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610" r:id="rId2"/>
    <p:sldId id="546" r:id="rId3"/>
    <p:sldId id="256" r:id="rId4"/>
    <p:sldId id="516" r:id="rId5"/>
    <p:sldId id="695" r:id="rId6"/>
    <p:sldId id="547" r:id="rId7"/>
    <p:sldId id="650" r:id="rId8"/>
    <p:sldId id="758" r:id="rId9"/>
    <p:sldId id="762" r:id="rId10"/>
    <p:sldId id="763" r:id="rId11"/>
    <p:sldId id="759" r:id="rId12"/>
    <p:sldId id="761" r:id="rId13"/>
    <p:sldId id="760" r:id="rId14"/>
    <p:sldId id="752" r:id="rId15"/>
    <p:sldId id="753" r:id="rId16"/>
    <p:sldId id="754" r:id="rId17"/>
    <p:sldId id="755" r:id="rId18"/>
    <p:sldId id="756" r:id="rId19"/>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27" d="100"/>
          <a:sy n="127" d="100"/>
        </p:scale>
        <p:origin x="144"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B9C19DEA-2E4F-4C09-86C0-B85938B750AF}"/>
    <pc:docChg chg="custSel addSld delSld modSld">
      <pc:chgData name="David George" userId="00d1e6794cfa9047" providerId="LiveId" clId="{B9C19DEA-2E4F-4C09-86C0-B85938B750AF}" dt="2023-05-07T18:29:34.789" v="213" actId="20577"/>
      <pc:docMkLst>
        <pc:docMk/>
      </pc:docMkLst>
      <pc:sldChg chg="modSp mod">
        <pc:chgData name="David George" userId="00d1e6794cfa9047" providerId="LiveId" clId="{B9C19DEA-2E4F-4C09-86C0-B85938B750AF}" dt="2023-05-07T18:20:52.804" v="48" actId="20577"/>
        <pc:sldMkLst>
          <pc:docMk/>
          <pc:sldMk cId="3625894417" sldId="256"/>
        </pc:sldMkLst>
        <pc:spChg chg="mod">
          <ac:chgData name="David George" userId="00d1e6794cfa9047" providerId="LiveId" clId="{B9C19DEA-2E4F-4C09-86C0-B85938B750AF}" dt="2023-05-07T18:20:52.804" v="48" actId="20577"/>
          <ac:spMkLst>
            <pc:docMk/>
            <pc:sldMk cId="3625894417" sldId="256"/>
            <ac:spMk id="3" creationId="{00000000-0000-0000-0000-000000000000}"/>
          </ac:spMkLst>
        </pc:spChg>
      </pc:sldChg>
      <pc:sldChg chg="modSp mod">
        <pc:chgData name="David George" userId="00d1e6794cfa9047" providerId="LiveId" clId="{B9C19DEA-2E4F-4C09-86C0-B85938B750AF}" dt="2023-05-07T18:20:40.763" v="32" actId="20577"/>
        <pc:sldMkLst>
          <pc:docMk/>
          <pc:sldMk cId="481430858" sldId="546"/>
        </pc:sldMkLst>
        <pc:spChg chg="mod">
          <ac:chgData name="David George" userId="00d1e6794cfa9047" providerId="LiveId" clId="{B9C19DEA-2E4F-4C09-86C0-B85938B750AF}" dt="2023-05-07T18:20:40.763" v="32" actId="20577"/>
          <ac:spMkLst>
            <pc:docMk/>
            <pc:sldMk cId="481430858" sldId="546"/>
            <ac:spMk id="2" creationId="{5F31B870-3ABE-8A68-BABD-86B09B179A28}"/>
          </ac:spMkLst>
        </pc:spChg>
        <pc:spChg chg="mod">
          <ac:chgData name="David George" userId="00d1e6794cfa9047" providerId="LiveId" clId="{B9C19DEA-2E4F-4C09-86C0-B85938B750AF}" dt="2023-05-07T18:20:34.006" v="17" actId="27636"/>
          <ac:spMkLst>
            <pc:docMk/>
            <pc:sldMk cId="481430858" sldId="546"/>
            <ac:spMk id="3" creationId="{44E29489-1A33-816A-5A69-FD1B247291F9}"/>
          </ac:spMkLst>
        </pc:spChg>
      </pc:sldChg>
      <pc:sldChg chg="modSp mod">
        <pc:chgData name="David George" userId="00d1e6794cfa9047" providerId="LiveId" clId="{B9C19DEA-2E4F-4C09-86C0-B85938B750AF}" dt="2023-05-07T18:21:45.970" v="57" actId="20577"/>
        <pc:sldMkLst>
          <pc:docMk/>
          <pc:sldMk cId="3145853992" sldId="547"/>
        </pc:sldMkLst>
        <pc:spChg chg="mod">
          <ac:chgData name="David George" userId="00d1e6794cfa9047" providerId="LiveId" clId="{B9C19DEA-2E4F-4C09-86C0-B85938B750AF}" dt="2023-05-07T18:21:45.970" v="57" actId="20577"/>
          <ac:spMkLst>
            <pc:docMk/>
            <pc:sldMk cId="3145853992" sldId="547"/>
            <ac:spMk id="3" creationId="{59478102-536F-3EEA-7FB6-63A362BEC7ED}"/>
          </ac:spMkLst>
        </pc:spChg>
      </pc:sldChg>
      <pc:sldChg chg="modSp mod">
        <pc:chgData name="David George" userId="00d1e6794cfa9047" providerId="LiveId" clId="{B9C19DEA-2E4F-4C09-86C0-B85938B750AF}" dt="2023-05-07T18:19:59.092" v="15"/>
        <pc:sldMkLst>
          <pc:docMk/>
          <pc:sldMk cId="613744772" sldId="610"/>
        </pc:sldMkLst>
        <pc:spChg chg="mod">
          <ac:chgData name="David George" userId="00d1e6794cfa9047" providerId="LiveId" clId="{B9C19DEA-2E4F-4C09-86C0-B85938B750AF}" dt="2023-05-07T18:19:13.011" v="14" actId="20577"/>
          <ac:spMkLst>
            <pc:docMk/>
            <pc:sldMk cId="613744772" sldId="610"/>
            <ac:spMk id="2" creationId="{00000000-0000-0000-0000-000000000000}"/>
          </ac:spMkLst>
        </pc:spChg>
        <pc:spChg chg="mod">
          <ac:chgData name="David George" userId="00d1e6794cfa9047" providerId="LiveId" clId="{B9C19DEA-2E4F-4C09-86C0-B85938B750AF}" dt="2023-05-07T18:19:59.092" v="15"/>
          <ac:spMkLst>
            <pc:docMk/>
            <pc:sldMk cId="613744772" sldId="610"/>
            <ac:spMk id="3" creationId="{00000000-0000-0000-0000-000000000000}"/>
          </ac:spMkLst>
        </pc:spChg>
      </pc:sldChg>
      <pc:sldChg chg="modSp mod">
        <pc:chgData name="David George" userId="00d1e6794cfa9047" providerId="LiveId" clId="{B9C19DEA-2E4F-4C09-86C0-B85938B750AF}" dt="2023-05-07T18:22:03.905" v="73" actId="20577"/>
        <pc:sldMkLst>
          <pc:docMk/>
          <pc:sldMk cId="1923856837" sldId="650"/>
        </pc:sldMkLst>
        <pc:spChg chg="mod">
          <ac:chgData name="David George" userId="00d1e6794cfa9047" providerId="LiveId" clId="{B9C19DEA-2E4F-4C09-86C0-B85938B750AF}" dt="2023-05-07T18:22:03.905" v="73" actId="20577"/>
          <ac:spMkLst>
            <pc:docMk/>
            <pc:sldMk cId="1923856837" sldId="650"/>
            <ac:spMk id="2" creationId="{00000000-0000-0000-0000-000000000000}"/>
          </ac:spMkLst>
        </pc:spChg>
      </pc:sldChg>
      <pc:sldChg chg="modSp mod">
        <pc:chgData name="David George" userId="00d1e6794cfa9047" providerId="LiveId" clId="{B9C19DEA-2E4F-4C09-86C0-B85938B750AF}" dt="2023-05-07T18:21:25.903" v="54" actId="113"/>
        <pc:sldMkLst>
          <pc:docMk/>
          <pc:sldMk cId="820497524" sldId="695"/>
        </pc:sldMkLst>
        <pc:spChg chg="mod">
          <ac:chgData name="David George" userId="00d1e6794cfa9047" providerId="LiveId" clId="{B9C19DEA-2E4F-4C09-86C0-B85938B750AF}" dt="2023-05-07T18:21:25.903" v="54" actId="113"/>
          <ac:spMkLst>
            <pc:docMk/>
            <pc:sldMk cId="820497524" sldId="695"/>
            <ac:spMk id="3" creationId="{00000000-0000-0000-0000-000000000000}"/>
          </ac:spMkLst>
        </pc:spChg>
      </pc:sldChg>
      <pc:sldChg chg="modSp mod">
        <pc:chgData name="David George" userId="00d1e6794cfa9047" providerId="LiveId" clId="{B9C19DEA-2E4F-4C09-86C0-B85938B750AF}" dt="2023-05-07T18:22:27.499" v="98" actId="20577"/>
        <pc:sldMkLst>
          <pc:docMk/>
          <pc:sldMk cId="905059786" sldId="752"/>
        </pc:sldMkLst>
        <pc:spChg chg="mod">
          <ac:chgData name="David George" userId="00d1e6794cfa9047" providerId="LiveId" clId="{B9C19DEA-2E4F-4C09-86C0-B85938B750AF}" dt="2023-05-07T18:22:27.499" v="98" actId="20577"/>
          <ac:spMkLst>
            <pc:docMk/>
            <pc:sldMk cId="905059786" sldId="752"/>
            <ac:spMk id="2" creationId="{00000000-0000-0000-0000-000000000000}"/>
          </ac:spMkLst>
        </pc:spChg>
      </pc:sldChg>
      <pc:sldChg chg="modSp new mod">
        <pc:chgData name="David George" userId="00d1e6794cfa9047" providerId="LiveId" clId="{B9C19DEA-2E4F-4C09-86C0-B85938B750AF}" dt="2023-05-07T18:25:01.054" v="143" actId="5793"/>
        <pc:sldMkLst>
          <pc:docMk/>
          <pc:sldMk cId="1070578384" sldId="753"/>
        </pc:sldMkLst>
        <pc:spChg chg="mod">
          <ac:chgData name="David George" userId="00d1e6794cfa9047" providerId="LiveId" clId="{B9C19DEA-2E4F-4C09-86C0-B85938B750AF}" dt="2023-05-07T18:24:25.442" v="124" actId="20577"/>
          <ac:spMkLst>
            <pc:docMk/>
            <pc:sldMk cId="1070578384" sldId="753"/>
            <ac:spMk id="2" creationId="{8B9E3FF9-D82F-596D-75A5-606A00A0C0C7}"/>
          </ac:spMkLst>
        </pc:spChg>
        <pc:spChg chg="mod">
          <ac:chgData name="David George" userId="00d1e6794cfa9047" providerId="LiveId" clId="{B9C19DEA-2E4F-4C09-86C0-B85938B750AF}" dt="2023-05-07T18:25:01.054" v="143" actId="5793"/>
          <ac:spMkLst>
            <pc:docMk/>
            <pc:sldMk cId="1070578384" sldId="753"/>
            <ac:spMk id="3" creationId="{0266DAF0-9FFE-D79A-718C-A620D56FBFFC}"/>
          </ac:spMkLst>
        </pc:spChg>
      </pc:sldChg>
      <pc:sldChg chg="modSp new mod">
        <pc:chgData name="David George" userId="00d1e6794cfa9047" providerId="LiveId" clId="{B9C19DEA-2E4F-4C09-86C0-B85938B750AF}" dt="2023-05-07T18:25:06.326" v="147" actId="20577"/>
        <pc:sldMkLst>
          <pc:docMk/>
          <pc:sldMk cId="324302868" sldId="754"/>
        </pc:sldMkLst>
        <pc:spChg chg="mod">
          <ac:chgData name="David George" userId="00d1e6794cfa9047" providerId="LiveId" clId="{B9C19DEA-2E4F-4C09-86C0-B85938B750AF}" dt="2023-05-07T18:24:40.589" v="140" actId="20577"/>
          <ac:spMkLst>
            <pc:docMk/>
            <pc:sldMk cId="324302868" sldId="754"/>
            <ac:spMk id="2" creationId="{CCE72D6B-C9C9-9B41-BBF5-20B72D09DEB8}"/>
          </ac:spMkLst>
        </pc:spChg>
        <pc:spChg chg="mod">
          <ac:chgData name="David George" userId="00d1e6794cfa9047" providerId="LiveId" clId="{B9C19DEA-2E4F-4C09-86C0-B85938B750AF}" dt="2023-05-07T18:25:06.326" v="147" actId="20577"/>
          <ac:spMkLst>
            <pc:docMk/>
            <pc:sldMk cId="324302868" sldId="754"/>
            <ac:spMk id="3" creationId="{9C178F27-6C19-91EE-F2B0-C497F2BD1DF6}"/>
          </ac:spMkLst>
        </pc:spChg>
      </pc:sldChg>
      <pc:sldChg chg="modSp new mod">
        <pc:chgData name="David George" userId="00d1e6794cfa9047" providerId="LiveId" clId="{B9C19DEA-2E4F-4C09-86C0-B85938B750AF}" dt="2023-05-07T18:25:39.789" v="165" actId="20577"/>
        <pc:sldMkLst>
          <pc:docMk/>
          <pc:sldMk cId="4067855765" sldId="755"/>
        </pc:sldMkLst>
        <pc:spChg chg="mod">
          <ac:chgData name="David George" userId="00d1e6794cfa9047" providerId="LiveId" clId="{B9C19DEA-2E4F-4C09-86C0-B85938B750AF}" dt="2023-05-07T18:25:39.789" v="165" actId="20577"/>
          <ac:spMkLst>
            <pc:docMk/>
            <pc:sldMk cId="4067855765" sldId="755"/>
            <ac:spMk id="2" creationId="{5B12B16F-B865-27A0-4214-278934C6E205}"/>
          </ac:spMkLst>
        </pc:spChg>
        <pc:spChg chg="mod">
          <ac:chgData name="David George" userId="00d1e6794cfa9047" providerId="LiveId" clId="{B9C19DEA-2E4F-4C09-86C0-B85938B750AF}" dt="2023-05-07T18:25:28.036" v="154" actId="20577"/>
          <ac:spMkLst>
            <pc:docMk/>
            <pc:sldMk cId="4067855765" sldId="755"/>
            <ac:spMk id="3" creationId="{48A2638B-F2B5-4C99-2582-0501733648B5}"/>
          </ac:spMkLst>
        </pc:spChg>
      </pc:sldChg>
      <pc:sldChg chg="del">
        <pc:chgData name="David George" userId="00d1e6794cfa9047" providerId="LiveId" clId="{B9C19DEA-2E4F-4C09-86C0-B85938B750AF}" dt="2023-05-07T18:22:12.302" v="74" actId="47"/>
        <pc:sldMkLst>
          <pc:docMk/>
          <pc:sldMk cId="2123003496" sldId="756"/>
        </pc:sldMkLst>
      </pc:sldChg>
      <pc:sldChg chg="modSp new mod">
        <pc:chgData name="David George" userId="00d1e6794cfa9047" providerId="LiveId" clId="{B9C19DEA-2E4F-4C09-86C0-B85938B750AF}" dt="2023-05-07T18:26:27.141" v="183" actId="20577"/>
        <pc:sldMkLst>
          <pc:docMk/>
          <pc:sldMk cId="2220648684" sldId="756"/>
        </pc:sldMkLst>
        <pc:spChg chg="mod">
          <ac:chgData name="David George" userId="00d1e6794cfa9047" providerId="LiveId" clId="{B9C19DEA-2E4F-4C09-86C0-B85938B750AF}" dt="2023-05-07T18:26:27.141" v="183" actId="20577"/>
          <ac:spMkLst>
            <pc:docMk/>
            <pc:sldMk cId="2220648684" sldId="756"/>
            <ac:spMk id="2" creationId="{D55A6048-B8F4-C7E3-4CFA-376AC9FAC666}"/>
          </ac:spMkLst>
        </pc:spChg>
        <pc:spChg chg="mod">
          <ac:chgData name="David George" userId="00d1e6794cfa9047" providerId="LiveId" clId="{B9C19DEA-2E4F-4C09-86C0-B85938B750AF}" dt="2023-05-07T18:26:21.516" v="172" actId="5793"/>
          <ac:spMkLst>
            <pc:docMk/>
            <pc:sldMk cId="2220648684" sldId="756"/>
            <ac:spMk id="3" creationId="{F80B7288-7878-5978-1904-912A443DBD0C}"/>
          </ac:spMkLst>
        </pc:spChg>
      </pc:sldChg>
      <pc:sldChg chg="new">
        <pc:chgData name="David George" userId="00d1e6794cfa9047" providerId="LiveId" clId="{B9C19DEA-2E4F-4C09-86C0-B85938B750AF}" dt="2023-05-07T18:26:47.265" v="184" actId="680"/>
        <pc:sldMkLst>
          <pc:docMk/>
          <pc:sldMk cId="648424255" sldId="757"/>
        </pc:sldMkLst>
      </pc:sldChg>
      <pc:sldChg chg="del">
        <pc:chgData name="David George" userId="00d1e6794cfa9047" providerId="LiveId" clId="{B9C19DEA-2E4F-4C09-86C0-B85938B750AF}" dt="2023-05-07T18:22:12.807" v="75" actId="47"/>
        <pc:sldMkLst>
          <pc:docMk/>
          <pc:sldMk cId="3621921789" sldId="757"/>
        </pc:sldMkLst>
      </pc:sldChg>
      <pc:sldChg chg="new">
        <pc:chgData name="David George" userId="00d1e6794cfa9047" providerId="LiveId" clId="{B9C19DEA-2E4F-4C09-86C0-B85938B750AF}" dt="2023-05-07T18:29:22.777" v="185" actId="680"/>
        <pc:sldMkLst>
          <pc:docMk/>
          <pc:sldMk cId="180522823" sldId="758"/>
        </pc:sldMkLst>
      </pc:sldChg>
      <pc:sldChg chg="modSp new mod">
        <pc:chgData name="David George" userId="00d1e6794cfa9047" providerId="LiveId" clId="{B9C19DEA-2E4F-4C09-86C0-B85938B750AF}" dt="2023-05-07T18:29:34.789" v="213" actId="20577"/>
        <pc:sldMkLst>
          <pc:docMk/>
          <pc:sldMk cId="2906360299" sldId="759"/>
        </pc:sldMkLst>
        <pc:spChg chg="mod">
          <ac:chgData name="David George" userId="00d1e6794cfa9047" providerId="LiveId" clId="{B9C19DEA-2E4F-4C09-86C0-B85938B750AF}" dt="2023-05-07T18:29:27.776" v="193" actId="20577"/>
          <ac:spMkLst>
            <pc:docMk/>
            <pc:sldMk cId="2906360299" sldId="759"/>
            <ac:spMk id="2" creationId="{80EDEB7A-EDBB-0F44-0478-7A7DBD02E5D1}"/>
          </ac:spMkLst>
        </pc:spChg>
        <pc:spChg chg="mod">
          <ac:chgData name="David George" userId="00d1e6794cfa9047" providerId="LiveId" clId="{B9C19DEA-2E4F-4C09-86C0-B85938B750AF}" dt="2023-05-07T18:29:34.789" v="213" actId="20577"/>
          <ac:spMkLst>
            <pc:docMk/>
            <pc:sldMk cId="2906360299" sldId="759"/>
            <ac:spMk id="3" creationId="{C78808A4-1B86-9362-BBC9-7A0282353B73}"/>
          </ac:spMkLst>
        </pc:spChg>
      </pc:sldChg>
      <pc:sldChg chg="del">
        <pc:chgData name="David George" userId="00d1e6794cfa9047" providerId="LiveId" clId="{B9C19DEA-2E4F-4C09-86C0-B85938B750AF}" dt="2023-05-07T18:22:15.224" v="76" actId="47"/>
        <pc:sldMkLst>
          <pc:docMk/>
          <pc:sldMk cId="2181672197" sldId="777"/>
        </pc:sldMkLst>
      </pc:sldChg>
      <pc:sldChg chg="del">
        <pc:chgData name="David George" userId="00d1e6794cfa9047" providerId="LiveId" clId="{B9C19DEA-2E4F-4C09-86C0-B85938B750AF}" dt="2023-05-07T18:22:15.708" v="77" actId="47"/>
        <pc:sldMkLst>
          <pc:docMk/>
          <pc:sldMk cId="2834231900" sldId="778"/>
        </pc:sldMkLst>
      </pc:sldChg>
      <pc:sldChg chg="del">
        <pc:chgData name="David George" userId="00d1e6794cfa9047" providerId="LiveId" clId="{B9C19DEA-2E4F-4C09-86C0-B85938B750AF}" dt="2023-05-07T18:22:31.940" v="99" actId="47"/>
        <pc:sldMkLst>
          <pc:docMk/>
          <pc:sldMk cId="1646872845" sldId="779"/>
        </pc:sldMkLst>
      </pc:sldChg>
      <pc:sldChg chg="del">
        <pc:chgData name="David George" userId="00d1e6794cfa9047" providerId="LiveId" clId="{B9C19DEA-2E4F-4C09-86C0-B85938B750AF}" dt="2023-05-07T18:22:16.204" v="78" actId="47"/>
        <pc:sldMkLst>
          <pc:docMk/>
          <pc:sldMk cId="4166110204" sldId="780"/>
        </pc:sldMkLst>
      </pc:sldChg>
      <pc:sldChg chg="del">
        <pc:chgData name="David George" userId="00d1e6794cfa9047" providerId="LiveId" clId="{B9C19DEA-2E4F-4C09-86C0-B85938B750AF}" dt="2023-05-07T18:22:16.680" v="79" actId="47"/>
        <pc:sldMkLst>
          <pc:docMk/>
          <pc:sldMk cId="2070989716" sldId="781"/>
        </pc:sldMkLst>
      </pc:sldChg>
      <pc:sldChg chg="del">
        <pc:chgData name="David George" userId="00d1e6794cfa9047" providerId="LiveId" clId="{B9C19DEA-2E4F-4C09-86C0-B85938B750AF}" dt="2023-05-07T18:22:17.552" v="80" actId="47"/>
        <pc:sldMkLst>
          <pc:docMk/>
          <pc:sldMk cId="2439175773" sldId="782"/>
        </pc:sldMkLst>
      </pc:sldChg>
      <pc:sldChg chg="del">
        <pc:chgData name="David George" userId="00d1e6794cfa9047" providerId="LiveId" clId="{B9C19DEA-2E4F-4C09-86C0-B85938B750AF}" dt="2023-05-07T18:22:34.311" v="100" actId="47"/>
        <pc:sldMkLst>
          <pc:docMk/>
          <pc:sldMk cId="3991368396" sldId="783"/>
        </pc:sldMkLst>
      </pc:sldChg>
      <pc:sldChg chg="del">
        <pc:chgData name="David George" userId="00d1e6794cfa9047" providerId="LiveId" clId="{B9C19DEA-2E4F-4C09-86C0-B85938B750AF}" dt="2023-05-07T18:22:35.067" v="101" actId="47"/>
        <pc:sldMkLst>
          <pc:docMk/>
          <pc:sldMk cId="3939949207" sldId="784"/>
        </pc:sldMkLst>
      </pc:sldChg>
      <pc:sldChg chg="del">
        <pc:chgData name="David George" userId="00d1e6794cfa9047" providerId="LiveId" clId="{B9C19DEA-2E4F-4C09-86C0-B85938B750AF}" dt="2023-05-07T18:22:36.227" v="102" actId="47"/>
        <pc:sldMkLst>
          <pc:docMk/>
          <pc:sldMk cId="84300030" sldId="785"/>
        </pc:sldMkLst>
      </pc:sldChg>
      <pc:sldChg chg="del">
        <pc:chgData name="David George" userId="00d1e6794cfa9047" providerId="LiveId" clId="{B9C19DEA-2E4F-4C09-86C0-B85938B750AF}" dt="2023-05-07T18:22:36.835" v="103" actId="47"/>
        <pc:sldMkLst>
          <pc:docMk/>
          <pc:sldMk cId="1224497993" sldId="786"/>
        </pc:sldMkLst>
      </pc:sldChg>
      <pc:sldChg chg="del">
        <pc:chgData name="David George" userId="00d1e6794cfa9047" providerId="LiveId" clId="{B9C19DEA-2E4F-4C09-86C0-B85938B750AF}" dt="2023-05-07T18:22:38.450" v="104" actId="47"/>
        <pc:sldMkLst>
          <pc:docMk/>
          <pc:sldMk cId="3844853542" sldId="787"/>
        </pc:sldMkLst>
      </pc:sldChg>
      <pc:sldChg chg="del">
        <pc:chgData name="David George" userId="00d1e6794cfa9047" providerId="LiveId" clId="{B9C19DEA-2E4F-4C09-86C0-B85938B750AF}" dt="2023-05-07T18:22:38.983" v="105" actId="47"/>
        <pc:sldMkLst>
          <pc:docMk/>
          <pc:sldMk cId="2043608386" sldId="788"/>
        </pc:sldMkLst>
      </pc:sldChg>
      <pc:sldChg chg="del">
        <pc:chgData name="David George" userId="00d1e6794cfa9047" providerId="LiveId" clId="{B9C19DEA-2E4F-4C09-86C0-B85938B750AF}" dt="2023-05-07T18:22:39.663" v="106" actId="47"/>
        <pc:sldMkLst>
          <pc:docMk/>
          <pc:sldMk cId="4225227148" sldId="789"/>
        </pc:sldMkLst>
      </pc:sldChg>
      <pc:sldChg chg="del">
        <pc:chgData name="David George" userId="00d1e6794cfa9047" providerId="LiveId" clId="{B9C19DEA-2E4F-4C09-86C0-B85938B750AF}" dt="2023-05-07T18:22:40.563" v="107" actId="47"/>
        <pc:sldMkLst>
          <pc:docMk/>
          <pc:sldMk cId="3764627893" sldId="790"/>
        </pc:sldMkLst>
      </pc:sldChg>
      <pc:sldChg chg="del">
        <pc:chgData name="David George" userId="00d1e6794cfa9047" providerId="LiveId" clId="{B9C19DEA-2E4F-4C09-86C0-B85938B750AF}" dt="2023-05-07T18:22:41.179" v="108" actId="47"/>
        <pc:sldMkLst>
          <pc:docMk/>
          <pc:sldMk cId="1584775152" sldId="791"/>
        </pc:sldMkLst>
      </pc:sldChg>
      <pc:sldChg chg="del">
        <pc:chgData name="David George" userId="00d1e6794cfa9047" providerId="LiveId" clId="{B9C19DEA-2E4F-4C09-86C0-B85938B750AF}" dt="2023-05-07T18:22:41.896" v="109" actId="47"/>
        <pc:sldMkLst>
          <pc:docMk/>
          <pc:sldMk cId="1794638234" sldId="792"/>
        </pc:sldMkLst>
      </pc:sldChg>
      <pc:sldChg chg="del">
        <pc:chgData name="David George" userId="00d1e6794cfa9047" providerId="LiveId" clId="{B9C19DEA-2E4F-4C09-86C0-B85938B750AF}" dt="2023-05-07T18:22:42.375" v="110" actId="47"/>
        <pc:sldMkLst>
          <pc:docMk/>
          <pc:sldMk cId="3762274926" sldId="793"/>
        </pc:sldMkLst>
      </pc:sldChg>
      <pc:sldChg chg="del">
        <pc:chgData name="David George" userId="00d1e6794cfa9047" providerId="LiveId" clId="{B9C19DEA-2E4F-4C09-86C0-B85938B750AF}" dt="2023-05-07T18:22:43.092" v="111" actId="47"/>
        <pc:sldMkLst>
          <pc:docMk/>
          <pc:sldMk cId="3256248637" sldId="79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70861" cy="435848"/>
          </a:xfrm>
          <a:prstGeom prst="rect">
            <a:avLst/>
          </a:prstGeom>
        </p:spPr>
        <p:txBody>
          <a:bodyPr vert="horz" lIns="93940" tIns="46969" rIns="93940" bIns="46969" rtlCol="0"/>
          <a:lstStyle>
            <a:lvl1pPr algn="l">
              <a:defRPr sz="1200"/>
            </a:lvl1pPr>
          </a:lstStyle>
          <a:p>
            <a:endParaRPr lang="en-US"/>
          </a:p>
        </p:txBody>
      </p:sp>
      <p:sp>
        <p:nvSpPr>
          <p:cNvPr id="3" name="Date Placeholder 2"/>
          <p:cNvSpPr>
            <a:spLocks noGrp="1"/>
          </p:cNvSpPr>
          <p:nvPr>
            <p:ph type="dt" sz="quarter" idx="1"/>
          </p:nvPr>
        </p:nvSpPr>
        <p:spPr>
          <a:xfrm>
            <a:off x="4014112" y="0"/>
            <a:ext cx="3070861" cy="435848"/>
          </a:xfrm>
          <a:prstGeom prst="rect">
            <a:avLst/>
          </a:prstGeom>
        </p:spPr>
        <p:txBody>
          <a:bodyPr vert="horz" lIns="93940" tIns="46969" rIns="93940" bIns="46969" rtlCol="0"/>
          <a:lstStyle>
            <a:lvl1pPr algn="r">
              <a:defRPr sz="1200"/>
            </a:lvl1pPr>
          </a:lstStyle>
          <a:p>
            <a:fld id="{F4C0FD34-0CA9-4A22-86BE-A4C94BDAE551}" type="datetimeFigureOut">
              <a:rPr lang="en-US" smtClean="0"/>
              <a:t>5/7/2023</a:t>
            </a:fld>
            <a:endParaRPr lang="en-US"/>
          </a:p>
        </p:txBody>
      </p:sp>
      <p:sp>
        <p:nvSpPr>
          <p:cNvPr id="4" name="Footer Placeholder 3"/>
          <p:cNvSpPr>
            <a:spLocks noGrp="1"/>
          </p:cNvSpPr>
          <p:nvPr>
            <p:ph type="ftr" sz="quarter" idx="2"/>
          </p:nvPr>
        </p:nvSpPr>
        <p:spPr>
          <a:xfrm>
            <a:off x="9" y="8250963"/>
            <a:ext cx="3070861" cy="435847"/>
          </a:xfrm>
          <a:prstGeom prst="rect">
            <a:avLst/>
          </a:prstGeom>
        </p:spPr>
        <p:txBody>
          <a:bodyPr vert="horz" lIns="93940" tIns="46969" rIns="93940" bIns="46969" rtlCol="0" anchor="b"/>
          <a:lstStyle>
            <a:lvl1pPr algn="l">
              <a:defRPr sz="1200"/>
            </a:lvl1pPr>
          </a:lstStyle>
          <a:p>
            <a:endParaRPr lang="en-US"/>
          </a:p>
        </p:txBody>
      </p:sp>
      <p:sp>
        <p:nvSpPr>
          <p:cNvPr id="5" name="Slide Number Placeholder 4"/>
          <p:cNvSpPr>
            <a:spLocks noGrp="1"/>
          </p:cNvSpPr>
          <p:nvPr>
            <p:ph type="sldNum" sz="quarter" idx="3"/>
          </p:nvPr>
        </p:nvSpPr>
        <p:spPr>
          <a:xfrm>
            <a:off x="4014112" y="8250963"/>
            <a:ext cx="3070861" cy="435847"/>
          </a:xfrm>
          <a:prstGeom prst="rect">
            <a:avLst/>
          </a:prstGeom>
        </p:spPr>
        <p:txBody>
          <a:bodyPr vert="horz" lIns="93940" tIns="46969" rIns="93940" bIns="46969"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1178" cy="435665"/>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idx="1"/>
          </p:nvPr>
        </p:nvSpPr>
        <p:spPr>
          <a:xfrm>
            <a:off x="4013833" y="5"/>
            <a:ext cx="3071178" cy="435665"/>
          </a:xfrm>
          <a:prstGeom prst="rect">
            <a:avLst/>
          </a:prstGeom>
        </p:spPr>
        <p:txBody>
          <a:bodyPr vert="horz" lIns="91407" tIns="45703" rIns="91407" bIns="45703" rtlCol="0"/>
          <a:lstStyle>
            <a:lvl1pPr algn="r">
              <a:defRPr sz="1200"/>
            </a:lvl1pPr>
          </a:lstStyle>
          <a:p>
            <a:fld id="{78CD85BF-51BD-4120-92F1-BF5496E29ED0}" type="datetimeFigureOut">
              <a:rPr lang="en-US" smtClean="0"/>
              <a:t>5/7/2023</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07" tIns="45703" rIns="91407" bIns="45703"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07" tIns="45703" rIns="91407"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7"/>
            <a:ext cx="3071178" cy="435665"/>
          </a:xfrm>
          <a:prstGeom prst="rect">
            <a:avLst/>
          </a:prstGeom>
        </p:spPr>
        <p:txBody>
          <a:bodyPr vert="horz" lIns="91407" tIns="45703" rIns="91407" bIns="45703"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7"/>
            <a:ext cx="3071178" cy="435665"/>
          </a:xfrm>
          <a:prstGeom prst="rect">
            <a:avLst/>
          </a:prstGeom>
        </p:spPr>
        <p:txBody>
          <a:bodyPr vert="horz" lIns="91407" tIns="45703" rIns="91407" bIns="45703"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2556392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14</a:t>
            </a:fld>
            <a:endParaRPr lang="en-US"/>
          </a:p>
        </p:txBody>
      </p:sp>
    </p:spTree>
    <p:extLst>
      <p:ext uri="{BB962C8B-B14F-4D97-AF65-F5344CB8AC3E}">
        <p14:creationId xmlns:p14="http://schemas.microsoft.com/office/powerpoint/2010/main" val="253657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5/7/2023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5/7/2023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Malachi 4:6</a:t>
            </a:r>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i="0" baseline="30000" dirty="0">
                <a:solidFill>
                  <a:srgbClr val="000000"/>
                </a:solidFill>
                <a:effectLst/>
                <a:latin typeface="system-ui"/>
              </a:rPr>
              <a:t>6 </a:t>
            </a:r>
            <a:r>
              <a:rPr lang="en-US" b="0" i="0" dirty="0">
                <a:solidFill>
                  <a:srgbClr val="000000"/>
                </a:solidFill>
                <a:effectLst/>
                <a:latin typeface="system-ui"/>
              </a:rPr>
              <a:t>And he will turn the hearts of fathers to their children and the hearts of children to their fathers, lest I come and strike the land with a decree of utter destruction.”</a:t>
            </a:r>
            <a:endParaRPr lang="en-US" dirty="0"/>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Esther</a:t>
            </a:r>
            <a:endParaRPr lang="en-US" dirty="0"/>
          </a:p>
        </p:txBody>
      </p:sp>
      <p:sp>
        <p:nvSpPr>
          <p:cNvPr id="3" name="Content Placeholder 2"/>
          <p:cNvSpPr>
            <a:spLocks noGrp="1"/>
          </p:cNvSpPr>
          <p:nvPr>
            <p:ph idx="1"/>
          </p:nvPr>
        </p:nvSpPr>
        <p:spPr/>
        <p:txBody>
          <a:bodyPr/>
          <a:lstStyle/>
          <a:p>
            <a:r>
              <a:rPr lang="en-US" dirty="0" smtClean="0"/>
              <a:t>Purim instituted</a:t>
            </a:r>
          </a:p>
          <a:p>
            <a:pPr lvl="1"/>
            <a:r>
              <a:rPr lang="en-US" dirty="0" smtClean="0"/>
              <a:t>14</a:t>
            </a:r>
            <a:r>
              <a:rPr lang="en-US" baseline="30000" dirty="0" smtClean="0"/>
              <a:t>th</a:t>
            </a:r>
            <a:r>
              <a:rPr lang="en-US" dirty="0" smtClean="0"/>
              <a:t> day of the 12 month (March)</a:t>
            </a:r>
            <a:endParaRPr lang="en-US" dirty="0"/>
          </a:p>
        </p:txBody>
      </p:sp>
    </p:spTree>
    <p:extLst>
      <p:ext uri="{BB962C8B-B14F-4D97-AF65-F5344CB8AC3E}">
        <p14:creationId xmlns:p14="http://schemas.microsoft.com/office/powerpoint/2010/main" val="23528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EDEB7A-EDBB-0F44-0478-7A7DBD02E5D1}"/>
              </a:ext>
            </a:extLst>
          </p:cNvPr>
          <p:cNvSpPr>
            <a:spLocks noGrp="1"/>
          </p:cNvSpPr>
          <p:nvPr>
            <p:ph type="title"/>
          </p:nvPr>
        </p:nvSpPr>
        <p:spPr/>
        <p:txBody>
          <a:bodyPr/>
          <a:lstStyle/>
          <a:p>
            <a:r>
              <a:rPr lang="en-US" dirty="0"/>
              <a:t>Malachi</a:t>
            </a:r>
          </a:p>
        </p:txBody>
      </p:sp>
      <p:sp>
        <p:nvSpPr>
          <p:cNvPr id="3" name="Content Placeholder 2">
            <a:extLst>
              <a:ext uri="{FF2B5EF4-FFF2-40B4-BE49-F238E27FC236}">
                <a16:creationId xmlns:a16="http://schemas.microsoft.com/office/drawing/2014/main" xmlns="" id="{C78808A4-1B86-9362-BBC9-7A0282353B73}"/>
              </a:ext>
            </a:extLst>
          </p:cNvPr>
          <p:cNvSpPr>
            <a:spLocks noGrp="1"/>
          </p:cNvSpPr>
          <p:nvPr>
            <p:ph idx="1"/>
          </p:nvPr>
        </p:nvSpPr>
        <p:spPr/>
        <p:txBody>
          <a:bodyPr>
            <a:normAutofit/>
          </a:bodyPr>
          <a:lstStyle/>
          <a:p>
            <a:r>
              <a:rPr lang="en-US" dirty="0"/>
              <a:t>Last Minor </a:t>
            </a:r>
            <a:r>
              <a:rPr lang="en-US" dirty="0" smtClean="0"/>
              <a:t>Prophet</a:t>
            </a:r>
          </a:p>
          <a:p>
            <a:pPr lvl="1"/>
            <a:r>
              <a:rPr lang="en-US" dirty="0" smtClean="0"/>
              <a:t>Prophesied after Haggai and Zechariah</a:t>
            </a:r>
          </a:p>
          <a:p>
            <a:pPr lvl="1"/>
            <a:r>
              <a:rPr lang="en-US" dirty="0" smtClean="0"/>
              <a:t>Possibly at the time of Ezra and Nehemiah</a:t>
            </a:r>
          </a:p>
        </p:txBody>
      </p:sp>
    </p:spTree>
    <p:extLst>
      <p:ext uri="{BB962C8B-B14F-4D97-AF65-F5344CB8AC3E}">
        <p14:creationId xmlns:p14="http://schemas.microsoft.com/office/powerpoint/2010/main" val="2906360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Malachi</a:t>
            </a:r>
            <a:endParaRPr lang="en-US" dirty="0"/>
          </a:p>
        </p:txBody>
      </p:sp>
      <p:sp>
        <p:nvSpPr>
          <p:cNvPr id="3" name="Content Placeholder 2"/>
          <p:cNvSpPr>
            <a:spLocks noGrp="1"/>
          </p:cNvSpPr>
          <p:nvPr>
            <p:ph idx="1"/>
          </p:nvPr>
        </p:nvSpPr>
        <p:spPr/>
        <p:txBody>
          <a:bodyPr/>
          <a:lstStyle/>
          <a:p>
            <a:r>
              <a:rPr lang="en-US" dirty="0"/>
              <a:t>Called for 5 areas of repentance</a:t>
            </a:r>
          </a:p>
          <a:p>
            <a:pPr lvl="1"/>
            <a:r>
              <a:rPr lang="en-US" dirty="0"/>
              <a:t>Priesthood - was corrupt</a:t>
            </a:r>
          </a:p>
          <a:p>
            <a:pPr lvl="1"/>
            <a:r>
              <a:rPr lang="en-US" dirty="0"/>
              <a:t>Worship - had become routine</a:t>
            </a:r>
          </a:p>
          <a:p>
            <a:pPr lvl="1"/>
            <a:r>
              <a:rPr lang="en-US" dirty="0"/>
              <a:t>Divorce - was widespread</a:t>
            </a:r>
          </a:p>
          <a:p>
            <a:pPr lvl="1"/>
            <a:r>
              <a:rPr lang="en-US" dirty="0"/>
              <a:t>Social justice - was ignored</a:t>
            </a:r>
          </a:p>
          <a:p>
            <a:pPr lvl="1"/>
            <a:r>
              <a:rPr lang="en-US" dirty="0"/>
              <a:t>Tithing - was neglected</a:t>
            </a:r>
          </a:p>
          <a:p>
            <a:endParaRPr lang="en-US" dirty="0"/>
          </a:p>
        </p:txBody>
      </p:sp>
    </p:spTree>
    <p:extLst>
      <p:ext uri="{BB962C8B-B14F-4D97-AF65-F5344CB8AC3E}">
        <p14:creationId xmlns:p14="http://schemas.microsoft.com/office/powerpoint/2010/main" val="2778059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Malachi</a:t>
            </a:r>
            <a:endParaRPr lang="en-US" dirty="0"/>
          </a:p>
        </p:txBody>
      </p:sp>
      <p:sp>
        <p:nvSpPr>
          <p:cNvPr id="3" name="Content Placeholder 2"/>
          <p:cNvSpPr>
            <a:spLocks noGrp="1"/>
          </p:cNvSpPr>
          <p:nvPr>
            <p:ph idx="1"/>
          </p:nvPr>
        </p:nvSpPr>
        <p:spPr/>
        <p:txBody>
          <a:bodyPr/>
          <a:lstStyle/>
          <a:p>
            <a:r>
              <a:rPr lang="en-US" dirty="0" smtClean="0"/>
              <a:t>Predicts John the Baptist &amp; Jesus</a:t>
            </a:r>
          </a:p>
          <a:p>
            <a:pPr lvl="1"/>
            <a:r>
              <a:rPr lang="en-US" dirty="0" smtClean="0">
                <a:effectLst/>
              </a:rPr>
              <a:t>Malachi 3:1</a:t>
            </a:r>
          </a:p>
          <a:p>
            <a:pPr lvl="1"/>
            <a:r>
              <a:rPr lang="en-US" dirty="0" smtClean="0">
                <a:effectLst/>
              </a:rPr>
              <a:t>“</a:t>
            </a:r>
            <a:r>
              <a:rPr lang="en-US" dirty="0">
                <a:effectLst/>
              </a:rPr>
              <a:t>Behold, I send my messenger, and he will prepare the way before me. And the Lord whom you seek will suddenly come to his temple; and the messenger of the covenant in whom you delight, behold, he is coming, says the </a:t>
            </a:r>
            <a:r>
              <a:rPr lang="en-US" cap="small" dirty="0">
                <a:effectLst/>
              </a:rPr>
              <a:t>Lord</a:t>
            </a:r>
            <a:r>
              <a:rPr lang="en-US" dirty="0">
                <a:effectLst/>
              </a:rPr>
              <a:t> of hosts.</a:t>
            </a:r>
            <a:endParaRPr lang="en-US" dirty="0"/>
          </a:p>
        </p:txBody>
      </p:sp>
    </p:spTree>
    <p:extLst>
      <p:ext uri="{BB962C8B-B14F-4D97-AF65-F5344CB8AC3E}">
        <p14:creationId xmlns:p14="http://schemas.microsoft.com/office/powerpoint/2010/main" val="2641345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Daniel’s 70 Weeks</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505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E3FF9-D82F-596D-75A5-606A00A0C0C7}"/>
              </a:ext>
            </a:extLst>
          </p:cNvPr>
          <p:cNvSpPr>
            <a:spLocks noGrp="1"/>
          </p:cNvSpPr>
          <p:nvPr>
            <p:ph type="title"/>
          </p:nvPr>
        </p:nvSpPr>
        <p:spPr/>
        <p:txBody>
          <a:bodyPr/>
          <a:lstStyle/>
          <a:p>
            <a:r>
              <a:rPr lang="en-US" dirty="0"/>
              <a:t>Daniel 9:24</a:t>
            </a:r>
          </a:p>
        </p:txBody>
      </p:sp>
      <p:sp>
        <p:nvSpPr>
          <p:cNvPr id="3" name="Content Placeholder 2">
            <a:extLst>
              <a:ext uri="{FF2B5EF4-FFF2-40B4-BE49-F238E27FC236}">
                <a16:creationId xmlns:a16="http://schemas.microsoft.com/office/drawing/2014/main" xmlns="" id="{0266DAF0-9FFE-D79A-718C-A620D56FBFFC}"/>
              </a:ext>
            </a:extLst>
          </p:cNvPr>
          <p:cNvSpPr>
            <a:spLocks noGrp="1"/>
          </p:cNvSpPr>
          <p:nvPr>
            <p:ph idx="1"/>
          </p:nvPr>
        </p:nvSpPr>
        <p:spPr/>
        <p:txBody>
          <a:bodyPr/>
          <a:lstStyle/>
          <a:p>
            <a:pPr marL="0" indent="0">
              <a:buNone/>
            </a:pPr>
            <a:r>
              <a:rPr lang="en-US" b="1" i="0" baseline="30000" dirty="0">
                <a:solidFill>
                  <a:srgbClr val="000000"/>
                </a:solidFill>
                <a:effectLst/>
                <a:latin typeface="system-ui"/>
              </a:rPr>
              <a:t>24 </a:t>
            </a:r>
            <a:r>
              <a:rPr lang="en-US" b="0" i="0" dirty="0">
                <a:solidFill>
                  <a:srgbClr val="000000"/>
                </a:solidFill>
                <a:effectLst/>
                <a:latin typeface="system-ui"/>
              </a:rPr>
              <a:t>“Seventy weeks are decreed about your people and your holy city, to finish the transgression, to put an end to sin, and to atone for iniquity, to bring in everlasting righteousness, to seal both vision and prophet, and to anoint a most holy place.</a:t>
            </a:r>
            <a:endParaRPr lang="en-US" dirty="0"/>
          </a:p>
        </p:txBody>
      </p:sp>
    </p:spTree>
    <p:extLst>
      <p:ext uri="{BB962C8B-B14F-4D97-AF65-F5344CB8AC3E}">
        <p14:creationId xmlns:p14="http://schemas.microsoft.com/office/powerpoint/2010/main" val="1070578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72D6B-C9C9-9B41-BBF5-20B72D09DEB8}"/>
              </a:ext>
            </a:extLst>
          </p:cNvPr>
          <p:cNvSpPr>
            <a:spLocks noGrp="1"/>
          </p:cNvSpPr>
          <p:nvPr>
            <p:ph type="title"/>
          </p:nvPr>
        </p:nvSpPr>
        <p:spPr/>
        <p:txBody>
          <a:bodyPr/>
          <a:lstStyle/>
          <a:p>
            <a:r>
              <a:rPr lang="en-US" dirty="0"/>
              <a:t>Daniel 9:25</a:t>
            </a:r>
          </a:p>
        </p:txBody>
      </p:sp>
      <p:sp>
        <p:nvSpPr>
          <p:cNvPr id="3" name="Content Placeholder 2">
            <a:extLst>
              <a:ext uri="{FF2B5EF4-FFF2-40B4-BE49-F238E27FC236}">
                <a16:creationId xmlns:a16="http://schemas.microsoft.com/office/drawing/2014/main" xmlns="" id="{9C178F27-6C19-91EE-F2B0-C497F2BD1DF6}"/>
              </a:ext>
            </a:extLst>
          </p:cNvPr>
          <p:cNvSpPr>
            <a:spLocks noGrp="1"/>
          </p:cNvSpPr>
          <p:nvPr>
            <p:ph idx="1"/>
          </p:nvPr>
        </p:nvSpPr>
        <p:spPr/>
        <p:txBody>
          <a:bodyPr/>
          <a:lstStyle/>
          <a:p>
            <a:pPr marL="0" indent="0">
              <a:buNone/>
            </a:pPr>
            <a:r>
              <a:rPr lang="en-US" b="1" i="0" baseline="30000" dirty="0">
                <a:solidFill>
                  <a:srgbClr val="000000"/>
                </a:solidFill>
                <a:effectLst/>
                <a:latin typeface="system-ui"/>
              </a:rPr>
              <a:t>25 </a:t>
            </a:r>
            <a:r>
              <a:rPr lang="en-US" b="0" i="0" dirty="0">
                <a:solidFill>
                  <a:srgbClr val="000000"/>
                </a:solidFill>
                <a:effectLst/>
                <a:latin typeface="system-ui"/>
              </a:rPr>
              <a:t>Know therefore and understand that from the going out of the word to restore and build Jerusalem to the coming of an anointed one, a prince, there shall be seven weeks. Then for sixty-two weeks it shall be built again with squares and moat, but in a troubled time.</a:t>
            </a:r>
            <a:endParaRPr lang="en-US" dirty="0"/>
          </a:p>
        </p:txBody>
      </p:sp>
    </p:spTree>
    <p:extLst>
      <p:ext uri="{BB962C8B-B14F-4D97-AF65-F5344CB8AC3E}">
        <p14:creationId xmlns:p14="http://schemas.microsoft.com/office/powerpoint/2010/main" val="324302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12B16F-B865-27A0-4214-278934C6E205}"/>
              </a:ext>
            </a:extLst>
          </p:cNvPr>
          <p:cNvSpPr>
            <a:spLocks noGrp="1"/>
          </p:cNvSpPr>
          <p:nvPr>
            <p:ph type="title"/>
          </p:nvPr>
        </p:nvSpPr>
        <p:spPr/>
        <p:txBody>
          <a:bodyPr/>
          <a:lstStyle/>
          <a:p>
            <a:r>
              <a:rPr lang="en-US" dirty="0"/>
              <a:t>Daniel 9:26</a:t>
            </a:r>
          </a:p>
        </p:txBody>
      </p:sp>
      <p:sp>
        <p:nvSpPr>
          <p:cNvPr id="3" name="Content Placeholder 2">
            <a:extLst>
              <a:ext uri="{FF2B5EF4-FFF2-40B4-BE49-F238E27FC236}">
                <a16:creationId xmlns:a16="http://schemas.microsoft.com/office/drawing/2014/main" xmlns="" id="{48A2638B-F2B5-4C99-2582-0501733648B5}"/>
              </a:ext>
            </a:extLst>
          </p:cNvPr>
          <p:cNvSpPr>
            <a:spLocks noGrp="1"/>
          </p:cNvSpPr>
          <p:nvPr>
            <p:ph idx="1"/>
          </p:nvPr>
        </p:nvSpPr>
        <p:spPr/>
        <p:txBody>
          <a:bodyPr/>
          <a:lstStyle/>
          <a:p>
            <a:pPr marL="0" indent="0">
              <a:buNone/>
            </a:pPr>
            <a:r>
              <a:rPr lang="en-US" b="1" i="0" baseline="30000" dirty="0">
                <a:solidFill>
                  <a:srgbClr val="000000"/>
                </a:solidFill>
                <a:effectLst/>
                <a:latin typeface="system-ui"/>
              </a:rPr>
              <a:t>26 </a:t>
            </a:r>
            <a:r>
              <a:rPr lang="en-US" b="0" i="0" dirty="0">
                <a:solidFill>
                  <a:srgbClr val="000000"/>
                </a:solidFill>
                <a:effectLst/>
                <a:latin typeface="system-ui"/>
              </a:rPr>
              <a:t>And after the sixty-two weeks, an anointed one shall be cut off and shall have nothing. And the people of the prince who is to come shall destroy the city and the sanctuary. Its end shall come with a flood, and to the end there shall be war. Desolations are decreed.</a:t>
            </a:r>
            <a:endParaRPr lang="en-US" dirty="0"/>
          </a:p>
        </p:txBody>
      </p:sp>
    </p:spTree>
    <p:extLst>
      <p:ext uri="{BB962C8B-B14F-4D97-AF65-F5344CB8AC3E}">
        <p14:creationId xmlns:p14="http://schemas.microsoft.com/office/powerpoint/2010/main" val="4067855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5A6048-B8F4-C7E3-4CFA-376AC9FAC666}"/>
              </a:ext>
            </a:extLst>
          </p:cNvPr>
          <p:cNvSpPr>
            <a:spLocks noGrp="1"/>
          </p:cNvSpPr>
          <p:nvPr>
            <p:ph type="title"/>
          </p:nvPr>
        </p:nvSpPr>
        <p:spPr/>
        <p:txBody>
          <a:bodyPr/>
          <a:lstStyle/>
          <a:p>
            <a:r>
              <a:rPr lang="en-US" dirty="0"/>
              <a:t>Daniel 9:27</a:t>
            </a:r>
          </a:p>
        </p:txBody>
      </p:sp>
      <p:sp>
        <p:nvSpPr>
          <p:cNvPr id="3" name="Content Placeholder 2">
            <a:extLst>
              <a:ext uri="{FF2B5EF4-FFF2-40B4-BE49-F238E27FC236}">
                <a16:creationId xmlns:a16="http://schemas.microsoft.com/office/drawing/2014/main" xmlns="" id="{F80B7288-7878-5978-1904-912A443DBD0C}"/>
              </a:ext>
            </a:extLst>
          </p:cNvPr>
          <p:cNvSpPr>
            <a:spLocks noGrp="1"/>
          </p:cNvSpPr>
          <p:nvPr>
            <p:ph idx="1"/>
          </p:nvPr>
        </p:nvSpPr>
        <p:spPr/>
        <p:txBody>
          <a:bodyPr/>
          <a:lstStyle/>
          <a:p>
            <a:pPr marL="0" indent="0">
              <a:buNone/>
            </a:pPr>
            <a:r>
              <a:rPr lang="en-US" b="1" i="0" baseline="30000" dirty="0">
                <a:solidFill>
                  <a:srgbClr val="000000"/>
                </a:solidFill>
                <a:effectLst/>
                <a:latin typeface="system-ui"/>
              </a:rPr>
              <a:t>27 </a:t>
            </a:r>
            <a:r>
              <a:rPr lang="en-US" b="0" i="0" dirty="0">
                <a:solidFill>
                  <a:srgbClr val="000000"/>
                </a:solidFill>
                <a:effectLst/>
                <a:latin typeface="system-ui"/>
              </a:rPr>
              <a:t>And he shall make a strong covenant with many for one week, and for half of the week he shall put an end to sacrifice and offering. And on the wing of abominations shall come one who makes desolate, until the decreed end is poured out on the desolator.”</a:t>
            </a:r>
            <a:endParaRPr lang="en-US" dirty="0"/>
          </a:p>
        </p:txBody>
      </p:sp>
    </p:spTree>
    <p:extLst>
      <p:ext uri="{BB962C8B-B14F-4D97-AF65-F5344CB8AC3E}">
        <p14:creationId xmlns:p14="http://schemas.microsoft.com/office/powerpoint/2010/main" val="222064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31B870-3ABE-8A68-BABD-86B09B179A28}"/>
              </a:ext>
            </a:extLst>
          </p:cNvPr>
          <p:cNvSpPr>
            <a:spLocks noGrp="1"/>
          </p:cNvSpPr>
          <p:nvPr>
            <p:ph type="title"/>
          </p:nvPr>
        </p:nvSpPr>
        <p:spPr/>
        <p:txBody>
          <a:bodyPr/>
          <a:lstStyle/>
          <a:p>
            <a:r>
              <a:rPr lang="en-US" dirty="0"/>
              <a:t>Esther 4:14</a:t>
            </a:r>
          </a:p>
        </p:txBody>
      </p:sp>
      <p:sp>
        <p:nvSpPr>
          <p:cNvPr id="3" name="Content Placeholder 2">
            <a:extLst>
              <a:ext uri="{FF2B5EF4-FFF2-40B4-BE49-F238E27FC236}">
                <a16:creationId xmlns:a16="http://schemas.microsoft.com/office/drawing/2014/main" xmlns="" id="{44E29489-1A33-816A-5A69-FD1B247291F9}"/>
              </a:ext>
            </a:extLst>
          </p:cNvPr>
          <p:cNvSpPr>
            <a:spLocks noGrp="1"/>
          </p:cNvSpPr>
          <p:nvPr>
            <p:ph idx="1"/>
          </p:nvPr>
        </p:nvSpPr>
        <p:spPr>
          <a:xfrm>
            <a:off x="628650" y="1521354"/>
            <a:ext cx="8417914" cy="3830135"/>
          </a:xfrm>
        </p:spPr>
        <p:txBody>
          <a:bodyPr>
            <a:normAutofit/>
          </a:bodyPr>
          <a:lstStyle/>
          <a:p>
            <a:pPr marL="0" indent="0">
              <a:buNone/>
            </a:pPr>
            <a:r>
              <a:rPr lang="en-US" b="0" i="0" dirty="0">
                <a:solidFill>
                  <a:srgbClr val="000000"/>
                </a:solidFill>
                <a:effectLst/>
                <a:latin typeface="system-ui"/>
              </a:rPr>
              <a:t> </a:t>
            </a:r>
            <a:r>
              <a:rPr lang="en-US" b="1" i="0" baseline="30000" dirty="0">
                <a:solidFill>
                  <a:srgbClr val="000000"/>
                </a:solidFill>
                <a:effectLst/>
                <a:latin typeface="system-ui"/>
              </a:rPr>
              <a:t>14 </a:t>
            </a:r>
            <a:r>
              <a:rPr lang="en-US" b="0" i="0" dirty="0">
                <a:solidFill>
                  <a:srgbClr val="000000"/>
                </a:solidFill>
                <a:effectLst/>
                <a:latin typeface="system-ui"/>
              </a:rPr>
              <a:t>For if you keep silent at this time, relief and deliverance will rise for the Jews from another place, but you and your father's house will perish. And who knows whether you have not come to the kingdom for such a time as this?”</a:t>
            </a:r>
            <a:endParaRPr lang="en-US" dirty="0">
              <a:effectLst/>
            </a:endParaRPr>
          </a:p>
        </p:txBody>
      </p:sp>
    </p:spTree>
    <p:extLst>
      <p:ext uri="{BB962C8B-B14F-4D97-AF65-F5344CB8AC3E}">
        <p14:creationId xmlns:p14="http://schemas.microsoft.com/office/powerpoint/2010/main" val="48143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r>
              <a:rPr lang="en-US" sz="2800" dirty="0">
                <a:effectLst>
                  <a:outerShdw blurRad="38100" dist="38100" dir="2700000" algn="tl">
                    <a:srgbClr val="000000">
                      <a:alpha val="43137"/>
                    </a:srgbClr>
                  </a:outerShdw>
                </a:effectLst>
              </a:rPr>
              <a:t>Esther &amp; Malachi</a:t>
            </a:r>
          </a:p>
        </p:txBody>
      </p:sp>
      <p:sp>
        <p:nvSpPr>
          <p:cNvPr id="5" name="Rectangle 4"/>
          <p:cNvSpPr/>
          <p:nvPr/>
        </p:nvSpPr>
        <p:spPr>
          <a:xfrm>
            <a:off x="2496312" y="2906682"/>
            <a:ext cx="4160520" cy="1224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589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Eras of the Old Testament</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Beginnings Era</a:t>
            </a:r>
          </a:p>
          <a:p>
            <a:r>
              <a:rPr lang="en-US" dirty="0">
                <a:solidFill>
                  <a:schemeClr val="bg1">
                    <a:lumMod val="75000"/>
                  </a:schemeClr>
                </a:solidFill>
              </a:rPr>
              <a:t>Patriarchs Era</a:t>
            </a:r>
          </a:p>
          <a:p>
            <a:r>
              <a:rPr lang="en-US" dirty="0">
                <a:solidFill>
                  <a:schemeClr val="bg1">
                    <a:lumMod val="75000"/>
                  </a:schemeClr>
                </a:solidFill>
              </a:rPr>
              <a:t>Exodus Era</a:t>
            </a:r>
          </a:p>
          <a:p>
            <a:r>
              <a:rPr lang="en-US" dirty="0">
                <a:solidFill>
                  <a:schemeClr val="bg1">
                    <a:lumMod val="75000"/>
                  </a:schemeClr>
                </a:solidFill>
              </a:rPr>
              <a:t>Conquest Era</a:t>
            </a:r>
          </a:p>
          <a:p>
            <a:r>
              <a:rPr lang="en-US" dirty="0">
                <a:solidFill>
                  <a:schemeClr val="bg1">
                    <a:lumMod val="75000"/>
                  </a:schemeClr>
                </a:solidFill>
              </a:rPr>
              <a:t>Judges Era</a:t>
            </a:r>
          </a:p>
          <a:p>
            <a:r>
              <a:rPr lang="en-US" dirty="0">
                <a:solidFill>
                  <a:schemeClr val="bg1">
                    <a:lumMod val="65000"/>
                  </a:schemeClr>
                </a:solidFill>
              </a:rPr>
              <a:t>United Monarchy</a:t>
            </a:r>
          </a:p>
          <a:p>
            <a:r>
              <a:rPr lang="en-US" dirty="0">
                <a:solidFill>
                  <a:schemeClr val="bg1">
                    <a:lumMod val="75000"/>
                  </a:schemeClr>
                </a:solidFill>
              </a:rPr>
              <a:t>Divided Monarchy</a:t>
            </a:r>
          </a:p>
          <a:p>
            <a:r>
              <a:rPr lang="en-US" dirty="0">
                <a:solidFill>
                  <a:schemeClr val="bg1">
                    <a:lumMod val="75000"/>
                  </a:schemeClr>
                </a:solidFill>
              </a:rPr>
              <a:t>Exile</a:t>
            </a:r>
          </a:p>
          <a:p>
            <a:r>
              <a:rPr lang="en-US" b="1" dirty="0"/>
              <a:t>The Return</a:t>
            </a:r>
          </a:p>
        </p:txBody>
      </p:sp>
    </p:spTree>
    <p:extLst>
      <p:ext uri="{BB962C8B-B14F-4D97-AF65-F5344CB8AC3E}">
        <p14:creationId xmlns:p14="http://schemas.microsoft.com/office/powerpoint/2010/main" val="74659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Old Testament</a:t>
            </a:r>
          </a:p>
        </p:txBody>
      </p:sp>
      <p:sp>
        <p:nvSpPr>
          <p:cNvPr id="3" name="Content Placeholder 2"/>
          <p:cNvSpPr>
            <a:spLocks noGrp="1"/>
          </p:cNvSpPr>
          <p:nvPr>
            <p:ph idx="1"/>
          </p:nvPr>
        </p:nvSpPr>
        <p:spPr/>
        <p:txBody>
          <a:bodyPr numCol="4">
            <a:noAutofit/>
          </a:bodyPr>
          <a:lstStyle/>
          <a:p>
            <a:r>
              <a:rPr lang="en-US" sz="2000" dirty="0">
                <a:solidFill>
                  <a:schemeClr val="bg1">
                    <a:lumMod val="75000"/>
                  </a:schemeClr>
                </a:solidFill>
              </a:rPr>
              <a:t>Genesis</a:t>
            </a:r>
          </a:p>
          <a:p>
            <a:r>
              <a:rPr lang="en-US" sz="2000" dirty="0">
                <a:solidFill>
                  <a:schemeClr val="bg1">
                    <a:lumMod val="75000"/>
                  </a:schemeClr>
                </a:solidFill>
              </a:rPr>
              <a:t>Exodus</a:t>
            </a:r>
          </a:p>
          <a:p>
            <a:r>
              <a:rPr lang="en-US" sz="2000" dirty="0">
                <a:solidFill>
                  <a:schemeClr val="bg1">
                    <a:lumMod val="75000"/>
                  </a:schemeClr>
                </a:solidFill>
              </a:rPr>
              <a:t>Leviticus</a:t>
            </a:r>
          </a:p>
          <a:p>
            <a:r>
              <a:rPr lang="en-US" sz="2000" dirty="0">
                <a:solidFill>
                  <a:schemeClr val="bg1">
                    <a:lumMod val="75000"/>
                  </a:schemeClr>
                </a:solidFill>
              </a:rPr>
              <a:t>Numbers</a:t>
            </a:r>
          </a:p>
          <a:p>
            <a:r>
              <a:rPr lang="en-US" sz="2000" dirty="0">
                <a:solidFill>
                  <a:schemeClr val="bg1">
                    <a:lumMod val="75000"/>
                  </a:schemeClr>
                </a:solidFill>
              </a:rPr>
              <a:t>Deuteronomy</a:t>
            </a:r>
          </a:p>
          <a:p>
            <a:r>
              <a:rPr lang="en-US" sz="2000" dirty="0">
                <a:solidFill>
                  <a:schemeClr val="bg1">
                    <a:lumMod val="75000"/>
                  </a:schemeClr>
                </a:solidFill>
              </a:rPr>
              <a:t>Joshua</a:t>
            </a:r>
          </a:p>
          <a:p>
            <a:r>
              <a:rPr lang="en-US" sz="2000" dirty="0">
                <a:solidFill>
                  <a:schemeClr val="bg1">
                    <a:lumMod val="75000"/>
                  </a:schemeClr>
                </a:solidFill>
              </a:rPr>
              <a:t>Judges</a:t>
            </a:r>
          </a:p>
          <a:p>
            <a:r>
              <a:rPr lang="en-US" sz="2000" dirty="0">
                <a:solidFill>
                  <a:schemeClr val="bg1">
                    <a:lumMod val="75000"/>
                  </a:schemeClr>
                </a:solidFill>
              </a:rPr>
              <a:t>Ruth</a:t>
            </a:r>
          </a:p>
          <a:p>
            <a:r>
              <a:rPr lang="en-US" sz="2000" dirty="0">
                <a:solidFill>
                  <a:schemeClr val="bg1">
                    <a:lumMod val="75000"/>
                  </a:schemeClr>
                </a:solidFill>
              </a:rPr>
              <a:t>I&amp;II Samuel</a:t>
            </a:r>
          </a:p>
          <a:p>
            <a:r>
              <a:rPr lang="en-US" sz="2000" dirty="0">
                <a:solidFill>
                  <a:schemeClr val="bg1">
                    <a:lumMod val="75000"/>
                  </a:schemeClr>
                </a:solidFill>
              </a:rPr>
              <a:t>I&amp;II Kings</a:t>
            </a:r>
          </a:p>
          <a:p>
            <a:r>
              <a:rPr lang="en-US" sz="2000" dirty="0">
                <a:solidFill>
                  <a:schemeClr val="bg1">
                    <a:lumMod val="75000"/>
                  </a:schemeClr>
                </a:solidFill>
              </a:rPr>
              <a:t>I&amp;II Chronicles</a:t>
            </a:r>
          </a:p>
          <a:p>
            <a:r>
              <a:rPr lang="en-US" sz="2000" dirty="0">
                <a:solidFill>
                  <a:schemeClr val="bg1">
                    <a:lumMod val="75000"/>
                  </a:schemeClr>
                </a:solidFill>
              </a:rPr>
              <a:t>Ezra</a:t>
            </a:r>
          </a:p>
          <a:p>
            <a:r>
              <a:rPr lang="en-US" sz="2000" dirty="0">
                <a:solidFill>
                  <a:schemeClr val="bg1">
                    <a:lumMod val="75000"/>
                  </a:schemeClr>
                </a:solidFill>
              </a:rPr>
              <a:t>Nehemiah</a:t>
            </a:r>
          </a:p>
          <a:p>
            <a:r>
              <a:rPr lang="en-US" sz="2000" b="1" dirty="0"/>
              <a:t>Esther</a:t>
            </a:r>
          </a:p>
          <a:p>
            <a:r>
              <a:rPr lang="en-US" sz="2000" dirty="0">
                <a:solidFill>
                  <a:schemeClr val="bg1">
                    <a:lumMod val="75000"/>
                  </a:schemeClr>
                </a:solidFill>
              </a:rPr>
              <a:t>Job</a:t>
            </a:r>
          </a:p>
          <a:p>
            <a:r>
              <a:rPr lang="en-US" sz="2000" dirty="0">
                <a:solidFill>
                  <a:schemeClr val="bg1">
                    <a:lumMod val="75000"/>
                  </a:schemeClr>
                </a:solidFill>
              </a:rPr>
              <a:t>Psalms</a:t>
            </a:r>
          </a:p>
          <a:p>
            <a:r>
              <a:rPr lang="en-US" sz="2000" dirty="0">
                <a:solidFill>
                  <a:schemeClr val="bg1">
                    <a:lumMod val="75000"/>
                  </a:schemeClr>
                </a:solidFill>
              </a:rPr>
              <a:t>Proverbs</a:t>
            </a:r>
          </a:p>
          <a:p>
            <a:r>
              <a:rPr lang="en-US" sz="2000" dirty="0">
                <a:solidFill>
                  <a:schemeClr val="bg1">
                    <a:lumMod val="75000"/>
                  </a:schemeClr>
                </a:solidFill>
              </a:rPr>
              <a:t>Ecclesiastes</a:t>
            </a:r>
          </a:p>
          <a:p>
            <a:r>
              <a:rPr lang="en-US" sz="2000" dirty="0">
                <a:solidFill>
                  <a:schemeClr val="bg1">
                    <a:lumMod val="75000"/>
                  </a:schemeClr>
                </a:solidFill>
              </a:rPr>
              <a:t>Song of Songs</a:t>
            </a:r>
          </a:p>
          <a:p>
            <a:r>
              <a:rPr lang="en-US" sz="2000" dirty="0">
                <a:solidFill>
                  <a:schemeClr val="bg1">
                    <a:lumMod val="75000"/>
                  </a:schemeClr>
                </a:solidFill>
              </a:rPr>
              <a:t>Isaiah</a:t>
            </a:r>
          </a:p>
          <a:p>
            <a:r>
              <a:rPr lang="en-US" sz="2000" dirty="0">
                <a:solidFill>
                  <a:schemeClr val="bg1">
                    <a:lumMod val="75000"/>
                  </a:schemeClr>
                </a:solidFill>
              </a:rPr>
              <a:t>Jeremiah</a:t>
            </a:r>
          </a:p>
          <a:p>
            <a:r>
              <a:rPr lang="en-US" sz="2000" dirty="0">
                <a:solidFill>
                  <a:schemeClr val="bg1">
                    <a:lumMod val="75000"/>
                  </a:schemeClr>
                </a:solidFill>
              </a:rPr>
              <a:t>Lamentations</a:t>
            </a:r>
          </a:p>
          <a:p>
            <a:r>
              <a:rPr lang="en-US" sz="2000" dirty="0">
                <a:solidFill>
                  <a:schemeClr val="bg1">
                    <a:lumMod val="75000"/>
                  </a:schemeClr>
                </a:solidFill>
              </a:rPr>
              <a:t>Ezekiel</a:t>
            </a:r>
          </a:p>
          <a:p>
            <a:r>
              <a:rPr lang="en-US" sz="2000" dirty="0">
                <a:solidFill>
                  <a:schemeClr val="bg1">
                    <a:lumMod val="75000"/>
                  </a:schemeClr>
                </a:solidFill>
              </a:rPr>
              <a:t>Daniel</a:t>
            </a:r>
          </a:p>
          <a:p>
            <a:r>
              <a:rPr lang="en-US" sz="2000" dirty="0">
                <a:solidFill>
                  <a:schemeClr val="bg1">
                    <a:lumMod val="75000"/>
                  </a:schemeClr>
                </a:solidFill>
              </a:rPr>
              <a:t>Hosea</a:t>
            </a:r>
          </a:p>
          <a:p>
            <a:r>
              <a:rPr lang="en-US" sz="2000" dirty="0">
                <a:solidFill>
                  <a:schemeClr val="bg1">
                    <a:lumMod val="75000"/>
                  </a:schemeClr>
                </a:solidFill>
              </a:rPr>
              <a:t>Joel</a:t>
            </a:r>
          </a:p>
          <a:p>
            <a:r>
              <a:rPr lang="en-US" sz="2000" dirty="0">
                <a:solidFill>
                  <a:schemeClr val="bg1">
                    <a:lumMod val="75000"/>
                  </a:schemeClr>
                </a:solidFill>
              </a:rPr>
              <a:t>Amos</a:t>
            </a:r>
          </a:p>
          <a:p>
            <a:r>
              <a:rPr lang="en-US" sz="2000" dirty="0">
                <a:solidFill>
                  <a:schemeClr val="bg1">
                    <a:lumMod val="75000"/>
                  </a:schemeClr>
                </a:solidFill>
              </a:rPr>
              <a:t>Obadiah</a:t>
            </a:r>
          </a:p>
          <a:p>
            <a:r>
              <a:rPr lang="en-US" sz="2000" dirty="0">
                <a:solidFill>
                  <a:schemeClr val="bg1">
                    <a:lumMod val="75000"/>
                  </a:schemeClr>
                </a:solidFill>
              </a:rPr>
              <a:t>Jonah</a:t>
            </a:r>
          </a:p>
          <a:p>
            <a:r>
              <a:rPr lang="en-US" sz="2000" dirty="0">
                <a:solidFill>
                  <a:schemeClr val="bg1">
                    <a:lumMod val="75000"/>
                  </a:schemeClr>
                </a:solidFill>
              </a:rPr>
              <a:t>Micah</a:t>
            </a:r>
          </a:p>
          <a:p>
            <a:r>
              <a:rPr lang="en-US" sz="2000" dirty="0">
                <a:solidFill>
                  <a:schemeClr val="bg1">
                    <a:lumMod val="75000"/>
                  </a:schemeClr>
                </a:solidFill>
              </a:rPr>
              <a:t>Nahum</a:t>
            </a:r>
          </a:p>
          <a:p>
            <a:r>
              <a:rPr lang="en-US" sz="2000" dirty="0" err="1">
                <a:solidFill>
                  <a:schemeClr val="bg1">
                    <a:lumMod val="75000"/>
                  </a:schemeClr>
                </a:solidFill>
              </a:rPr>
              <a:t>Habbakkuk</a:t>
            </a:r>
            <a:endParaRPr lang="en-US" sz="2000" dirty="0">
              <a:solidFill>
                <a:schemeClr val="bg1">
                  <a:lumMod val="75000"/>
                </a:schemeClr>
              </a:solidFill>
            </a:endParaRPr>
          </a:p>
          <a:p>
            <a:r>
              <a:rPr lang="en-US" sz="2000" dirty="0">
                <a:solidFill>
                  <a:schemeClr val="bg1">
                    <a:lumMod val="75000"/>
                  </a:schemeClr>
                </a:solidFill>
              </a:rPr>
              <a:t>Zephaniah</a:t>
            </a:r>
          </a:p>
          <a:p>
            <a:r>
              <a:rPr lang="en-US" sz="2000" dirty="0">
                <a:solidFill>
                  <a:schemeClr val="bg1">
                    <a:lumMod val="75000"/>
                  </a:schemeClr>
                </a:solidFill>
              </a:rPr>
              <a:t>Haggai</a:t>
            </a:r>
          </a:p>
          <a:p>
            <a:r>
              <a:rPr lang="en-US" sz="2000" dirty="0">
                <a:solidFill>
                  <a:schemeClr val="bg1">
                    <a:lumMod val="75000"/>
                  </a:schemeClr>
                </a:solidFill>
              </a:rPr>
              <a:t>Zechariah</a:t>
            </a:r>
          </a:p>
          <a:p>
            <a:r>
              <a:rPr lang="en-US" sz="2000" b="1" dirty="0"/>
              <a:t>Malachi</a:t>
            </a:r>
          </a:p>
        </p:txBody>
      </p:sp>
    </p:spTree>
    <p:extLst>
      <p:ext uri="{BB962C8B-B14F-4D97-AF65-F5344CB8AC3E}">
        <p14:creationId xmlns:p14="http://schemas.microsoft.com/office/powerpoint/2010/main" val="82049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3A30B-8368-010F-79DF-3B546B9108D6}"/>
              </a:ext>
            </a:extLst>
          </p:cNvPr>
          <p:cNvSpPr>
            <a:spLocks noGrp="1"/>
          </p:cNvSpPr>
          <p:nvPr>
            <p:ph type="title"/>
          </p:nvPr>
        </p:nvSpPr>
        <p:spPr/>
        <p:txBody>
          <a:bodyPr/>
          <a:lstStyle/>
          <a:p>
            <a:r>
              <a:rPr lang="en-US" dirty="0"/>
              <a:t>The Return Era</a:t>
            </a:r>
          </a:p>
        </p:txBody>
      </p:sp>
      <p:sp>
        <p:nvSpPr>
          <p:cNvPr id="3" name="Content Placeholder 2">
            <a:extLst>
              <a:ext uri="{FF2B5EF4-FFF2-40B4-BE49-F238E27FC236}">
                <a16:creationId xmlns:a16="http://schemas.microsoft.com/office/drawing/2014/main" xmlns="" id="{59478102-536F-3EEA-7FB6-63A362BEC7ED}"/>
              </a:ext>
            </a:extLst>
          </p:cNvPr>
          <p:cNvSpPr>
            <a:spLocks noGrp="1"/>
          </p:cNvSpPr>
          <p:nvPr>
            <p:ph idx="1"/>
          </p:nvPr>
        </p:nvSpPr>
        <p:spPr/>
        <p:txBody>
          <a:bodyPr>
            <a:normAutofit/>
          </a:bodyPr>
          <a:lstStyle/>
          <a:p>
            <a:r>
              <a:rPr lang="en-US" dirty="0">
                <a:solidFill>
                  <a:schemeClr val="bg1">
                    <a:lumMod val="75000"/>
                  </a:schemeClr>
                </a:solidFill>
              </a:rPr>
              <a:t>Ezra &amp; Nehemiah – Apr 30</a:t>
            </a:r>
            <a:r>
              <a:rPr lang="en-US" baseline="30000" dirty="0">
                <a:solidFill>
                  <a:schemeClr val="bg1">
                    <a:lumMod val="75000"/>
                  </a:schemeClr>
                </a:solidFill>
              </a:rPr>
              <a:t>th</a:t>
            </a:r>
            <a:r>
              <a:rPr lang="en-US" dirty="0">
                <a:solidFill>
                  <a:schemeClr val="bg1">
                    <a:lumMod val="75000"/>
                  </a:schemeClr>
                </a:solidFill>
              </a:rPr>
              <a:t> </a:t>
            </a:r>
          </a:p>
          <a:p>
            <a:r>
              <a:rPr lang="en-US" dirty="0"/>
              <a:t>Esther – May 7</a:t>
            </a:r>
            <a:r>
              <a:rPr lang="en-US" baseline="30000" dirty="0"/>
              <a:t>th</a:t>
            </a:r>
            <a:endParaRPr lang="en-US" dirty="0"/>
          </a:p>
          <a:p>
            <a:r>
              <a:rPr lang="en-US" i="1" dirty="0"/>
              <a:t>Mother’s Day – May 14</a:t>
            </a:r>
            <a:r>
              <a:rPr lang="en-US" i="1" baseline="30000" dirty="0"/>
              <a:t>th</a:t>
            </a:r>
            <a:endParaRPr lang="en-US" i="1" dirty="0"/>
          </a:p>
          <a:p>
            <a:r>
              <a:rPr lang="en-US" dirty="0"/>
              <a:t>Final Day – May 21</a:t>
            </a:r>
            <a:r>
              <a:rPr lang="en-US" baseline="30000" dirty="0"/>
              <a:t>st</a:t>
            </a:r>
            <a:r>
              <a:rPr lang="en-US" dirty="0"/>
              <a:t> </a:t>
            </a:r>
          </a:p>
          <a:p>
            <a:endParaRPr lang="en-US" dirty="0"/>
          </a:p>
          <a:p>
            <a:endParaRPr lang="en-US" dirty="0"/>
          </a:p>
        </p:txBody>
      </p:sp>
    </p:spTree>
    <p:extLst>
      <p:ext uri="{BB962C8B-B14F-4D97-AF65-F5344CB8AC3E}">
        <p14:creationId xmlns:p14="http://schemas.microsoft.com/office/powerpoint/2010/main" val="314585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Esther &amp; Malachi</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3856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981C1E-3F8B-1041-B5DD-A99507746401}"/>
              </a:ext>
            </a:extLst>
          </p:cNvPr>
          <p:cNvSpPr>
            <a:spLocks noGrp="1"/>
          </p:cNvSpPr>
          <p:nvPr>
            <p:ph type="title"/>
          </p:nvPr>
        </p:nvSpPr>
        <p:spPr/>
        <p:txBody>
          <a:bodyPr/>
          <a:lstStyle/>
          <a:p>
            <a:r>
              <a:rPr lang="en-US" dirty="0" smtClean="0"/>
              <a:t>Esther</a:t>
            </a:r>
            <a:endParaRPr lang="en-US" dirty="0"/>
          </a:p>
        </p:txBody>
      </p:sp>
      <p:sp>
        <p:nvSpPr>
          <p:cNvPr id="3" name="Content Placeholder 2">
            <a:extLst>
              <a:ext uri="{FF2B5EF4-FFF2-40B4-BE49-F238E27FC236}">
                <a16:creationId xmlns:a16="http://schemas.microsoft.com/office/drawing/2014/main" xmlns="" id="{64BA30FC-6184-77D8-D849-8C2BD0CB56E0}"/>
              </a:ext>
            </a:extLst>
          </p:cNvPr>
          <p:cNvSpPr>
            <a:spLocks noGrp="1"/>
          </p:cNvSpPr>
          <p:nvPr>
            <p:ph idx="1"/>
          </p:nvPr>
        </p:nvSpPr>
        <p:spPr/>
        <p:txBody>
          <a:bodyPr/>
          <a:lstStyle/>
          <a:p>
            <a:r>
              <a:rPr lang="en-US" dirty="0" smtClean="0"/>
              <a:t>Stand alone Old Testament story</a:t>
            </a:r>
          </a:p>
          <a:p>
            <a:pPr lvl="1"/>
            <a:r>
              <a:rPr lang="en-US" dirty="0" smtClean="0"/>
              <a:t>Takes place in Susa</a:t>
            </a:r>
          </a:p>
          <a:p>
            <a:pPr lvl="1"/>
            <a:r>
              <a:rPr lang="en-US" dirty="0" smtClean="0"/>
              <a:t>Reign of Darius I or Xerxes I</a:t>
            </a:r>
          </a:p>
          <a:p>
            <a:r>
              <a:rPr lang="en-US" dirty="0" smtClean="0"/>
              <a:t>Recounts events that are commemorated in Purim celebration</a:t>
            </a:r>
          </a:p>
          <a:p>
            <a:r>
              <a:rPr lang="en-US" dirty="0" smtClean="0"/>
              <a:t>Never mentions the name of God</a:t>
            </a:r>
            <a:endParaRPr lang="en-US" dirty="0"/>
          </a:p>
        </p:txBody>
      </p:sp>
    </p:spTree>
    <p:extLst>
      <p:ext uri="{BB962C8B-B14F-4D97-AF65-F5344CB8AC3E}">
        <p14:creationId xmlns:p14="http://schemas.microsoft.com/office/powerpoint/2010/main" val="18052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Esther</a:t>
            </a:r>
            <a:endParaRPr lang="en-US" dirty="0"/>
          </a:p>
        </p:txBody>
      </p:sp>
      <p:sp>
        <p:nvSpPr>
          <p:cNvPr id="3" name="Content Placeholder 2"/>
          <p:cNvSpPr>
            <a:spLocks noGrp="1"/>
          </p:cNvSpPr>
          <p:nvPr>
            <p:ph idx="1"/>
          </p:nvPr>
        </p:nvSpPr>
        <p:spPr/>
        <p:txBody>
          <a:bodyPr/>
          <a:lstStyle/>
          <a:p>
            <a:r>
              <a:rPr lang="en-US" dirty="0" smtClean="0"/>
              <a:t>Queen Vashti is deposed</a:t>
            </a:r>
          </a:p>
          <a:p>
            <a:r>
              <a:rPr lang="en-US" dirty="0" smtClean="0"/>
              <a:t>Esther is chosen as new queen</a:t>
            </a:r>
          </a:p>
          <a:p>
            <a:r>
              <a:rPr lang="en-US" dirty="0" smtClean="0"/>
              <a:t>Haman plots against the Jews</a:t>
            </a:r>
          </a:p>
          <a:p>
            <a:r>
              <a:rPr lang="en-US" dirty="0" smtClean="0"/>
              <a:t>Esther reveals Haman’s plot</a:t>
            </a:r>
          </a:p>
          <a:p>
            <a:r>
              <a:rPr lang="en-US" dirty="0" smtClean="0"/>
              <a:t>Haman is hanged</a:t>
            </a:r>
          </a:p>
          <a:p>
            <a:r>
              <a:rPr lang="en-US" dirty="0" smtClean="0"/>
              <a:t>Jews destroy their enemies</a:t>
            </a:r>
            <a:endParaRPr lang="en-US" dirty="0"/>
          </a:p>
        </p:txBody>
      </p:sp>
    </p:spTree>
    <p:extLst>
      <p:ext uri="{BB962C8B-B14F-4D97-AF65-F5344CB8AC3E}">
        <p14:creationId xmlns:p14="http://schemas.microsoft.com/office/powerpoint/2010/main" val="189566154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52171</TotalTime>
  <Words>253</Words>
  <Application>Microsoft Office PowerPoint</Application>
  <PresentationFormat>On-screen Show (16:10)</PresentationFormat>
  <Paragraphs>102</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Georgia</vt:lpstr>
      <vt:lpstr>system-ui</vt:lpstr>
      <vt:lpstr>1_Office Theme</vt:lpstr>
      <vt:lpstr>Malachi 4:6</vt:lpstr>
      <vt:lpstr>Esther 4:14</vt:lpstr>
      <vt:lpstr>Foundations For Faith</vt:lpstr>
      <vt:lpstr>Eras of the Old Testament</vt:lpstr>
      <vt:lpstr>Books of the Old Testament</vt:lpstr>
      <vt:lpstr>The Return Era</vt:lpstr>
      <vt:lpstr>Esther &amp; Malachi</vt:lpstr>
      <vt:lpstr>Esther</vt:lpstr>
      <vt:lpstr>Esther</vt:lpstr>
      <vt:lpstr>Esther</vt:lpstr>
      <vt:lpstr>Malachi</vt:lpstr>
      <vt:lpstr>Malachi</vt:lpstr>
      <vt:lpstr>Malachi</vt:lpstr>
      <vt:lpstr>Daniel’s 70 Weeks</vt:lpstr>
      <vt:lpstr>Daniel 9:24</vt:lpstr>
      <vt:lpstr>Daniel 9:25</vt:lpstr>
      <vt:lpstr>Daniel 9:26</vt:lpstr>
      <vt:lpstr>Daniel 9:27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David George</cp:lastModifiedBy>
  <cp:revision>670</cp:revision>
  <cp:lastPrinted>2023-05-07T22:53:56Z</cp:lastPrinted>
  <dcterms:created xsi:type="dcterms:W3CDTF">2019-11-30T18:05:49Z</dcterms:created>
  <dcterms:modified xsi:type="dcterms:W3CDTF">2023-05-07T23:25:12Z</dcterms:modified>
</cp:coreProperties>
</file>