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610" r:id="rId2"/>
    <p:sldId id="546" r:id="rId3"/>
    <p:sldId id="256" r:id="rId4"/>
    <p:sldId id="516" r:id="rId5"/>
    <p:sldId id="695" r:id="rId6"/>
    <p:sldId id="547" r:id="rId7"/>
    <p:sldId id="650" r:id="rId8"/>
    <p:sldId id="652" r:id="rId9"/>
    <p:sldId id="668" r:id="rId10"/>
    <p:sldId id="690" r:id="rId11"/>
    <p:sldId id="683" r:id="rId12"/>
    <p:sldId id="701" r:id="rId13"/>
    <p:sldId id="685" r:id="rId14"/>
    <p:sldId id="686" r:id="rId15"/>
    <p:sldId id="641" r:id="rId16"/>
    <p:sldId id="667" r:id="rId17"/>
    <p:sldId id="703" r:id="rId18"/>
    <p:sldId id="704" r:id="rId19"/>
    <p:sldId id="705" r:id="rId20"/>
    <p:sldId id="706" r:id="rId21"/>
    <p:sldId id="707" r:id="rId22"/>
    <p:sldId id="708" r:id="rId23"/>
    <p:sldId id="709" r:id="rId24"/>
    <p:sldId id="697" r:id="rId25"/>
    <p:sldId id="702" r:id="rId26"/>
  </p:sldIdLst>
  <p:sldSz cx="9144000" cy="5715000" type="screen16x10"/>
  <p:notesSz cx="7086600" cy="86868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eorge" userId="00d1e6794cfa9047" providerId="LiveId" clId="{8B7907FC-FB3D-486F-89FC-846E9683ADB1}"/>
    <pc:docChg chg="modSld">
      <pc:chgData name="David George" userId="00d1e6794cfa9047" providerId="LiveId" clId="{8B7907FC-FB3D-486F-89FC-846E9683ADB1}" dt="2023-02-27T02:15:28.032" v="8" actId="20577"/>
      <pc:docMkLst>
        <pc:docMk/>
      </pc:docMkLst>
      <pc:sldChg chg="modSp mod">
        <pc:chgData name="David George" userId="00d1e6794cfa9047" providerId="LiveId" clId="{8B7907FC-FB3D-486F-89FC-846E9683ADB1}" dt="2023-02-27T02:15:28.032" v="8" actId="20577"/>
        <pc:sldMkLst>
          <pc:docMk/>
          <pc:sldMk cId="2621533921" sldId="700"/>
        </pc:sldMkLst>
        <pc:spChg chg="mod">
          <ac:chgData name="David George" userId="00d1e6794cfa9047" providerId="LiveId" clId="{8B7907FC-FB3D-486F-89FC-846E9683ADB1}" dt="2023-02-27T02:15:28.032" v="8" actId="20577"/>
          <ac:spMkLst>
            <pc:docMk/>
            <pc:sldMk cId="2621533921" sldId="700"/>
            <ac:spMk id="3" creationId="{00000000-0000-0000-0000-000000000000}"/>
          </ac:spMkLst>
        </pc:spChg>
      </pc:sldChg>
    </pc:docChg>
  </pc:docChgLst>
  <pc:docChgLst>
    <pc:chgData name="David George" userId="00d1e6794cfa9047" providerId="LiveId" clId="{4D31AF87-8AB7-4445-8E14-930A327797A8}"/>
    <pc:docChg chg="modSld">
      <pc:chgData name="David George" userId="00d1e6794cfa9047" providerId="LiveId" clId="{4D31AF87-8AB7-4445-8E14-930A327797A8}" dt="2023-03-06T00:57:42.367" v="22" actId="20577"/>
      <pc:docMkLst>
        <pc:docMk/>
      </pc:docMkLst>
      <pc:sldChg chg="modSp mod">
        <pc:chgData name="David George" userId="00d1e6794cfa9047" providerId="LiveId" clId="{4D31AF87-8AB7-4445-8E14-930A327797A8}" dt="2023-03-06T00:57:42.367" v="22" actId="20577"/>
        <pc:sldMkLst>
          <pc:docMk/>
          <pc:sldMk cId="3625894417" sldId="256"/>
        </pc:sldMkLst>
        <pc:spChg chg="mod">
          <ac:chgData name="David George" userId="00d1e6794cfa9047" providerId="LiveId" clId="{4D31AF87-8AB7-4445-8E14-930A327797A8}" dt="2023-03-06T00:57:42.367" v="22" actId="20577"/>
          <ac:spMkLst>
            <pc:docMk/>
            <pc:sldMk cId="3625894417" sldId="256"/>
            <ac:spMk id="3" creationId="{00000000-0000-0000-0000-000000000000}"/>
          </ac:spMkLst>
        </pc:spChg>
      </pc:sldChg>
    </pc:docChg>
  </pc:docChgLst>
  <pc:docChgLst>
    <pc:chgData name="David George" userId="00d1e6794cfa9047" providerId="LiveId" clId="{D3FFCC93-6E7A-46E6-A129-13289C5178EC}"/>
    <pc:docChg chg="custSel modSld">
      <pc:chgData name="David George" userId="00d1e6794cfa9047" providerId="LiveId" clId="{D3FFCC93-6E7A-46E6-A129-13289C5178EC}" dt="2023-01-29T18:09:37.859" v="62" actId="20577"/>
      <pc:docMkLst>
        <pc:docMk/>
      </pc:docMkLst>
      <pc:sldChg chg="modSp mod">
        <pc:chgData name="David George" userId="00d1e6794cfa9047" providerId="LiveId" clId="{D3FFCC93-6E7A-46E6-A129-13289C5178EC}" dt="2023-01-29T18:03:52.900" v="29" actId="20577"/>
        <pc:sldMkLst>
          <pc:docMk/>
          <pc:sldMk cId="1162731123" sldId="652"/>
        </pc:sldMkLst>
        <pc:spChg chg="mod">
          <ac:chgData name="David George" userId="00d1e6794cfa9047" providerId="LiveId" clId="{D3FFCC93-6E7A-46E6-A129-13289C5178EC}" dt="2023-01-29T18:03:52.900" v="29" actId="20577"/>
          <ac:spMkLst>
            <pc:docMk/>
            <pc:sldMk cId="1162731123" sldId="652"/>
            <ac:spMk id="3" creationId="{00000000-0000-0000-0000-000000000000}"/>
          </ac:spMkLst>
        </pc:spChg>
      </pc:sldChg>
      <pc:sldChg chg="modSp mod">
        <pc:chgData name="David George" userId="00d1e6794cfa9047" providerId="LiveId" clId="{D3FFCC93-6E7A-46E6-A129-13289C5178EC}" dt="2023-01-29T18:09:37.859" v="62" actId="20577"/>
        <pc:sldMkLst>
          <pc:docMk/>
          <pc:sldMk cId="2168941672" sldId="658"/>
        </pc:sldMkLst>
        <pc:spChg chg="mod">
          <ac:chgData name="David George" userId="00d1e6794cfa9047" providerId="LiveId" clId="{D3FFCC93-6E7A-46E6-A129-13289C5178EC}" dt="2023-01-29T18:09:37.859" v="62" actId="20577"/>
          <ac:spMkLst>
            <pc:docMk/>
            <pc:sldMk cId="2168941672" sldId="658"/>
            <ac:spMk id="3" creationId="{00000000-0000-0000-0000-000000000000}"/>
          </ac:spMkLst>
        </pc:spChg>
      </pc:sldChg>
    </pc:docChg>
  </pc:docChgLst>
  <pc:docChgLst>
    <pc:chgData name="David George" userId="00d1e6794cfa9047" providerId="LiveId" clId="{0B4BABCD-5C83-488B-81B4-FA775E4E44A4}"/>
    <pc:docChg chg="addSld modSld">
      <pc:chgData name="David George" userId="00d1e6794cfa9047" providerId="LiveId" clId="{0B4BABCD-5C83-488B-81B4-FA775E4E44A4}" dt="2022-12-18T04:31:04.160" v="296" actId="20577"/>
      <pc:docMkLst>
        <pc:docMk/>
      </pc:docMkLst>
      <pc:sldChg chg="modSp mod">
        <pc:chgData name="David George" userId="00d1e6794cfa9047" providerId="LiveId" clId="{0B4BABCD-5C83-488B-81B4-FA775E4E44A4}" dt="2022-12-18T04:28:54.872" v="64" actId="20577"/>
        <pc:sldMkLst>
          <pc:docMk/>
          <pc:sldMk cId="172941551" sldId="676"/>
        </pc:sldMkLst>
        <pc:spChg chg="mod">
          <ac:chgData name="David George" userId="00d1e6794cfa9047" providerId="LiveId" clId="{0B4BABCD-5C83-488B-81B4-FA775E4E44A4}" dt="2022-12-18T04:28:54.872" v="64" actId="20577"/>
          <ac:spMkLst>
            <pc:docMk/>
            <pc:sldMk cId="172941551" sldId="676"/>
            <ac:spMk id="3" creationId="{C102058F-BC07-B7E4-02EC-1C1F41BB585B}"/>
          </ac:spMkLst>
        </pc:spChg>
      </pc:sldChg>
      <pc:sldChg chg="modSp new mod">
        <pc:chgData name="David George" userId="00d1e6794cfa9047" providerId="LiveId" clId="{0B4BABCD-5C83-488B-81B4-FA775E4E44A4}" dt="2022-12-18T04:30:43.556" v="265" actId="20577"/>
        <pc:sldMkLst>
          <pc:docMk/>
          <pc:sldMk cId="2281270208" sldId="677"/>
        </pc:sldMkLst>
        <pc:spChg chg="mod">
          <ac:chgData name="David George" userId="00d1e6794cfa9047" providerId="LiveId" clId="{0B4BABCD-5C83-488B-81B4-FA775E4E44A4}" dt="2022-12-18T04:29:06.692" v="85" actId="20577"/>
          <ac:spMkLst>
            <pc:docMk/>
            <pc:sldMk cId="2281270208" sldId="677"/>
            <ac:spMk id="2" creationId="{172488BF-8390-8C6D-9C12-5EEA2EA65C10}"/>
          </ac:spMkLst>
        </pc:spChg>
        <pc:spChg chg="mod">
          <ac:chgData name="David George" userId="00d1e6794cfa9047" providerId="LiveId" clId="{0B4BABCD-5C83-488B-81B4-FA775E4E44A4}" dt="2022-12-18T04:30:43.556" v="265" actId="20577"/>
          <ac:spMkLst>
            <pc:docMk/>
            <pc:sldMk cId="2281270208" sldId="677"/>
            <ac:spMk id="3" creationId="{90C9FC15-E40C-65D5-494D-808144D1C304}"/>
          </ac:spMkLst>
        </pc:spChg>
      </pc:sldChg>
      <pc:sldChg chg="modSp new mod">
        <pc:chgData name="David George" userId="00d1e6794cfa9047" providerId="LiveId" clId="{0B4BABCD-5C83-488B-81B4-FA775E4E44A4}" dt="2022-12-18T04:31:04.160" v="296" actId="20577"/>
        <pc:sldMkLst>
          <pc:docMk/>
          <pc:sldMk cId="3873684553" sldId="678"/>
        </pc:sldMkLst>
        <pc:spChg chg="mod">
          <ac:chgData name="David George" userId="00d1e6794cfa9047" providerId="LiveId" clId="{0B4BABCD-5C83-488B-81B4-FA775E4E44A4}" dt="2022-12-18T04:31:04.160" v="296" actId="20577"/>
          <ac:spMkLst>
            <pc:docMk/>
            <pc:sldMk cId="3873684553" sldId="678"/>
            <ac:spMk id="2" creationId="{0FC10922-0E2B-EA95-894E-A94BE06C615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3070861" cy="435848"/>
          </a:xfrm>
          <a:prstGeom prst="rect">
            <a:avLst/>
          </a:prstGeom>
        </p:spPr>
        <p:txBody>
          <a:bodyPr vert="horz" lIns="93956" tIns="46977" rIns="93956" bIns="469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11" y="0"/>
            <a:ext cx="3070861" cy="435848"/>
          </a:xfrm>
          <a:prstGeom prst="rect">
            <a:avLst/>
          </a:prstGeom>
        </p:spPr>
        <p:txBody>
          <a:bodyPr vert="horz" lIns="93956" tIns="46977" rIns="93956" bIns="46977" rtlCol="0"/>
          <a:lstStyle>
            <a:lvl1pPr algn="r">
              <a:defRPr sz="1200"/>
            </a:lvl1pPr>
          </a:lstStyle>
          <a:p>
            <a:fld id="{F4C0FD34-0CA9-4A22-86BE-A4C94BDAE55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8250963"/>
            <a:ext cx="3070861" cy="435847"/>
          </a:xfrm>
          <a:prstGeom prst="rect">
            <a:avLst/>
          </a:prstGeom>
        </p:spPr>
        <p:txBody>
          <a:bodyPr vert="horz" lIns="93956" tIns="46977" rIns="93956" bIns="469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11" y="8250963"/>
            <a:ext cx="3070861" cy="435847"/>
          </a:xfrm>
          <a:prstGeom prst="rect">
            <a:avLst/>
          </a:prstGeom>
        </p:spPr>
        <p:txBody>
          <a:bodyPr vert="horz" lIns="93956" tIns="46977" rIns="93956" bIns="46977" rtlCol="0" anchor="b"/>
          <a:lstStyle>
            <a:lvl1pPr algn="r">
              <a:defRPr sz="1200"/>
            </a:lvl1pPr>
          </a:lstStyle>
          <a:p>
            <a:fld id="{740D32BD-7919-4973-8DAC-E90E61B3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26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71178" cy="435665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3833" y="4"/>
            <a:ext cx="3071178" cy="435665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78CD85BF-51BD-4120-92F1-BF5496E29ED0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1085850"/>
            <a:ext cx="46926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986" y="4180027"/>
            <a:ext cx="5668644" cy="3420556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1136"/>
            <a:ext cx="3071178" cy="435665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3833" y="8251136"/>
            <a:ext cx="3071178" cy="435665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F0D58773-B9D9-49EB-B207-297435C97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3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8773-B9D9-49EB-B207-297435C970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8773-B9D9-49EB-B207-297435C970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92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5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9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9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628650" y="1280159"/>
            <a:ext cx="7886700" cy="12874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628650" y="5168213"/>
            <a:ext cx="7886700" cy="12874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8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623888" y="3695807"/>
            <a:ext cx="7886700" cy="12874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1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0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0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7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4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C0DD7-983E-4333-88C2-F4D87369E54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538" y="304271"/>
            <a:ext cx="1234889" cy="112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Nahum 1:7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1354"/>
            <a:ext cx="8208052" cy="3626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ffectLst/>
              </a:rPr>
              <a:t>The </a:t>
            </a:r>
            <a:r>
              <a:rPr lang="en-US" cap="small" dirty="0">
                <a:effectLst/>
              </a:rPr>
              <a:t>Lord</a:t>
            </a:r>
            <a:r>
              <a:rPr lang="en-US" dirty="0">
                <a:effectLst/>
              </a:rPr>
              <a:t> is good,</a:t>
            </a:r>
            <a:br>
              <a:rPr lang="en-US" dirty="0"/>
            </a:br>
            <a:r>
              <a:rPr lang="en-US" dirty="0">
                <a:effectLst/>
              </a:rPr>
              <a:t>    a stronghold in the day of trouble;</a:t>
            </a:r>
            <a:br>
              <a:rPr lang="en-US" dirty="0"/>
            </a:br>
            <a:r>
              <a:rPr lang="en-US" dirty="0">
                <a:effectLst/>
              </a:rPr>
              <a:t>he knows those who take refuge in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44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Athaliah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Grand daughter of </a:t>
            </a:r>
            <a:r>
              <a:rPr lang="en-US" dirty="0" err="1"/>
              <a:t>Omri</a:t>
            </a:r>
            <a:endParaRPr lang="en-US" dirty="0"/>
          </a:p>
          <a:p>
            <a:r>
              <a:rPr lang="en-US" dirty="0"/>
              <a:t>Kills off the royal family in Judah</a:t>
            </a:r>
          </a:p>
          <a:p>
            <a:pPr lvl="1"/>
            <a:r>
              <a:rPr lang="en-US" dirty="0"/>
              <a:t>Sets herself up as queen </a:t>
            </a:r>
          </a:p>
          <a:p>
            <a:pPr lvl="1"/>
            <a:r>
              <a:rPr lang="en-US" dirty="0"/>
              <a:t>Rules 6 years</a:t>
            </a:r>
          </a:p>
          <a:p>
            <a:r>
              <a:rPr lang="en-US" dirty="0"/>
              <a:t>Missed </a:t>
            </a:r>
            <a:r>
              <a:rPr lang="en-US" dirty="0" err="1"/>
              <a:t>Joash</a:t>
            </a:r>
            <a:r>
              <a:rPr lang="en-US" dirty="0"/>
              <a:t>, son of </a:t>
            </a:r>
            <a:r>
              <a:rPr lang="en-US" dirty="0" err="1"/>
              <a:t>Ahaziah</a:t>
            </a:r>
            <a:endParaRPr lang="en-US" dirty="0"/>
          </a:p>
          <a:p>
            <a:pPr lvl="1"/>
            <a:r>
              <a:rPr lang="en-US" dirty="0"/>
              <a:t>Hidden by his </a:t>
            </a:r>
            <a:r>
              <a:rPr lang="en-US" dirty="0" err="1"/>
              <a:t>Jehosheba</a:t>
            </a:r>
            <a:r>
              <a:rPr lang="en-US" dirty="0"/>
              <a:t>, his aunt and wife of the High Priest </a:t>
            </a:r>
            <a:r>
              <a:rPr lang="en-US" dirty="0" err="1"/>
              <a:t>Jehoiada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41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Joash’s</a:t>
            </a:r>
            <a:r>
              <a:rPr lang="en-US" dirty="0"/>
              <a:t> 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Righteous King</a:t>
            </a:r>
          </a:p>
          <a:p>
            <a:pPr lvl="1"/>
            <a:r>
              <a:rPr lang="en-US" dirty="0"/>
              <a:t>While </a:t>
            </a:r>
            <a:r>
              <a:rPr lang="en-US" dirty="0" err="1"/>
              <a:t>Jehoiada</a:t>
            </a:r>
            <a:r>
              <a:rPr lang="en-US" dirty="0"/>
              <a:t> was alive as high priest (dies at 130)</a:t>
            </a:r>
          </a:p>
          <a:p>
            <a:r>
              <a:rPr lang="en-US" dirty="0"/>
              <a:t>Repairs the Temple</a:t>
            </a:r>
          </a:p>
          <a:p>
            <a:r>
              <a:rPr lang="en-US" dirty="0"/>
              <a:t>High places were not removed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60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Joash’s</a:t>
            </a:r>
            <a:r>
              <a:rPr lang="en-US" dirty="0"/>
              <a:t> 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Sets up </a:t>
            </a:r>
            <a:r>
              <a:rPr lang="en-US" dirty="0" err="1"/>
              <a:t>Asherah</a:t>
            </a:r>
            <a:r>
              <a:rPr lang="en-US" dirty="0"/>
              <a:t> poles and idols</a:t>
            </a:r>
          </a:p>
          <a:p>
            <a:r>
              <a:rPr lang="en-US" dirty="0"/>
              <a:t>Zechariah son of </a:t>
            </a:r>
            <a:r>
              <a:rPr lang="en-US" dirty="0" err="1"/>
              <a:t>Jehoiada</a:t>
            </a:r>
            <a:r>
              <a:rPr lang="en-US" dirty="0"/>
              <a:t> rebukes him</a:t>
            </a:r>
          </a:p>
          <a:p>
            <a:pPr lvl="1"/>
            <a:r>
              <a:rPr lang="en-US" dirty="0"/>
              <a:t>Stoned to death in the temple courtyard</a:t>
            </a:r>
          </a:p>
          <a:p>
            <a:r>
              <a:rPr lang="en-US" dirty="0"/>
              <a:t>Attacked by </a:t>
            </a:r>
            <a:r>
              <a:rPr lang="en-US" dirty="0" err="1"/>
              <a:t>Hazael</a:t>
            </a:r>
            <a:r>
              <a:rPr lang="en-US" dirty="0"/>
              <a:t> of Aram</a:t>
            </a:r>
          </a:p>
          <a:p>
            <a:pPr lvl="1"/>
            <a:r>
              <a:rPr lang="en-US" dirty="0"/>
              <a:t>Paid him off with the temple treasuries</a:t>
            </a:r>
          </a:p>
          <a:p>
            <a:pPr lvl="1"/>
            <a:r>
              <a:rPr lang="en-US" dirty="0" err="1"/>
              <a:t>Joash</a:t>
            </a:r>
            <a:r>
              <a:rPr lang="en-US" dirty="0"/>
              <a:t> was severely wounded</a:t>
            </a:r>
          </a:p>
          <a:p>
            <a:pPr lvl="1"/>
            <a:r>
              <a:rPr lang="en-US" dirty="0"/>
              <a:t>His officials assassinate him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25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Amaziah’s</a:t>
            </a:r>
            <a:r>
              <a:rPr lang="en-US" dirty="0"/>
              <a:t> 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Did what was right, but not wholeheartedly</a:t>
            </a:r>
          </a:p>
          <a:p>
            <a:r>
              <a:rPr lang="en-US" dirty="0"/>
              <a:t>Defeated the </a:t>
            </a:r>
            <a:r>
              <a:rPr lang="en-US" dirty="0" err="1"/>
              <a:t>Edomites</a:t>
            </a:r>
            <a:endParaRPr lang="en-US" dirty="0"/>
          </a:p>
          <a:p>
            <a:pPr lvl="1"/>
            <a:r>
              <a:rPr lang="en-US" dirty="0"/>
              <a:t>Took their gods and worshiped them</a:t>
            </a:r>
          </a:p>
          <a:p>
            <a:r>
              <a:rPr lang="en-US" dirty="0"/>
              <a:t>Then challenged Israel to fight in 826</a:t>
            </a:r>
          </a:p>
          <a:p>
            <a:r>
              <a:rPr lang="en-US" dirty="0"/>
              <a:t>Jehoash, King of Israel, defeats Judah</a:t>
            </a:r>
          </a:p>
          <a:p>
            <a:pPr lvl="1"/>
            <a:r>
              <a:rPr lang="en-US" dirty="0"/>
              <a:t>Breaks down wall of Jerusalem; empties treasuries</a:t>
            </a:r>
          </a:p>
          <a:p>
            <a:r>
              <a:rPr lang="en-US" dirty="0" err="1"/>
              <a:t>Amaziah</a:t>
            </a:r>
            <a:r>
              <a:rPr lang="en-US" dirty="0"/>
              <a:t> assassinated in Lachish</a:t>
            </a:r>
          </a:p>
        </p:txBody>
      </p:sp>
    </p:spTree>
    <p:extLst>
      <p:ext uri="{BB962C8B-B14F-4D97-AF65-F5344CB8AC3E}">
        <p14:creationId xmlns:p14="http://schemas.microsoft.com/office/powerpoint/2010/main" val="546808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Uzziah’s</a:t>
            </a:r>
            <a:r>
              <a:rPr lang="en-US" dirty="0"/>
              <a:t> 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Righteous king; high places remained</a:t>
            </a:r>
          </a:p>
          <a:p>
            <a:pPr lvl="1"/>
            <a:r>
              <a:rPr lang="en-US" dirty="0"/>
              <a:t>As long as he sought the Lord, God gave him success</a:t>
            </a:r>
          </a:p>
          <a:p>
            <a:r>
              <a:rPr lang="en-US" dirty="0"/>
              <a:t>Subjugated the Philistines and Ammonites</a:t>
            </a:r>
          </a:p>
          <a:p>
            <a:r>
              <a:rPr lang="en-US" dirty="0"/>
              <a:t>Built towers on the walls of Jerusalem</a:t>
            </a:r>
          </a:p>
          <a:p>
            <a:pPr lvl="1"/>
            <a:r>
              <a:rPr lang="en-US" dirty="0"/>
              <a:t>Catapults </a:t>
            </a:r>
          </a:p>
          <a:p>
            <a:r>
              <a:rPr lang="en-US" dirty="0"/>
              <a:t>Became arrogant and tried to offer incense</a:t>
            </a:r>
          </a:p>
          <a:p>
            <a:pPr lvl="1"/>
            <a:r>
              <a:rPr lang="en-US" dirty="0"/>
              <a:t>Leprosy broke out on him</a:t>
            </a:r>
          </a:p>
          <a:p>
            <a:pPr lvl="1"/>
            <a:r>
              <a:rPr lang="en-US" dirty="0" err="1"/>
              <a:t>Jotham</a:t>
            </a:r>
            <a:r>
              <a:rPr lang="en-US" dirty="0"/>
              <a:t> ruled in his stead</a:t>
            </a:r>
          </a:p>
        </p:txBody>
      </p:sp>
    </p:spTree>
    <p:extLst>
      <p:ext uri="{BB962C8B-B14F-4D97-AF65-F5344CB8AC3E}">
        <p14:creationId xmlns:p14="http://schemas.microsoft.com/office/powerpoint/2010/main" val="299971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Northern Kingdom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Northern Kingdom of Israel</a:t>
            </a:r>
          </a:p>
          <a:p>
            <a:r>
              <a:rPr lang="en-US" dirty="0"/>
              <a:t>Capital city – Samaria</a:t>
            </a:r>
          </a:p>
          <a:p>
            <a:r>
              <a:rPr lang="en-US" dirty="0"/>
              <a:t>Zechariah (Last of Jehu’s Dynasty)</a:t>
            </a:r>
          </a:p>
          <a:p>
            <a:pPr lvl="1"/>
            <a:r>
              <a:rPr lang="en-US" dirty="0"/>
              <a:t>Reigns 6 months</a:t>
            </a:r>
          </a:p>
          <a:p>
            <a:pPr lvl="1"/>
            <a:r>
              <a:rPr lang="en-US" dirty="0"/>
              <a:t>773 BC</a:t>
            </a:r>
          </a:p>
          <a:p>
            <a:r>
              <a:rPr lang="en-US" dirty="0"/>
              <a:t>Shallum</a:t>
            </a:r>
          </a:p>
          <a:p>
            <a:pPr lvl="1"/>
            <a:r>
              <a:rPr lang="en-US" dirty="0"/>
              <a:t>Reigns 1 month</a:t>
            </a:r>
          </a:p>
          <a:p>
            <a:pPr lvl="1"/>
            <a:r>
              <a:rPr lang="en-US" dirty="0"/>
              <a:t>773 BC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9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Northern Kingdom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Menahem</a:t>
            </a:r>
            <a:endParaRPr lang="en-US" dirty="0"/>
          </a:p>
          <a:p>
            <a:pPr lvl="1"/>
            <a:r>
              <a:rPr lang="en-US" dirty="0"/>
              <a:t>Reigns 10 Years</a:t>
            </a:r>
          </a:p>
          <a:p>
            <a:pPr lvl="1"/>
            <a:r>
              <a:rPr lang="en-US" dirty="0"/>
              <a:t>771-761 BC</a:t>
            </a:r>
          </a:p>
          <a:p>
            <a:r>
              <a:rPr lang="en-US" dirty="0" err="1"/>
              <a:t>Pekahiah</a:t>
            </a:r>
            <a:endParaRPr lang="en-US" dirty="0"/>
          </a:p>
          <a:p>
            <a:pPr lvl="1"/>
            <a:r>
              <a:rPr lang="en-US" dirty="0"/>
              <a:t>Reigns 2 Years</a:t>
            </a:r>
          </a:p>
          <a:p>
            <a:pPr lvl="1"/>
            <a:r>
              <a:rPr lang="en-US" dirty="0"/>
              <a:t>761-759 BC</a:t>
            </a:r>
          </a:p>
          <a:p>
            <a:r>
              <a:rPr lang="en-US" dirty="0" err="1"/>
              <a:t>Pekah</a:t>
            </a:r>
            <a:endParaRPr lang="en-US" dirty="0"/>
          </a:p>
          <a:p>
            <a:pPr lvl="1"/>
            <a:r>
              <a:rPr lang="en-US" dirty="0"/>
              <a:t>Reigns 20 years</a:t>
            </a:r>
          </a:p>
          <a:p>
            <a:pPr lvl="1"/>
            <a:r>
              <a:rPr lang="en-US" dirty="0"/>
              <a:t>759-739 BC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639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Northern Kingdom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Hoshea</a:t>
            </a:r>
            <a:endParaRPr lang="en-US" dirty="0"/>
          </a:p>
          <a:p>
            <a:pPr lvl="1"/>
            <a:r>
              <a:rPr lang="en-US" dirty="0"/>
              <a:t>Reigns 9 Years</a:t>
            </a:r>
          </a:p>
          <a:p>
            <a:pPr lvl="1"/>
            <a:r>
              <a:rPr lang="en-US" dirty="0"/>
              <a:t>730-721 BC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304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Shallum’s 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Son of </a:t>
            </a:r>
            <a:r>
              <a:rPr lang="en-US" dirty="0" err="1"/>
              <a:t>Jabesh</a:t>
            </a:r>
            <a:r>
              <a:rPr lang="en-US" dirty="0"/>
              <a:t> (tribe unknown)</a:t>
            </a:r>
          </a:p>
          <a:p>
            <a:r>
              <a:rPr lang="en-US" dirty="0"/>
              <a:t>Assassinated Zechariah and became king</a:t>
            </a:r>
          </a:p>
          <a:p>
            <a:r>
              <a:rPr lang="en-US" dirty="0"/>
              <a:t>Reigned 1 month in Samaria</a:t>
            </a:r>
          </a:p>
          <a:p>
            <a:r>
              <a:rPr lang="en-US" dirty="0"/>
              <a:t>Assassinated by </a:t>
            </a:r>
            <a:r>
              <a:rPr lang="en-US" dirty="0" err="1"/>
              <a:t>Menahem</a:t>
            </a:r>
            <a:r>
              <a:rPr lang="en-US" dirty="0"/>
              <a:t> son of </a:t>
            </a:r>
            <a:r>
              <a:rPr lang="en-US" dirty="0" err="1"/>
              <a:t>Gadi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41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Menahem’s</a:t>
            </a:r>
            <a:r>
              <a:rPr lang="en-US" dirty="0"/>
              <a:t> 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Assassinates Shallum</a:t>
            </a:r>
          </a:p>
          <a:p>
            <a:r>
              <a:rPr lang="en-US" dirty="0"/>
              <a:t>Sacks </a:t>
            </a:r>
            <a:r>
              <a:rPr lang="en-US" dirty="0" err="1"/>
              <a:t>Tiphsah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Resisted </a:t>
            </a:r>
            <a:r>
              <a:rPr lang="en-US" dirty="0" err="1"/>
              <a:t>Menahem</a:t>
            </a:r>
            <a:r>
              <a:rPr lang="en-US" dirty="0"/>
              <a:t> keeping their gates closed</a:t>
            </a:r>
          </a:p>
          <a:p>
            <a:pPr lvl="1"/>
            <a:r>
              <a:rPr lang="en-US" dirty="0"/>
              <a:t>So he rips open the pregnant women</a:t>
            </a:r>
          </a:p>
          <a:p>
            <a:r>
              <a:rPr lang="en-US" dirty="0"/>
              <a:t>Continues sin of Jeroboam, son of </a:t>
            </a:r>
            <a:r>
              <a:rPr lang="en-US" dirty="0" err="1"/>
              <a:t>Nebat</a:t>
            </a:r>
            <a:endParaRPr lang="en-US" dirty="0"/>
          </a:p>
          <a:p>
            <a:r>
              <a:rPr lang="en-US" dirty="0" err="1"/>
              <a:t>Pul</a:t>
            </a:r>
            <a:r>
              <a:rPr lang="en-US" dirty="0"/>
              <a:t>, King of Assyria, invades the land</a:t>
            </a:r>
          </a:p>
          <a:p>
            <a:pPr lvl="1"/>
            <a:r>
              <a:rPr lang="en-US" dirty="0" err="1"/>
              <a:t>Menahem</a:t>
            </a:r>
            <a:r>
              <a:rPr lang="en-US" dirty="0"/>
              <a:t> gives him 1,000 talents of silver as tribute</a:t>
            </a:r>
          </a:p>
          <a:p>
            <a:pPr lvl="1"/>
            <a:r>
              <a:rPr lang="en-US" dirty="0"/>
              <a:t>Assyria withdraws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54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1B870-3ABE-8A68-BABD-86B09B179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142:7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29489-1A33-816A-5A69-FD1B24729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1354"/>
            <a:ext cx="8305488" cy="3830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baseline="30000" dirty="0">
                <a:effectLst/>
              </a:rPr>
              <a:t>7 </a:t>
            </a:r>
            <a:r>
              <a:rPr lang="en-US" dirty="0">
                <a:effectLst/>
              </a:rPr>
              <a:t>Bring me out of prison,</a:t>
            </a:r>
            <a:br>
              <a:rPr lang="en-US" dirty="0"/>
            </a:br>
            <a:r>
              <a:rPr lang="en-US" dirty="0">
                <a:effectLst/>
              </a:rPr>
              <a:t>    that I may give thanks to your name!</a:t>
            </a:r>
            <a:br>
              <a:rPr lang="en-US" dirty="0"/>
            </a:br>
            <a:r>
              <a:rPr lang="en-US" dirty="0">
                <a:effectLst/>
              </a:rPr>
              <a:t>The righteous will surround me,</a:t>
            </a:r>
            <a:br>
              <a:rPr lang="en-US" dirty="0"/>
            </a:br>
            <a:r>
              <a:rPr lang="en-US" dirty="0">
                <a:effectLst/>
              </a:rPr>
              <a:t>    for you will deal bountifully with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30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Pekahiah’s</a:t>
            </a:r>
            <a:r>
              <a:rPr lang="en-US" dirty="0"/>
              <a:t> 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Continued sins of Jeroboam son of </a:t>
            </a:r>
            <a:r>
              <a:rPr lang="en-US" dirty="0" err="1"/>
              <a:t>Nebat</a:t>
            </a:r>
            <a:endParaRPr lang="en-US" dirty="0"/>
          </a:p>
          <a:p>
            <a:r>
              <a:rPr lang="en-US" dirty="0" err="1"/>
              <a:t>Pekah</a:t>
            </a:r>
            <a:r>
              <a:rPr lang="en-US" dirty="0"/>
              <a:t> son of </a:t>
            </a:r>
            <a:r>
              <a:rPr lang="en-US" dirty="0" err="1"/>
              <a:t>Remaliah</a:t>
            </a:r>
            <a:r>
              <a:rPr lang="en-US" dirty="0"/>
              <a:t> conspired against him</a:t>
            </a:r>
          </a:p>
          <a:p>
            <a:pPr lvl="1"/>
            <a:r>
              <a:rPr lang="en-US" dirty="0"/>
              <a:t>50 men of Gilead with him</a:t>
            </a:r>
          </a:p>
          <a:p>
            <a:pPr lvl="1"/>
            <a:r>
              <a:rPr lang="en-US" dirty="0"/>
              <a:t>Assassinated </a:t>
            </a:r>
            <a:r>
              <a:rPr lang="en-US" dirty="0" err="1"/>
              <a:t>Pekahiah</a:t>
            </a:r>
            <a:r>
              <a:rPr lang="en-US" dirty="0"/>
              <a:t> in Samaria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66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Pekah’s</a:t>
            </a:r>
            <a:r>
              <a:rPr lang="en-US" dirty="0"/>
              <a:t> 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Continues the sin of Jeroboam, son of </a:t>
            </a:r>
            <a:r>
              <a:rPr lang="en-US" dirty="0" err="1"/>
              <a:t>Nebat</a:t>
            </a:r>
            <a:endParaRPr lang="en-US" dirty="0"/>
          </a:p>
          <a:p>
            <a:r>
              <a:rPr lang="en-US" dirty="0"/>
              <a:t>Allies with </a:t>
            </a:r>
            <a:r>
              <a:rPr lang="en-US" dirty="0" err="1"/>
              <a:t>Rezin</a:t>
            </a:r>
            <a:r>
              <a:rPr lang="en-US" dirty="0"/>
              <a:t> king of Aram against Judah</a:t>
            </a:r>
          </a:p>
          <a:p>
            <a:pPr lvl="1"/>
            <a:r>
              <a:rPr lang="en-US" dirty="0"/>
              <a:t>Defeats Judah in the field</a:t>
            </a:r>
          </a:p>
          <a:p>
            <a:pPr lvl="1"/>
            <a:r>
              <a:rPr lang="en-US" dirty="0" err="1"/>
              <a:t>Seige</a:t>
            </a:r>
            <a:r>
              <a:rPr lang="en-US" dirty="0"/>
              <a:t> against Jerusalem failed</a:t>
            </a:r>
          </a:p>
          <a:p>
            <a:r>
              <a:rPr lang="en-US" dirty="0"/>
              <a:t>Attacked by </a:t>
            </a:r>
            <a:r>
              <a:rPr lang="en-US" dirty="0" err="1"/>
              <a:t>Tiglath</a:t>
            </a:r>
            <a:r>
              <a:rPr lang="en-US" dirty="0"/>
              <a:t> </a:t>
            </a:r>
            <a:r>
              <a:rPr lang="en-US" dirty="0" err="1"/>
              <a:t>Pileser</a:t>
            </a:r>
            <a:r>
              <a:rPr lang="en-US" dirty="0"/>
              <a:t> of Assyria</a:t>
            </a:r>
          </a:p>
          <a:p>
            <a:pPr lvl="1"/>
            <a:r>
              <a:rPr lang="en-US" dirty="0"/>
              <a:t>Summoned by Judah</a:t>
            </a:r>
          </a:p>
          <a:p>
            <a:pPr lvl="1"/>
            <a:r>
              <a:rPr lang="en-US" dirty="0"/>
              <a:t>Takes Gilead, Naphtali and other northern tribes</a:t>
            </a:r>
          </a:p>
          <a:p>
            <a:pPr lvl="1"/>
            <a:r>
              <a:rPr lang="en-US" dirty="0"/>
              <a:t>Deports people to Assyria</a:t>
            </a:r>
          </a:p>
        </p:txBody>
      </p:sp>
    </p:spTree>
    <p:extLst>
      <p:ext uri="{BB962C8B-B14F-4D97-AF65-F5344CB8AC3E}">
        <p14:creationId xmlns:p14="http://schemas.microsoft.com/office/powerpoint/2010/main" val="1501329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Pekah’s</a:t>
            </a:r>
            <a:r>
              <a:rPr lang="en-US" dirty="0"/>
              <a:t> 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Hoshea</a:t>
            </a:r>
            <a:r>
              <a:rPr lang="en-US" dirty="0"/>
              <a:t> son of </a:t>
            </a:r>
            <a:r>
              <a:rPr lang="en-US" dirty="0" err="1"/>
              <a:t>Elah</a:t>
            </a:r>
            <a:r>
              <a:rPr lang="en-US" dirty="0"/>
              <a:t> conspires against </a:t>
            </a:r>
            <a:r>
              <a:rPr lang="en-US" dirty="0" err="1"/>
              <a:t>Pekah</a:t>
            </a:r>
            <a:endParaRPr lang="en-US" dirty="0"/>
          </a:p>
          <a:p>
            <a:r>
              <a:rPr lang="en-US" dirty="0"/>
              <a:t>Assassinated</a:t>
            </a:r>
          </a:p>
        </p:txBody>
      </p:sp>
    </p:spTree>
    <p:extLst>
      <p:ext uri="{BB962C8B-B14F-4D97-AF65-F5344CB8AC3E}">
        <p14:creationId xmlns:p14="http://schemas.microsoft.com/office/powerpoint/2010/main" val="1658725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Hoshea’s</a:t>
            </a:r>
            <a:r>
              <a:rPr lang="en-US" dirty="0"/>
              <a:t> 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evil in the eyes of the Lord</a:t>
            </a:r>
          </a:p>
          <a:p>
            <a:pPr lvl="1"/>
            <a:r>
              <a:rPr lang="en-US" dirty="0"/>
              <a:t>Not like the preceding kings</a:t>
            </a:r>
          </a:p>
          <a:p>
            <a:pPr lvl="1"/>
            <a:r>
              <a:rPr lang="en-US" dirty="0"/>
              <a:t>Rebelled against Assyria, stopped tribute</a:t>
            </a:r>
          </a:p>
          <a:p>
            <a:pPr lvl="1"/>
            <a:r>
              <a:rPr lang="en-US" dirty="0"/>
              <a:t>Sent envoys to Egypt</a:t>
            </a:r>
          </a:p>
          <a:p>
            <a:r>
              <a:rPr lang="en-US" dirty="0" err="1"/>
              <a:t>Shalmaneser</a:t>
            </a:r>
            <a:r>
              <a:rPr lang="en-US" dirty="0"/>
              <a:t> attacks Israel</a:t>
            </a:r>
          </a:p>
          <a:p>
            <a:pPr lvl="1"/>
            <a:r>
              <a:rPr lang="en-US" dirty="0"/>
              <a:t>Lays siege to Samaria for 3 years</a:t>
            </a:r>
          </a:p>
          <a:p>
            <a:pPr lvl="1"/>
            <a:r>
              <a:rPr lang="en-US" dirty="0"/>
              <a:t>Falls in </a:t>
            </a:r>
            <a:r>
              <a:rPr lang="en-US" dirty="0" err="1"/>
              <a:t>Hoshea’s</a:t>
            </a:r>
            <a:r>
              <a:rPr lang="en-US" dirty="0"/>
              <a:t> 9</a:t>
            </a:r>
            <a:r>
              <a:rPr lang="en-US" baseline="30000" dirty="0"/>
              <a:t>th</a:t>
            </a:r>
            <a:r>
              <a:rPr lang="en-US" dirty="0"/>
              <a:t> year</a:t>
            </a:r>
          </a:p>
          <a:p>
            <a:pPr lvl="1"/>
            <a:r>
              <a:rPr lang="en-US" dirty="0"/>
              <a:t>Israelites deported to other regions</a:t>
            </a:r>
          </a:p>
        </p:txBody>
      </p:sp>
    </p:spTree>
    <p:extLst>
      <p:ext uri="{BB962C8B-B14F-4D97-AF65-F5344CB8AC3E}">
        <p14:creationId xmlns:p14="http://schemas.microsoft.com/office/powerpoint/2010/main" val="4053871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Book of Hosea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Prophet to Israel primarily</a:t>
            </a:r>
          </a:p>
          <a:p>
            <a:r>
              <a:rPr lang="en-US" dirty="0"/>
              <a:t>Commanded to marry a prostitute</a:t>
            </a:r>
          </a:p>
          <a:p>
            <a:pPr lvl="1"/>
            <a:r>
              <a:rPr lang="en-US" dirty="0"/>
              <a:t>Prophetic image of God’s relationship with Israel</a:t>
            </a:r>
          </a:p>
          <a:p>
            <a:r>
              <a:rPr lang="en-US" dirty="0"/>
              <a:t>Issues prophetic warnings to Israel and Judah</a:t>
            </a:r>
          </a:p>
        </p:txBody>
      </p:sp>
    </p:spTree>
    <p:extLst>
      <p:ext uri="{BB962C8B-B14F-4D97-AF65-F5344CB8AC3E}">
        <p14:creationId xmlns:p14="http://schemas.microsoft.com/office/powerpoint/2010/main" val="4027583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Book of Nahum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Prophet to Nineveh, capital of Assyria</a:t>
            </a:r>
          </a:p>
          <a:p>
            <a:r>
              <a:rPr lang="en-US" dirty="0"/>
              <a:t>Followed Jonah</a:t>
            </a:r>
          </a:p>
          <a:p>
            <a:r>
              <a:rPr lang="en-US" dirty="0"/>
              <a:t>Prophesied the fall of the Assyrian Empire</a:t>
            </a:r>
          </a:p>
          <a:p>
            <a:pPr lvl="1"/>
            <a:r>
              <a:rPr lang="en-US" dirty="0"/>
              <a:t>Fulfilled in 626 BC when Babylon conquered</a:t>
            </a:r>
          </a:p>
        </p:txBody>
      </p:sp>
    </p:spTree>
    <p:extLst>
      <p:ext uri="{BB962C8B-B14F-4D97-AF65-F5344CB8AC3E}">
        <p14:creationId xmlns:p14="http://schemas.microsoft.com/office/powerpoint/2010/main" val="125988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Foundations For Faith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Fall of the North</a:t>
            </a:r>
          </a:p>
        </p:txBody>
      </p:sp>
      <p:sp>
        <p:nvSpPr>
          <p:cNvPr id="5" name="Rectangle 4"/>
          <p:cNvSpPr/>
          <p:nvPr/>
        </p:nvSpPr>
        <p:spPr>
          <a:xfrm>
            <a:off x="2496312" y="2906682"/>
            <a:ext cx="4160520" cy="12244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9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Eras of the Old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Beginnings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Patriarchs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Exodus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Conquest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Judges Era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United Monarchy</a:t>
            </a:r>
          </a:p>
          <a:p>
            <a:r>
              <a:rPr lang="en-US" b="1" dirty="0"/>
              <a:t>Divided Monarchy</a:t>
            </a:r>
          </a:p>
          <a:p>
            <a:r>
              <a:rPr lang="en-US" dirty="0"/>
              <a:t>Exile</a:t>
            </a:r>
          </a:p>
          <a:p>
            <a:r>
              <a:rPr lang="en-US" dirty="0"/>
              <a:t>The Return</a:t>
            </a:r>
          </a:p>
        </p:txBody>
      </p:sp>
    </p:spTree>
    <p:extLst>
      <p:ext uri="{BB962C8B-B14F-4D97-AF65-F5344CB8AC3E}">
        <p14:creationId xmlns:p14="http://schemas.microsoft.com/office/powerpoint/2010/main" val="74659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Books of the Old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4">
            <a:noAutofit/>
          </a:bodyPr>
          <a:lstStyle/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Genesis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Exodus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Leviticus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Numbers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Deuteronomy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Joshua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Judges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Ruth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I&amp;II Samuel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I&amp;</a:t>
            </a:r>
            <a:r>
              <a:rPr lang="en-US" sz="2000" b="1" dirty="0"/>
              <a:t>II Kings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I&amp;</a:t>
            </a:r>
            <a:r>
              <a:rPr lang="en-US" sz="2000" b="1" dirty="0"/>
              <a:t>II Chronicles</a:t>
            </a:r>
          </a:p>
          <a:p>
            <a:r>
              <a:rPr lang="en-US" sz="2000" dirty="0"/>
              <a:t>Ezra</a:t>
            </a:r>
          </a:p>
          <a:p>
            <a:r>
              <a:rPr lang="en-US" sz="2000" dirty="0"/>
              <a:t>Nehemiah</a:t>
            </a:r>
          </a:p>
          <a:p>
            <a:r>
              <a:rPr lang="en-US" sz="2000" dirty="0"/>
              <a:t>Esther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Job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Psalms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Proverbs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Ecclesiastes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Song of Songs</a:t>
            </a:r>
          </a:p>
          <a:p>
            <a:r>
              <a:rPr lang="en-US" sz="2000" dirty="0"/>
              <a:t>Isaiah</a:t>
            </a:r>
          </a:p>
          <a:p>
            <a:r>
              <a:rPr lang="en-US" sz="2000" dirty="0"/>
              <a:t>Jeremiah</a:t>
            </a:r>
          </a:p>
          <a:p>
            <a:r>
              <a:rPr lang="en-US" sz="2000" dirty="0"/>
              <a:t>Lamentations</a:t>
            </a:r>
          </a:p>
          <a:p>
            <a:r>
              <a:rPr lang="en-US" sz="2000" dirty="0"/>
              <a:t>Ezekiel</a:t>
            </a:r>
          </a:p>
          <a:p>
            <a:r>
              <a:rPr lang="en-US" sz="2000" dirty="0"/>
              <a:t>Daniel</a:t>
            </a:r>
          </a:p>
          <a:p>
            <a:r>
              <a:rPr lang="en-US" sz="2000" b="1" dirty="0"/>
              <a:t>Hosea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Joel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Amos</a:t>
            </a:r>
          </a:p>
          <a:p>
            <a:r>
              <a:rPr lang="en-US" sz="2000" dirty="0"/>
              <a:t>Obadiah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Jonah</a:t>
            </a:r>
          </a:p>
          <a:p>
            <a:r>
              <a:rPr lang="en-US" sz="2000" dirty="0"/>
              <a:t>Micah</a:t>
            </a:r>
          </a:p>
          <a:p>
            <a:r>
              <a:rPr lang="en-US" sz="2000" b="1" dirty="0"/>
              <a:t>Nahum</a:t>
            </a:r>
          </a:p>
          <a:p>
            <a:r>
              <a:rPr lang="en-US" sz="2000" dirty="0" err="1"/>
              <a:t>Habbakkuk</a:t>
            </a:r>
            <a:endParaRPr lang="en-US" sz="2000" dirty="0"/>
          </a:p>
          <a:p>
            <a:r>
              <a:rPr lang="en-US" sz="2000" dirty="0"/>
              <a:t>Zephaniah</a:t>
            </a:r>
          </a:p>
          <a:p>
            <a:r>
              <a:rPr lang="en-US" sz="2000" dirty="0"/>
              <a:t>Haggai</a:t>
            </a:r>
          </a:p>
          <a:p>
            <a:r>
              <a:rPr lang="en-US" sz="2000" dirty="0"/>
              <a:t>Zechariah</a:t>
            </a:r>
          </a:p>
          <a:p>
            <a:r>
              <a:rPr lang="en-US" sz="2000" dirty="0"/>
              <a:t>Malachi</a:t>
            </a:r>
          </a:p>
        </p:txBody>
      </p:sp>
    </p:spTree>
    <p:extLst>
      <p:ext uri="{BB962C8B-B14F-4D97-AF65-F5344CB8AC3E}">
        <p14:creationId xmlns:p14="http://schemas.microsoft.com/office/powerpoint/2010/main" val="820497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3A30B-8368-010F-79DF-3B546B910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Divided Monarchy Era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78102-536F-3EEA-7FB6-63A362BEC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Omri’s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Dynasty – Feb 19</a:t>
            </a:r>
            <a:r>
              <a:rPr lang="en-US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Jehu’s Dynasty – Feb 26</a:t>
            </a:r>
            <a:r>
              <a:rPr lang="en-US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/>
              <a:t>The Fall of the North – Mar 5</a:t>
            </a:r>
            <a:r>
              <a:rPr lang="en-US" baseline="30000" dirty="0"/>
              <a:t>th</a:t>
            </a:r>
          </a:p>
          <a:p>
            <a:r>
              <a:rPr lang="en-US" i="1" dirty="0"/>
              <a:t>Spring Break – </a:t>
            </a:r>
            <a:r>
              <a:rPr lang="en-US" dirty="0"/>
              <a:t>Mar 12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i="1" dirty="0" err="1"/>
              <a:t>Truebridge</a:t>
            </a:r>
            <a:r>
              <a:rPr lang="en-US" i="1" dirty="0"/>
              <a:t> Youth Retreat – </a:t>
            </a:r>
            <a:r>
              <a:rPr lang="en-US" dirty="0"/>
              <a:t>Mar 19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 err="1"/>
              <a:t>Jotham</a:t>
            </a:r>
            <a:r>
              <a:rPr lang="en-US" dirty="0"/>
              <a:t> thru Hezekiah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853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The Fall of the North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6312" y="2906682"/>
            <a:ext cx="4160520" cy="12244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56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 of David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Southern Kingdom of Judah</a:t>
            </a:r>
          </a:p>
          <a:p>
            <a:r>
              <a:rPr lang="en-US" dirty="0"/>
              <a:t>Capital City - Jerusalem</a:t>
            </a:r>
          </a:p>
          <a:p>
            <a:r>
              <a:rPr lang="en-US" dirty="0" err="1"/>
              <a:t>Joash</a:t>
            </a:r>
            <a:endParaRPr lang="en-US" dirty="0"/>
          </a:p>
          <a:p>
            <a:pPr lvl="1"/>
            <a:r>
              <a:rPr lang="en-US" dirty="0"/>
              <a:t>Reigns 40 years</a:t>
            </a:r>
          </a:p>
          <a:p>
            <a:pPr lvl="1"/>
            <a:r>
              <a:rPr lang="en-US" dirty="0"/>
              <a:t>Becomes king at 7 years old</a:t>
            </a:r>
          </a:p>
          <a:p>
            <a:pPr lvl="1"/>
            <a:r>
              <a:rPr lang="en-US" dirty="0"/>
              <a:t>878 BC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31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 of David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Amaziah</a:t>
            </a:r>
            <a:endParaRPr lang="en-US" dirty="0"/>
          </a:p>
          <a:p>
            <a:pPr lvl="1"/>
            <a:r>
              <a:rPr lang="en-US" dirty="0"/>
              <a:t>Reigns 29 years </a:t>
            </a:r>
          </a:p>
          <a:p>
            <a:pPr lvl="1"/>
            <a:r>
              <a:rPr lang="en-US" dirty="0"/>
              <a:t>Becomes king at 25 years old</a:t>
            </a:r>
          </a:p>
          <a:p>
            <a:pPr lvl="1"/>
            <a:r>
              <a:rPr lang="en-US" dirty="0"/>
              <a:t>839-810 BC</a:t>
            </a:r>
          </a:p>
          <a:p>
            <a:r>
              <a:rPr lang="en-US" dirty="0" err="1"/>
              <a:t>Uzziah</a:t>
            </a:r>
            <a:endParaRPr lang="en-US" dirty="0"/>
          </a:p>
          <a:p>
            <a:pPr lvl="1"/>
            <a:r>
              <a:rPr lang="en-US" dirty="0"/>
              <a:t>Reigns 52 years</a:t>
            </a:r>
          </a:p>
          <a:p>
            <a:pPr lvl="1"/>
            <a:r>
              <a:rPr lang="en-US" dirty="0"/>
              <a:t>Becomes king at 16 years old</a:t>
            </a:r>
          </a:p>
          <a:p>
            <a:pPr lvl="1"/>
            <a:r>
              <a:rPr lang="en-US" dirty="0"/>
              <a:t>810-759 BC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749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48289</TotalTime>
  <Words>753</Words>
  <Application>Microsoft Office PowerPoint</Application>
  <PresentationFormat>On-screen Show (16:10)</PresentationFormat>
  <Paragraphs>189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Georgia</vt:lpstr>
      <vt:lpstr>1_Office Theme</vt:lpstr>
      <vt:lpstr>Nahum 1:7</vt:lpstr>
      <vt:lpstr>Psalm 142:7</vt:lpstr>
      <vt:lpstr>Foundations For Faith</vt:lpstr>
      <vt:lpstr>Eras of the Old Testament</vt:lpstr>
      <vt:lpstr>Books of the Old Testament</vt:lpstr>
      <vt:lpstr>Divided Monarchy Era</vt:lpstr>
      <vt:lpstr>The Fall of the North</vt:lpstr>
      <vt:lpstr>The Line of David</vt:lpstr>
      <vt:lpstr>The Line of David</vt:lpstr>
      <vt:lpstr>Athaliah</vt:lpstr>
      <vt:lpstr>Joash’s Reign</vt:lpstr>
      <vt:lpstr>Joash’s Reign</vt:lpstr>
      <vt:lpstr>Amaziah’s Reign</vt:lpstr>
      <vt:lpstr>Uzziah’s Reign</vt:lpstr>
      <vt:lpstr>Northern Kingdom</vt:lpstr>
      <vt:lpstr>Northern Kingdom</vt:lpstr>
      <vt:lpstr>Northern Kingdom</vt:lpstr>
      <vt:lpstr>Shallum’s Reign</vt:lpstr>
      <vt:lpstr>Menahem’s Reign</vt:lpstr>
      <vt:lpstr>Pekahiah’s Reign</vt:lpstr>
      <vt:lpstr>Pekah’s Reign</vt:lpstr>
      <vt:lpstr>Pekah’s Reign</vt:lpstr>
      <vt:lpstr>Hoshea’s Reign</vt:lpstr>
      <vt:lpstr>The Book of Hosea</vt:lpstr>
      <vt:lpstr>The Book of Nahum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A.T.F. Agents:</dc:title>
  <dc:creator>David George</dc:creator>
  <cp:lastModifiedBy>David George</cp:lastModifiedBy>
  <cp:revision>618</cp:revision>
  <cp:lastPrinted>2023-02-06T00:10:44Z</cp:lastPrinted>
  <dcterms:created xsi:type="dcterms:W3CDTF">2019-11-30T18:05:49Z</dcterms:created>
  <dcterms:modified xsi:type="dcterms:W3CDTF">2023-03-06T02:09:55Z</dcterms:modified>
</cp:coreProperties>
</file>