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handoutMasterIdLst>
    <p:handoutMasterId r:id="rId31"/>
  </p:handoutMasterIdLst>
  <p:sldIdLst>
    <p:sldId id="610" r:id="rId2"/>
    <p:sldId id="546" r:id="rId3"/>
    <p:sldId id="256" r:id="rId4"/>
    <p:sldId id="516" r:id="rId5"/>
    <p:sldId id="695" r:id="rId6"/>
    <p:sldId id="547" r:id="rId7"/>
    <p:sldId id="650" r:id="rId8"/>
    <p:sldId id="641" r:id="rId9"/>
    <p:sldId id="667" r:id="rId10"/>
    <p:sldId id="682" r:id="rId11"/>
    <p:sldId id="658" r:id="rId12"/>
    <p:sldId id="700" r:id="rId13"/>
    <p:sldId id="699" r:id="rId14"/>
    <p:sldId id="691" r:id="rId15"/>
    <p:sldId id="692" r:id="rId16"/>
    <p:sldId id="693" r:id="rId17"/>
    <p:sldId id="694" r:id="rId18"/>
    <p:sldId id="702" r:id="rId19"/>
    <p:sldId id="696" r:id="rId20"/>
    <p:sldId id="697" r:id="rId21"/>
    <p:sldId id="698" r:id="rId22"/>
    <p:sldId id="652" r:id="rId23"/>
    <p:sldId id="668" r:id="rId24"/>
    <p:sldId id="690" r:id="rId25"/>
    <p:sldId id="683" r:id="rId26"/>
    <p:sldId id="701" r:id="rId27"/>
    <p:sldId id="685" r:id="rId28"/>
    <p:sldId id="686" r:id="rId29"/>
  </p:sldIdLst>
  <p:sldSz cx="9144000" cy="5715000" type="screen16x10"/>
  <p:notesSz cx="7086600" cy="86868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88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George" userId="00d1e6794cfa9047" providerId="LiveId" clId="{8B7907FC-FB3D-486F-89FC-846E9683ADB1}"/>
    <pc:docChg chg="modSld">
      <pc:chgData name="David George" userId="00d1e6794cfa9047" providerId="LiveId" clId="{8B7907FC-FB3D-486F-89FC-846E9683ADB1}" dt="2023-02-27T02:15:28.032" v="8" actId="20577"/>
      <pc:docMkLst>
        <pc:docMk/>
      </pc:docMkLst>
      <pc:sldChg chg="modSp mod">
        <pc:chgData name="David George" userId="00d1e6794cfa9047" providerId="LiveId" clId="{8B7907FC-FB3D-486F-89FC-846E9683ADB1}" dt="2023-02-27T02:15:28.032" v="8" actId="20577"/>
        <pc:sldMkLst>
          <pc:docMk/>
          <pc:sldMk cId="2621533921" sldId="700"/>
        </pc:sldMkLst>
        <pc:spChg chg="mod">
          <ac:chgData name="David George" userId="00d1e6794cfa9047" providerId="LiveId" clId="{8B7907FC-FB3D-486F-89FC-846E9683ADB1}" dt="2023-02-27T02:15:28.032" v="8" actId="20577"/>
          <ac:spMkLst>
            <pc:docMk/>
            <pc:sldMk cId="2621533921" sldId="700"/>
            <ac:spMk id="3" creationId="{00000000-0000-0000-0000-000000000000}"/>
          </ac:spMkLst>
        </pc:spChg>
      </pc:sldChg>
    </pc:docChg>
  </pc:docChgLst>
  <pc:docChgLst>
    <pc:chgData name="David George" userId="00d1e6794cfa9047" providerId="LiveId" clId="{D3FFCC93-6E7A-46E6-A129-13289C5178EC}"/>
    <pc:docChg chg="custSel modSld">
      <pc:chgData name="David George" userId="00d1e6794cfa9047" providerId="LiveId" clId="{D3FFCC93-6E7A-46E6-A129-13289C5178EC}" dt="2023-01-29T18:09:37.859" v="62" actId="20577"/>
      <pc:docMkLst>
        <pc:docMk/>
      </pc:docMkLst>
      <pc:sldChg chg="modSp mod">
        <pc:chgData name="David George" userId="00d1e6794cfa9047" providerId="LiveId" clId="{D3FFCC93-6E7A-46E6-A129-13289C5178EC}" dt="2023-01-29T18:03:52.900" v="29" actId="20577"/>
        <pc:sldMkLst>
          <pc:docMk/>
          <pc:sldMk cId="1162731123" sldId="652"/>
        </pc:sldMkLst>
        <pc:spChg chg="mod">
          <ac:chgData name="David George" userId="00d1e6794cfa9047" providerId="LiveId" clId="{D3FFCC93-6E7A-46E6-A129-13289C5178EC}" dt="2023-01-29T18:03:52.900" v="29" actId="20577"/>
          <ac:spMkLst>
            <pc:docMk/>
            <pc:sldMk cId="1162731123" sldId="652"/>
            <ac:spMk id="3" creationId="{00000000-0000-0000-0000-000000000000}"/>
          </ac:spMkLst>
        </pc:spChg>
      </pc:sldChg>
      <pc:sldChg chg="modSp mod">
        <pc:chgData name="David George" userId="00d1e6794cfa9047" providerId="LiveId" clId="{D3FFCC93-6E7A-46E6-A129-13289C5178EC}" dt="2023-01-29T18:09:37.859" v="62" actId="20577"/>
        <pc:sldMkLst>
          <pc:docMk/>
          <pc:sldMk cId="2168941672" sldId="658"/>
        </pc:sldMkLst>
        <pc:spChg chg="mod">
          <ac:chgData name="David George" userId="00d1e6794cfa9047" providerId="LiveId" clId="{D3FFCC93-6E7A-46E6-A129-13289C5178EC}" dt="2023-01-29T18:09:37.859" v="62" actId="20577"/>
          <ac:spMkLst>
            <pc:docMk/>
            <pc:sldMk cId="2168941672" sldId="658"/>
            <ac:spMk id="3" creationId="{00000000-0000-0000-0000-000000000000}"/>
          </ac:spMkLst>
        </pc:spChg>
      </pc:sldChg>
    </pc:docChg>
  </pc:docChgLst>
  <pc:docChgLst>
    <pc:chgData name="David George" userId="00d1e6794cfa9047" providerId="LiveId" clId="{0B4BABCD-5C83-488B-81B4-FA775E4E44A4}"/>
    <pc:docChg chg="addSld modSld">
      <pc:chgData name="David George" userId="00d1e6794cfa9047" providerId="LiveId" clId="{0B4BABCD-5C83-488B-81B4-FA775E4E44A4}" dt="2022-12-18T04:31:04.160" v="296" actId="20577"/>
      <pc:docMkLst>
        <pc:docMk/>
      </pc:docMkLst>
      <pc:sldChg chg="modSp mod">
        <pc:chgData name="David George" userId="00d1e6794cfa9047" providerId="LiveId" clId="{0B4BABCD-5C83-488B-81B4-FA775E4E44A4}" dt="2022-12-18T04:28:54.872" v="64" actId="20577"/>
        <pc:sldMkLst>
          <pc:docMk/>
          <pc:sldMk cId="172941551" sldId="676"/>
        </pc:sldMkLst>
        <pc:spChg chg="mod">
          <ac:chgData name="David George" userId="00d1e6794cfa9047" providerId="LiveId" clId="{0B4BABCD-5C83-488B-81B4-FA775E4E44A4}" dt="2022-12-18T04:28:54.872" v="64" actId="20577"/>
          <ac:spMkLst>
            <pc:docMk/>
            <pc:sldMk cId="172941551" sldId="676"/>
            <ac:spMk id="3" creationId="{C102058F-BC07-B7E4-02EC-1C1F41BB585B}"/>
          </ac:spMkLst>
        </pc:spChg>
      </pc:sldChg>
      <pc:sldChg chg="modSp new mod">
        <pc:chgData name="David George" userId="00d1e6794cfa9047" providerId="LiveId" clId="{0B4BABCD-5C83-488B-81B4-FA775E4E44A4}" dt="2022-12-18T04:30:43.556" v="265" actId="20577"/>
        <pc:sldMkLst>
          <pc:docMk/>
          <pc:sldMk cId="2281270208" sldId="677"/>
        </pc:sldMkLst>
        <pc:spChg chg="mod">
          <ac:chgData name="David George" userId="00d1e6794cfa9047" providerId="LiveId" clId="{0B4BABCD-5C83-488B-81B4-FA775E4E44A4}" dt="2022-12-18T04:29:06.692" v="85" actId="20577"/>
          <ac:spMkLst>
            <pc:docMk/>
            <pc:sldMk cId="2281270208" sldId="677"/>
            <ac:spMk id="2" creationId="{172488BF-8390-8C6D-9C12-5EEA2EA65C10}"/>
          </ac:spMkLst>
        </pc:spChg>
        <pc:spChg chg="mod">
          <ac:chgData name="David George" userId="00d1e6794cfa9047" providerId="LiveId" clId="{0B4BABCD-5C83-488B-81B4-FA775E4E44A4}" dt="2022-12-18T04:30:43.556" v="265" actId="20577"/>
          <ac:spMkLst>
            <pc:docMk/>
            <pc:sldMk cId="2281270208" sldId="677"/>
            <ac:spMk id="3" creationId="{90C9FC15-E40C-65D5-494D-808144D1C304}"/>
          </ac:spMkLst>
        </pc:spChg>
      </pc:sldChg>
      <pc:sldChg chg="modSp new mod">
        <pc:chgData name="David George" userId="00d1e6794cfa9047" providerId="LiveId" clId="{0B4BABCD-5C83-488B-81B4-FA775E4E44A4}" dt="2022-12-18T04:31:04.160" v="296" actId="20577"/>
        <pc:sldMkLst>
          <pc:docMk/>
          <pc:sldMk cId="3873684553" sldId="678"/>
        </pc:sldMkLst>
        <pc:spChg chg="mod">
          <ac:chgData name="David George" userId="00d1e6794cfa9047" providerId="LiveId" clId="{0B4BABCD-5C83-488B-81B4-FA775E4E44A4}" dt="2022-12-18T04:31:04.160" v="296" actId="20577"/>
          <ac:spMkLst>
            <pc:docMk/>
            <pc:sldMk cId="3873684553" sldId="678"/>
            <ac:spMk id="2" creationId="{0FC10922-0E2B-EA95-894E-A94BE06C615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0"/>
            <a:ext cx="3070861" cy="435848"/>
          </a:xfrm>
          <a:prstGeom prst="rect">
            <a:avLst/>
          </a:prstGeom>
        </p:spPr>
        <p:txBody>
          <a:bodyPr vert="horz" lIns="93956" tIns="46977" rIns="93956" bIns="469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11" y="0"/>
            <a:ext cx="3070861" cy="435848"/>
          </a:xfrm>
          <a:prstGeom prst="rect">
            <a:avLst/>
          </a:prstGeom>
        </p:spPr>
        <p:txBody>
          <a:bodyPr vert="horz" lIns="93956" tIns="46977" rIns="93956" bIns="46977" rtlCol="0"/>
          <a:lstStyle>
            <a:lvl1pPr algn="r">
              <a:defRPr sz="1200"/>
            </a:lvl1pPr>
          </a:lstStyle>
          <a:p>
            <a:fld id="{F4C0FD34-0CA9-4A22-86BE-A4C94BDAE551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8" y="8250963"/>
            <a:ext cx="3070861" cy="435847"/>
          </a:xfrm>
          <a:prstGeom prst="rect">
            <a:avLst/>
          </a:prstGeom>
        </p:spPr>
        <p:txBody>
          <a:bodyPr vert="horz" lIns="93956" tIns="46977" rIns="93956" bIns="469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11" y="8250963"/>
            <a:ext cx="3070861" cy="435847"/>
          </a:xfrm>
          <a:prstGeom prst="rect">
            <a:avLst/>
          </a:prstGeom>
        </p:spPr>
        <p:txBody>
          <a:bodyPr vert="horz" lIns="93956" tIns="46977" rIns="93956" bIns="46977" rtlCol="0" anchor="b"/>
          <a:lstStyle>
            <a:lvl1pPr algn="r">
              <a:defRPr sz="1200"/>
            </a:lvl1pPr>
          </a:lstStyle>
          <a:p>
            <a:fld id="{740D32BD-7919-4973-8DAC-E90E61B37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26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071178" cy="435665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3833" y="4"/>
            <a:ext cx="3071178" cy="435665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78CD85BF-51BD-4120-92F1-BF5496E29ED0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1085850"/>
            <a:ext cx="4692650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2" rIns="91423" bIns="457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986" y="4180027"/>
            <a:ext cx="5668644" cy="3420556"/>
          </a:xfrm>
          <a:prstGeom prst="rect">
            <a:avLst/>
          </a:prstGeom>
        </p:spPr>
        <p:txBody>
          <a:bodyPr vert="horz" lIns="91423" tIns="45712" rIns="91423" bIns="457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251136"/>
            <a:ext cx="3071178" cy="435665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3833" y="8251136"/>
            <a:ext cx="3071178" cy="435665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F0D58773-B9D9-49EB-B207-297435C97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34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58773-B9D9-49EB-B207-297435C970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74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58773-B9D9-49EB-B207-297435C9709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92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59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90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99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628650" y="1280159"/>
            <a:ext cx="7886700" cy="12874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flipV="1">
            <a:off x="628650" y="5168213"/>
            <a:ext cx="7886700" cy="12874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84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623888" y="3695807"/>
            <a:ext cx="7886700" cy="12874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14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02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09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75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4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C0DD7-983E-4333-88C2-F4D87369E54A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538" y="304271"/>
            <a:ext cx="1234889" cy="112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62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Jonah 4:2b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1354"/>
            <a:ext cx="8208052" cy="36261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effectLst/>
              </a:rPr>
              <a:t>I knew that you are a gracious God and merciful, slow to anger and abounding in steadfast love, and relenting from disaster.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744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Jehu’s Zeal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Jehu, son of </a:t>
            </a:r>
            <a:r>
              <a:rPr lang="en-US" dirty="0" err="1"/>
              <a:t>Jehshaphat</a:t>
            </a:r>
            <a:r>
              <a:rPr lang="en-US" dirty="0"/>
              <a:t>, son of </a:t>
            </a:r>
            <a:r>
              <a:rPr lang="en-US" dirty="0" err="1"/>
              <a:t>Nimshi</a:t>
            </a:r>
            <a:endParaRPr lang="en-US" dirty="0"/>
          </a:p>
          <a:p>
            <a:r>
              <a:rPr lang="en-US" dirty="0"/>
              <a:t>Kills </a:t>
            </a:r>
            <a:r>
              <a:rPr lang="en-US" dirty="0" err="1"/>
              <a:t>Joram</a:t>
            </a:r>
            <a:r>
              <a:rPr lang="en-US" dirty="0"/>
              <a:t> King of Israel</a:t>
            </a:r>
          </a:p>
          <a:p>
            <a:r>
              <a:rPr lang="en-US" dirty="0"/>
              <a:t>Kills </a:t>
            </a:r>
            <a:r>
              <a:rPr lang="en-US" dirty="0" err="1"/>
              <a:t>Ahaziah</a:t>
            </a:r>
            <a:r>
              <a:rPr lang="en-US" dirty="0"/>
              <a:t> King of Judah</a:t>
            </a:r>
          </a:p>
          <a:p>
            <a:r>
              <a:rPr lang="en-US" dirty="0"/>
              <a:t>Destroys the House of Ahab</a:t>
            </a:r>
          </a:p>
          <a:p>
            <a:pPr lvl="1"/>
            <a:r>
              <a:rPr lang="en-US" dirty="0"/>
              <a:t>Fulfills Elijah’s prophecy</a:t>
            </a:r>
          </a:p>
        </p:txBody>
      </p:sp>
    </p:spTree>
    <p:extLst>
      <p:ext uri="{BB962C8B-B14F-4D97-AF65-F5344CB8AC3E}">
        <p14:creationId xmlns:p14="http://schemas.microsoft.com/office/powerpoint/2010/main" val="3901298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Jehu’s Reign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Commander of the Army</a:t>
            </a:r>
          </a:p>
          <a:p>
            <a:r>
              <a:rPr lang="en-US" dirty="0"/>
              <a:t>Gets rid of Baal worship</a:t>
            </a:r>
          </a:p>
          <a:p>
            <a:pPr lvl="1"/>
            <a:r>
              <a:rPr lang="en-US" dirty="0"/>
              <a:t>Tears down the temple</a:t>
            </a:r>
          </a:p>
          <a:p>
            <a:pPr lvl="1"/>
            <a:r>
              <a:rPr lang="en-US" dirty="0"/>
              <a:t>Burns the sacred stone</a:t>
            </a:r>
          </a:p>
          <a:p>
            <a:pPr lvl="1"/>
            <a:r>
              <a:rPr lang="en-US" dirty="0"/>
              <a:t>Temple of Baal location becomes a latrine</a:t>
            </a:r>
          </a:p>
          <a:p>
            <a:r>
              <a:rPr lang="en-US" dirty="0"/>
              <a:t>Continues the sins of Jeroboam son of </a:t>
            </a:r>
            <a:r>
              <a:rPr lang="en-US" dirty="0" err="1"/>
              <a:t>Nebat</a:t>
            </a:r>
            <a:endParaRPr lang="en-US" dirty="0"/>
          </a:p>
          <a:p>
            <a:r>
              <a:rPr lang="en-US" dirty="0"/>
              <a:t>Lord promises that 4 generations of his descendants would rule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146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Dynasty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Jeroboam’s 	  24 years</a:t>
            </a:r>
          </a:p>
          <a:p>
            <a:r>
              <a:rPr lang="en-US" dirty="0" err="1"/>
              <a:t>Baasha’s</a:t>
            </a:r>
            <a:r>
              <a:rPr lang="en-US" dirty="0"/>
              <a:t>		  26 years</a:t>
            </a:r>
          </a:p>
          <a:p>
            <a:r>
              <a:rPr lang="en-US" dirty="0" err="1"/>
              <a:t>Omri’s</a:t>
            </a:r>
            <a:r>
              <a:rPr lang="en-US" dirty="0"/>
              <a:t>			  45 years</a:t>
            </a:r>
          </a:p>
          <a:p>
            <a:r>
              <a:rPr lang="en-US"/>
              <a:t>Jehu’s</a:t>
            </a:r>
            <a:r>
              <a:rPr lang="en-US" dirty="0"/>
              <a:t>	</a:t>
            </a:r>
            <a:r>
              <a:rPr lang="en-US"/>
              <a:t>		100 </a:t>
            </a:r>
            <a:r>
              <a:rPr lang="en-US" dirty="0"/>
              <a:t>years</a:t>
            </a:r>
          </a:p>
          <a:p>
            <a:r>
              <a:rPr lang="en-US" dirty="0" err="1"/>
              <a:t>Menahem’s</a:t>
            </a:r>
            <a:r>
              <a:rPr lang="en-US" dirty="0"/>
              <a:t>	  12 years</a:t>
            </a:r>
          </a:p>
        </p:txBody>
      </p:sp>
    </p:spTree>
    <p:extLst>
      <p:ext uri="{BB962C8B-B14F-4D97-AF65-F5344CB8AC3E}">
        <p14:creationId xmlns:p14="http://schemas.microsoft.com/office/powerpoint/2010/main" val="2621533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Jehu’s Reign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Hazael</a:t>
            </a:r>
            <a:r>
              <a:rPr lang="en-US" dirty="0"/>
              <a:t>, King of Aram, conquers the East</a:t>
            </a:r>
          </a:p>
          <a:p>
            <a:pPr lvl="1"/>
            <a:r>
              <a:rPr lang="en-US" dirty="0"/>
              <a:t>Manasseh</a:t>
            </a:r>
          </a:p>
          <a:p>
            <a:pPr lvl="1"/>
            <a:r>
              <a:rPr lang="en-US" dirty="0"/>
              <a:t>Reuben</a:t>
            </a:r>
          </a:p>
          <a:p>
            <a:pPr lvl="1"/>
            <a:r>
              <a:rPr lang="en-US" dirty="0"/>
              <a:t>Gad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078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Jehoahaz’s</a:t>
            </a:r>
            <a:r>
              <a:rPr lang="en-US" dirty="0"/>
              <a:t> Reign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Continues the sins of Jeroboam son of </a:t>
            </a:r>
            <a:r>
              <a:rPr lang="en-US" dirty="0" err="1"/>
              <a:t>Nebat</a:t>
            </a:r>
            <a:endParaRPr lang="en-US" dirty="0"/>
          </a:p>
          <a:p>
            <a:r>
              <a:rPr lang="en-US" dirty="0" err="1"/>
              <a:t>Asherah</a:t>
            </a:r>
            <a:r>
              <a:rPr lang="en-US" dirty="0"/>
              <a:t> Pole in Samaria</a:t>
            </a:r>
          </a:p>
          <a:p>
            <a:r>
              <a:rPr lang="en-US" dirty="0"/>
              <a:t>Aram continues to prevail over Israel</a:t>
            </a:r>
          </a:p>
          <a:p>
            <a:pPr lvl="1"/>
            <a:r>
              <a:rPr lang="en-US" dirty="0"/>
              <a:t>Israel loses more territory to Aram</a:t>
            </a:r>
          </a:p>
          <a:p>
            <a:pPr lvl="1"/>
            <a:r>
              <a:rPr lang="en-US" dirty="0"/>
              <a:t>Israel’s army reduced to 10,000 infantry, 50 horsemen and 10 chariots</a:t>
            </a:r>
          </a:p>
        </p:txBody>
      </p:sp>
    </p:spTree>
    <p:extLst>
      <p:ext uri="{BB962C8B-B14F-4D97-AF65-F5344CB8AC3E}">
        <p14:creationId xmlns:p14="http://schemas.microsoft.com/office/powerpoint/2010/main" val="2177595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Jehoash’s Reign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Continues the sins of Jeroboam son of </a:t>
            </a:r>
            <a:r>
              <a:rPr lang="en-US" dirty="0" err="1"/>
              <a:t>Nebat</a:t>
            </a:r>
            <a:endParaRPr lang="en-US" dirty="0"/>
          </a:p>
          <a:p>
            <a:r>
              <a:rPr lang="en-US" dirty="0"/>
              <a:t>Elisha dies during his reign</a:t>
            </a:r>
          </a:p>
          <a:p>
            <a:pPr lvl="1"/>
            <a:r>
              <a:rPr lang="en-US" dirty="0"/>
              <a:t>Prophesies victory over Aram before he dies</a:t>
            </a:r>
          </a:p>
          <a:p>
            <a:pPr lvl="1"/>
            <a:r>
              <a:rPr lang="en-US" dirty="0"/>
              <a:t>Jehoash recovers towns lost to Aram</a:t>
            </a:r>
          </a:p>
          <a:p>
            <a:r>
              <a:rPr lang="en-US" dirty="0"/>
              <a:t>Jehoash defeats Judah</a:t>
            </a:r>
          </a:p>
          <a:p>
            <a:pPr lvl="1"/>
            <a:r>
              <a:rPr lang="en-US" dirty="0"/>
              <a:t>Emptied the treasuries of the temple and palace</a:t>
            </a:r>
          </a:p>
          <a:p>
            <a:pPr lvl="1"/>
            <a:r>
              <a:rPr lang="en-US" dirty="0"/>
              <a:t>Took hostages back to Samaria</a:t>
            </a:r>
          </a:p>
        </p:txBody>
      </p:sp>
    </p:spTree>
    <p:extLst>
      <p:ext uri="{BB962C8B-B14F-4D97-AF65-F5344CB8AC3E}">
        <p14:creationId xmlns:p14="http://schemas.microsoft.com/office/powerpoint/2010/main" val="2270912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Jeroboam II’s Reign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Continues the sins of Jeroboam son of </a:t>
            </a:r>
            <a:r>
              <a:rPr lang="en-US" dirty="0" err="1"/>
              <a:t>Nebat</a:t>
            </a:r>
            <a:endParaRPr lang="en-US" dirty="0"/>
          </a:p>
          <a:p>
            <a:r>
              <a:rPr lang="en-US" dirty="0"/>
              <a:t>Overcomes Aram</a:t>
            </a:r>
          </a:p>
          <a:p>
            <a:r>
              <a:rPr lang="en-US" dirty="0"/>
              <a:t>Restores the borders of Israel</a:t>
            </a:r>
          </a:p>
          <a:p>
            <a:pPr lvl="1"/>
            <a:r>
              <a:rPr lang="en-US" dirty="0"/>
              <a:t>Lebo </a:t>
            </a:r>
            <a:r>
              <a:rPr lang="en-US" dirty="0" err="1"/>
              <a:t>Hamath</a:t>
            </a:r>
            <a:r>
              <a:rPr lang="en-US" dirty="0"/>
              <a:t> in the North</a:t>
            </a:r>
          </a:p>
          <a:p>
            <a:pPr lvl="1"/>
            <a:r>
              <a:rPr lang="en-US" dirty="0"/>
              <a:t>Dead Sea in the South</a:t>
            </a:r>
          </a:p>
          <a:p>
            <a:pPr lvl="1"/>
            <a:r>
              <a:rPr lang="en-US" dirty="0"/>
              <a:t>Fulfills the word of Jonah, son of </a:t>
            </a:r>
            <a:r>
              <a:rPr lang="en-US" dirty="0" err="1"/>
              <a:t>Amittai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9979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Zechariah’s Reign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Fourth generation after Jehu</a:t>
            </a:r>
          </a:p>
          <a:p>
            <a:r>
              <a:rPr lang="en-US" dirty="0"/>
              <a:t>Ascends the throne 11 and a half years after his father’s death</a:t>
            </a:r>
          </a:p>
          <a:p>
            <a:r>
              <a:rPr lang="en-US" dirty="0"/>
              <a:t>Israel begins final descent into turmoil</a:t>
            </a:r>
          </a:p>
        </p:txBody>
      </p:sp>
    </p:spTree>
    <p:extLst>
      <p:ext uri="{BB962C8B-B14F-4D97-AF65-F5344CB8AC3E}">
        <p14:creationId xmlns:p14="http://schemas.microsoft.com/office/powerpoint/2010/main" val="3441621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Prophetic Writings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 Chronicles 12:15</a:t>
            </a:r>
          </a:p>
          <a:p>
            <a:pPr lvl="1"/>
            <a:r>
              <a:rPr lang="en-US" b="1" baseline="30000" dirty="0">
                <a:effectLst/>
              </a:rPr>
              <a:t>15 </a:t>
            </a:r>
            <a:r>
              <a:rPr lang="en-US" dirty="0">
                <a:effectLst/>
              </a:rPr>
              <a:t>Now the acts of </a:t>
            </a:r>
            <a:r>
              <a:rPr lang="en-US" dirty="0" err="1">
                <a:effectLst/>
              </a:rPr>
              <a:t>Rehoboam</a:t>
            </a:r>
            <a:r>
              <a:rPr lang="en-US" dirty="0">
                <a:effectLst/>
              </a:rPr>
              <a:t>, from first to last, are they not written in the chronicles of Shemaiah the prophet and of </a:t>
            </a:r>
            <a:r>
              <a:rPr lang="en-US" dirty="0" err="1">
                <a:effectLst/>
              </a:rPr>
              <a:t>Iddo</a:t>
            </a:r>
            <a:r>
              <a:rPr lang="en-US" dirty="0">
                <a:effectLst/>
              </a:rPr>
              <a:t> the seer? There were continual wars between </a:t>
            </a:r>
            <a:r>
              <a:rPr lang="en-US" dirty="0" err="1">
                <a:effectLst/>
              </a:rPr>
              <a:t>Rehoboam</a:t>
            </a:r>
            <a:r>
              <a:rPr lang="en-US" dirty="0">
                <a:effectLst/>
              </a:rPr>
              <a:t> and Jeroboam.</a:t>
            </a:r>
            <a:endParaRPr lang="en-US" dirty="0"/>
          </a:p>
          <a:p>
            <a:r>
              <a:rPr lang="en-US" dirty="0"/>
              <a:t>2 Chronicles 20:34</a:t>
            </a:r>
          </a:p>
          <a:p>
            <a:pPr lvl="1"/>
            <a:r>
              <a:rPr lang="en-US" b="1" baseline="30000" dirty="0">
                <a:effectLst/>
              </a:rPr>
              <a:t>34 </a:t>
            </a:r>
            <a:r>
              <a:rPr lang="en-US" dirty="0">
                <a:effectLst/>
              </a:rPr>
              <a:t>Now the rest of the acts of Jehoshaphat, from first to last, are written in the chronicles of Jehu the son of </a:t>
            </a:r>
            <a:r>
              <a:rPr lang="en-US" dirty="0" err="1">
                <a:effectLst/>
              </a:rPr>
              <a:t>Hanani</a:t>
            </a:r>
            <a:r>
              <a:rPr lang="en-US" dirty="0">
                <a:effectLst/>
              </a:rPr>
              <a:t>, which are recorded in the Book of the Kings of Israel.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547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Book of Amos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Oldest prophetic book of the Bible</a:t>
            </a:r>
          </a:p>
          <a:p>
            <a:r>
              <a:rPr lang="en-US" dirty="0"/>
              <a:t>Jeroboam &amp; </a:t>
            </a:r>
            <a:r>
              <a:rPr lang="en-US" dirty="0" err="1"/>
              <a:t>Uzziah</a:t>
            </a:r>
            <a:r>
              <a:rPr lang="en-US" dirty="0"/>
              <a:t> were kings</a:t>
            </a:r>
          </a:p>
          <a:p>
            <a:r>
              <a:rPr lang="en-US" dirty="0"/>
              <a:t>Written 2 years before the Earthquake of King </a:t>
            </a:r>
            <a:r>
              <a:rPr lang="en-US" dirty="0" err="1"/>
              <a:t>Uzziah’s</a:t>
            </a:r>
            <a:r>
              <a:rPr lang="en-US" dirty="0"/>
              <a:t> reign</a:t>
            </a:r>
          </a:p>
          <a:p>
            <a:r>
              <a:rPr lang="en-US" dirty="0"/>
              <a:t>Judgements</a:t>
            </a:r>
          </a:p>
          <a:p>
            <a:r>
              <a:rPr lang="en-US" dirty="0"/>
              <a:t>Incident with </a:t>
            </a:r>
            <a:r>
              <a:rPr lang="en-US" dirty="0" err="1"/>
              <a:t>Amaziah</a:t>
            </a:r>
            <a:r>
              <a:rPr lang="en-US" dirty="0"/>
              <a:t>, priest at Bethel</a:t>
            </a:r>
          </a:p>
        </p:txBody>
      </p:sp>
    </p:spTree>
    <p:extLst>
      <p:ext uri="{BB962C8B-B14F-4D97-AF65-F5344CB8AC3E}">
        <p14:creationId xmlns:p14="http://schemas.microsoft.com/office/powerpoint/2010/main" val="2073557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1B870-3ABE-8A68-BABD-86B09B179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Psalm 142:5-6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29489-1A33-816A-5A69-FD1B24729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1354"/>
            <a:ext cx="8305488" cy="38301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baseline="30000" dirty="0">
                <a:effectLst/>
              </a:rPr>
              <a:t>5 </a:t>
            </a:r>
            <a:r>
              <a:rPr lang="en-US" dirty="0">
                <a:effectLst/>
              </a:rPr>
              <a:t>I cry to you, O </a:t>
            </a:r>
            <a:r>
              <a:rPr lang="en-US" cap="small" dirty="0">
                <a:effectLst/>
              </a:rPr>
              <a:t>Lord</a:t>
            </a:r>
            <a:r>
              <a:rPr lang="en-US" dirty="0">
                <a:effectLst/>
              </a:rPr>
              <a:t>;</a:t>
            </a:r>
            <a:br>
              <a:rPr lang="en-US" dirty="0"/>
            </a:br>
            <a:r>
              <a:rPr lang="en-US" dirty="0">
                <a:effectLst/>
              </a:rPr>
              <a:t>    I say, “You are my refuge,</a:t>
            </a:r>
            <a:br>
              <a:rPr lang="en-US" dirty="0"/>
            </a:br>
            <a:r>
              <a:rPr lang="en-US" dirty="0">
                <a:effectLst/>
              </a:rPr>
              <a:t>    my portion in the land of the living.”</a:t>
            </a:r>
            <a:br>
              <a:rPr lang="en-US" dirty="0"/>
            </a:br>
            <a:r>
              <a:rPr lang="en-US" b="1" baseline="30000" dirty="0">
                <a:effectLst/>
              </a:rPr>
              <a:t>6 </a:t>
            </a:r>
            <a:r>
              <a:rPr lang="en-US" dirty="0">
                <a:effectLst/>
              </a:rPr>
              <a:t>Attend to my cry,</a:t>
            </a:r>
            <a:br>
              <a:rPr lang="en-US" dirty="0"/>
            </a:br>
            <a:r>
              <a:rPr lang="en-US" dirty="0">
                <a:effectLst/>
              </a:rPr>
              <a:t>    for I am brought very low!</a:t>
            </a:r>
            <a:br>
              <a:rPr lang="en-US" dirty="0"/>
            </a:br>
            <a:r>
              <a:rPr lang="en-US" dirty="0">
                <a:effectLst/>
              </a:rPr>
              <a:t>Deliver me from my persecutors,</a:t>
            </a:r>
            <a:br>
              <a:rPr lang="en-US" dirty="0"/>
            </a:br>
            <a:r>
              <a:rPr lang="en-US" dirty="0">
                <a:effectLst/>
              </a:rPr>
              <a:t>    for they are too strong for 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4308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Book of Joel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Unknown timeframe</a:t>
            </a:r>
          </a:p>
          <a:p>
            <a:r>
              <a:rPr lang="en-US" dirty="0"/>
              <a:t>References a Plague of Locusts</a:t>
            </a:r>
          </a:p>
          <a:p>
            <a:r>
              <a:rPr lang="en-US" dirty="0"/>
              <a:t>Promises Holy Spirit</a:t>
            </a:r>
          </a:p>
          <a:p>
            <a:pPr lvl="1"/>
            <a:r>
              <a:rPr lang="en-US" dirty="0"/>
              <a:t>Fulfilled in Acts 2</a:t>
            </a:r>
          </a:p>
        </p:txBody>
      </p:sp>
    </p:spTree>
    <p:extLst>
      <p:ext uri="{BB962C8B-B14F-4D97-AF65-F5344CB8AC3E}">
        <p14:creationId xmlns:p14="http://schemas.microsoft.com/office/powerpoint/2010/main" val="40275834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Book of Jonah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Uniquely tells about the prophet more than his message</a:t>
            </a:r>
          </a:p>
          <a:p>
            <a:r>
              <a:rPr lang="en-US" dirty="0"/>
              <a:t>Jesus references him as a historical figure</a:t>
            </a:r>
          </a:p>
          <a:p>
            <a:r>
              <a:rPr lang="en-US" dirty="0"/>
              <a:t>Delivers a message to Nineveh</a:t>
            </a:r>
          </a:p>
          <a:p>
            <a:pPr lvl="1"/>
            <a:r>
              <a:rPr lang="en-US" dirty="0"/>
              <a:t>Nineveh repents</a:t>
            </a:r>
          </a:p>
          <a:p>
            <a:pPr lvl="1"/>
            <a:r>
              <a:rPr lang="en-US" dirty="0"/>
              <a:t>Jonah gets upset</a:t>
            </a:r>
          </a:p>
        </p:txBody>
      </p:sp>
    </p:spTree>
    <p:extLst>
      <p:ext uri="{BB962C8B-B14F-4D97-AF65-F5344CB8AC3E}">
        <p14:creationId xmlns:p14="http://schemas.microsoft.com/office/powerpoint/2010/main" val="11844163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Line of David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Southern Kingdom of Judah</a:t>
            </a:r>
          </a:p>
          <a:p>
            <a:r>
              <a:rPr lang="en-US" dirty="0"/>
              <a:t>Capital City - Jerusalem</a:t>
            </a:r>
          </a:p>
          <a:p>
            <a:r>
              <a:rPr lang="en-US" dirty="0" err="1"/>
              <a:t>Joash</a:t>
            </a:r>
            <a:endParaRPr lang="en-US" dirty="0"/>
          </a:p>
          <a:p>
            <a:pPr lvl="1"/>
            <a:r>
              <a:rPr lang="en-US" dirty="0"/>
              <a:t>Reigns 40 years</a:t>
            </a:r>
          </a:p>
          <a:p>
            <a:pPr lvl="1"/>
            <a:r>
              <a:rPr lang="en-US" dirty="0"/>
              <a:t>Becomes king at 7 years old</a:t>
            </a:r>
          </a:p>
          <a:p>
            <a:pPr lvl="1"/>
            <a:r>
              <a:rPr lang="en-US" dirty="0"/>
              <a:t>878 BC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311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Line of David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Amaziah</a:t>
            </a:r>
            <a:endParaRPr lang="en-US" dirty="0"/>
          </a:p>
          <a:p>
            <a:pPr lvl="1"/>
            <a:r>
              <a:rPr lang="en-US" dirty="0"/>
              <a:t>Reigns 29 years </a:t>
            </a:r>
          </a:p>
          <a:p>
            <a:pPr lvl="1"/>
            <a:r>
              <a:rPr lang="en-US" dirty="0"/>
              <a:t>Becomes king at 25 years old</a:t>
            </a:r>
          </a:p>
          <a:p>
            <a:pPr lvl="1"/>
            <a:r>
              <a:rPr lang="en-US" dirty="0"/>
              <a:t>839-810 BC</a:t>
            </a:r>
          </a:p>
          <a:p>
            <a:r>
              <a:rPr lang="en-US" dirty="0" err="1"/>
              <a:t>Uzziah</a:t>
            </a:r>
            <a:endParaRPr lang="en-US" dirty="0"/>
          </a:p>
          <a:p>
            <a:pPr lvl="1"/>
            <a:r>
              <a:rPr lang="en-US" dirty="0"/>
              <a:t>Reigns 52 years</a:t>
            </a:r>
          </a:p>
          <a:p>
            <a:pPr lvl="1"/>
            <a:r>
              <a:rPr lang="en-US" dirty="0"/>
              <a:t>Becomes king at 16 years old</a:t>
            </a:r>
          </a:p>
          <a:p>
            <a:pPr lvl="1"/>
            <a:r>
              <a:rPr lang="en-US" dirty="0"/>
              <a:t>810-759 BC</a:t>
            </a:r>
          </a:p>
          <a:p>
            <a:pPr marL="3429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8749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Athaliah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Grand daughter of </a:t>
            </a:r>
            <a:r>
              <a:rPr lang="en-US" dirty="0" err="1"/>
              <a:t>Omri</a:t>
            </a:r>
            <a:endParaRPr lang="en-US" dirty="0"/>
          </a:p>
          <a:p>
            <a:r>
              <a:rPr lang="en-US" dirty="0"/>
              <a:t>Kills off the royal family in Judah</a:t>
            </a:r>
          </a:p>
          <a:p>
            <a:pPr lvl="1"/>
            <a:r>
              <a:rPr lang="en-US" dirty="0"/>
              <a:t>Sets herself up as queen </a:t>
            </a:r>
          </a:p>
          <a:p>
            <a:pPr lvl="1"/>
            <a:r>
              <a:rPr lang="en-US" dirty="0"/>
              <a:t>Rules 6 years</a:t>
            </a:r>
          </a:p>
          <a:p>
            <a:r>
              <a:rPr lang="en-US" dirty="0"/>
              <a:t>Missed </a:t>
            </a:r>
            <a:r>
              <a:rPr lang="en-US" dirty="0" err="1"/>
              <a:t>Joash</a:t>
            </a:r>
            <a:r>
              <a:rPr lang="en-US" dirty="0"/>
              <a:t>, son of </a:t>
            </a:r>
            <a:r>
              <a:rPr lang="en-US" dirty="0" err="1"/>
              <a:t>Ahaziah</a:t>
            </a:r>
            <a:endParaRPr lang="en-US" dirty="0"/>
          </a:p>
          <a:p>
            <a:pPr lvl="1"/>
            <a:r>
              <a:rPr lang="en-US" dirty="0"/>
              <a:t>Hidden by his </a:t>
            </a:r>
            <a:r>
              <a:rPr lang="en-US" dirty="0" err="1"/>
              <a:t>Jehosheba</a:t>
            </a:r>
            <a:r>
              <a:rPr lang="en-US" dirty="0"/>
              <a:t>, his aunt and wife of the High Priest </a:t>
            </a:r>
            <a:r>
              <a:rPr lang="en-US" dirty="0" err="1"/>
              <a:t>Jehoiada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3414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Joash’s</a:t>
            </a:r>
            <a:r>
              <a:rPr lang="en-US" dirty="0"/>
              <a:t> Reign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Righteous King</a:t>
            </a:r>
          </a:p>
          <a:p>
            <a:pPr lvl="1"/>
            <a:r>
              <a:rPr lang="en-US" dirty="0"/>
              <a:t>While </a:t>
            </a:r>
            <a:r>
              <a:rPr lang="en-US" dirty="0" err="1"/>
              <a:t>Jehoiada</a:t>
            </a:r>
            <a:r>
              <a:rPr lang="en-US" dirty="0"/>
              <a:t> was alive as high priest (dies at 130)</a:t>
            </a:r>
          </a:p>
          <a:p>
            <a:r>
              <a:rPr lang="en-US" dirty="0"/>
              <a:t>Repairs the Temple</a:t>
            </a:r>
          </a:p>
          <a:p>
            <a:r>
              <a:rPr lang="en-US" dirty="0"/>
              <a:t>High places were not removed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5609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Joash’s</a:t>
            </a:r>
            <a:r>
              <a:rPr lang="en-US" dirty="0"/>
              <a:t> Reign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Sets up </a:t>
            </a:r>
            <a:r>
              <a:rPr lang="en-US" dirty="0" err="1"/>
              <a:t>Asherah</a:t>
            </a:r>
            <a:r>
              <a:rPr lang="en-US" dirty="0"/>
              <a:t> poles and idols</a:t>
            </a:r>
          </a:p>
          <a:p>
            <a:r>
              <a:rPr lang="en-US" dirty="0"/>
              <a:t>Zechariah son of </a:t>
            </a:r>
            <a:r>
              <a:rPr lang="en-US" dirty="0" err="1"/>
              <a:t>Jehoiada</a:t>
            </a:r>
            <a:r>
              <a:rPr lang="en-US" dirty="0"/>
              <a:t> rebukes him</a:t>
            </a:r>
          </a:p>
          <a:p>
            <a:pPr lvl="1"/>
            <a:r>
              <a:rPr lang="en-US" dirty="0"/>
              <a:t>Stoned to death in the temple courtyard</a:t>
            </a:r>
          </a:p>
          <a:p>
            <a:r>
              <a:rPr lang="en-US" dirty="0"/>
              <a:t>Attacked by </a:t>
            </a:r>
            <a:r>
              <a:rPr lang="en-US" dirty="0" err="1"/>
              <a:t>Hazael</a:t>
            </a:r>
            <a:r>
              <a:rPr lang="en-US" dirty="0"/>
              <a:t> of Aram</a:t>
            </a:r>
          </a:p>
          <a:p>
            <a:pPr lvl="1"/>
            <a:r>
              <a:rPr lang="en-US" dirty="0"/>
              <a:t>Paid him off with the temple treasuries</a:t>
            </a:r>
          </a:p>
          <a:p>
            <a:pPr lvl="1"/>
            <a:r>
              <a:rPr lang="en-US" dirty="0" err="1"/>
              <a:t>Joash</a:t>
            </a:r>
            <a:r>
              <a:rPr lang="en-US" dirty="0"/>
              <a:t> was severely wounded</a:t>
            </a:r>
          </a:p>
          <a:p>
            <a:pPr lvl="1"/>
            <a:r>
              <a:rPr lang="en-US" dirty="0"/>
              <a:t>His officials assassinate him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1259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Amaziah’s</a:t>
            </a:r>
            <a:r>
              <a:rPr lang="en-US" dirty="0"/>
              <a:t> Reign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Did what was right, but not wholeheartedly</a:t>
            </a:r>
          </a:p>
          <a:p>
            <a:r>
              <a:rPr lang="en-US" dirty="0"/>
              <a:t>Defeated the </a:t>
            </a:r>
            <a:r>
              <a:rPr lang="en-US" dirty="0" err="1"/>
              <a:t>Edomites</a:t>
            </a:r>
            <a:endParaRPr lang="en-US" dirty="0"/>
          </a:p>
          <a:p>
            <a:pPr lvl="1"/>
            <a:r>
              <a:rPr lang="en-US" dirty="0"/>
              <a:t>Took their gods and worshiped them</a:t>
            </a:r>
          </a:p>
          <a:p>
            <a:r>
              <a:rPr lang="en-US" dirty="0"/>
              <a:t>Then challenged Israel to fight in 826</a:t>
            </a:r>
          </a:p>
          <a:p>
            <a:r>
              <a:rPr lang="en-US" dirty="0"/>
              <a:t>Jehoash, King of Israel, defeats Judah</a:t>
            </a:r>
          </a:p>
          <a:p>
            <a:pPr lvl="1"/>
            <a:r>
              <a:rPr lang="en-US" dirty="0"/>
              <a:t>Breaks down wall of Jerusalem; empties treasuries</a:t>
            </a:r>
          </a:p>
          <a:p>
            <a:r>
              <a:rPr lang="en-US" dirty="0" err="1"/>
              <a:t>Amaziah</a:t>
            </a:r>
            <a:r>
              <a:rPr lang="en-US" dirty="0"/>
              <a:t> assassinated in Lachish</a:t>
            </a:r>
          </a:p>
        </p:txBody>
      </p:sp>
    </p:spTree>
    <p:extLst>
      <p:ext uri="{BB962C8B-B14F-4D97-AF65-F5344CB8AC3E}">
        <p14:creationId xmlns:p14="http://schemas.microsoft.com/office/powerpoint/2010/main" val="5468088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Uzziah’s</a:t>
            </a:r>
            <a:r>
              <a:rPr lang="en-US" dirty="0"/>
              <a:t> Reign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Righteous king; high places remained</a:t>
            </a:r>
          </a:p>
          <a:p>
            <a:pPr lvl="1"/>
            <a:r>
              <a:rPr lang="en-US" dirty="0"/>
              <a:t>As long as he sought the Lord, God gave him success</a:t>
            </a:r>
          </a:p>
          <a:p>
            <a:r>
              <a:rPr lang="en-US" dirty="0"/>
              <a:t>Subjugated the Philistines and Ammonites</a:t>
            </a:r>
          </a:p>
          <a:p>
            <a:r>
              <a:rPr lang="en-US" dirty="0"/>
              <a:t>Built towers on the walls of Jerusalem</a:t>
            </a:r>
          </a:p>
          <a:p>
            <a:pPr lvl="1"/>
            <a:r>
              <a:rPr lang="en-US" dirty="0"/>
              <a:t>Catapults </a:t>
            </a:r>
          </a:p>
          <a:p>
            <a:r>
              <a:rPr lang="en-US" dirty="0"/>
              <a:t>Became arrogant and tried to offer incense</a:t>
            </a:r>
          </a:p>
          <a:p>
            <a:pPr lvl="1"/>
            <a:r>
              <a:rPr lang="en-US" dirty="0"/>
              <a:t>Leprosy broke out on him</a:t>
            </a:r>
          </a:p>
          <a:p>
            <a:pPr lvl="1"/>
            <a:r>
              <a:rPr lang="en-US" dirty="0" err="1"/>
              <a:t>Jotham</a:t>
            </a:r>
            <a:r>
              <a:rPr lang="en-US" dirty="0"/>
              <a:t> ruled in his stead</a:t>
            </a:r>
          </a:p>
        </p:txBody>
      </p:sp>
    </p:spTree>
    <p:extLst>
      <p:ext uri="{BB962C8B-B14F-4D97-AF65-F5344CB8AC3E}">
        <p14:creationId xmlns:p14="http://schemas.microsoft.com/office/powerpoint/2010/main" val="299971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Foundations For Faith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Jehu’s Dynasty</a:t>
            </a:r>
          </a:p>
        </p:txBody>
      </p:sp>
      <p:sp>
        <p:nvSpPr>
          <p:cNvPr id="5" name="Rectangle 4"/>
          <p:cNvSpPr/>
          <p:nvPr/>
        </p:nvSpPr>
        <p:spPr>
          <a:xfrm>
            <a:off x="2496312" y="2906682"/>
            <a:ext cx="4160520" cy="12244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94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Eras of the Old Testament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Beginnings Era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Patriarchs Era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Exodus Era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Conquest Era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Judges Era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United Monarchy</a:t>
            </a:r>
          </a:p>
          <a:p>
            <a:r>
              <a:rPr lang="en-US" b="1" dirty="0"/>
              <a:t>Divided Monarchy</a:t>
            </a:r>
          </a:p>
          <a:p>
            <a:r>
              <a:rPr lang="en-US" dirty="0"/>
              <a:t>Exile</a:t>
            </a:r>
          </a:p>
          <a:p>
            <a:r>
              <a:rPr lang="en-US" dirty="0"/>
              <a:t>The Return</a:t>
            </a:r>
          </a:p>
        </p:txBody>
      </p:sp>
    </p:spTree>
    <p:extLst>
      <p:ext uri="{BB962C8B-B14F-4D97-AF65-F5344CB8AC3E}">
        <p14:creationId xmlns:p14="http://schemas.microsoft.com/office/powerpoint/2010/main" val="746598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Books of the Old Testament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4">
            <a:noAutofit/>
          </a:bodyPr>
          <a:lstStyle/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Genesis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Exodus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Leviticus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Numbers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Deuteronomy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Joshua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Judges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Ruth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I&amp;II Samuel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I&amp;</a:t>
            </a:r>
            <a:r>
              <a:rPr lang="en-US" sz="2000" b="1" dirty="0"/>
              <a:t>II Kings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I&amp;</a:t>
            </a:r>
            <a:r>
              <a:rPr lang="en-US" sz="2000" b="1" dirty="0"/>
              <a:t>II Chronicles</a:t>
            </a:r>
          </a:p>
          <a:p>
            <a:r>
              <a:rPr lang="en-US" sz="2000" dirty="0"/>
              <a:t>Ezra</a:t>
            </a:r>
          </a:p>
          <a:p>
            <a:r>
              <a:rPr lang="en-US" sz="2000" dirty="0"/>
              <a:t>Nehemiah</a:t>
            </a:r>
          </a:p>
          <a:p>
            <a:r>
              <a:rPr lang="en-US" sz="2000" dirty="0"/>
              <a:t>Esther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Job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Psalms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Proverbs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Ecclesiastes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Song of Songs</a:t>
            </a:r>
          </a:p>
          <a:p>
            <a:r>
              <a:rPr lang="en-US" sz="2000" dirty="0"/>
              <a:t>Isaiah</a:t>
            </a:r>
          </a:p>
          <a:p>
            <a:r>
              <a:rPr lang="en-US" sz="2000" dirty="0"/>
              <a:t>Jeremiah</a:t>
            </a:r>
          </a:p>
          <a:p>
            <a:r>
              <a:rPr lang="en-US" sz="2000" dirty="0"/>
              <a:t>Lamentations</a:t>
            </a:r>
          </a:p>
          <a:p>
            <a:r>
              <a:rPr lang="en-US" sz="2000" dirty="0"/>
              <a:t>Ezekiel</a:t>
            </a:r>
          </a:p>
          <a:p>
            <a:r>
              <a:rPr lang="en-US" sz="2000" dirty="0"/>
              <a:t>Daniel</a:t>
            </a:r>
          </a:p>
          <a:p>
            <a:r>
              <a:rPr lang="en-US" sz="2000" dirty="0"/>
              <a:t>Hosea</a:t>
            </a:r>
          </a:p>
          <a:p>
            <a:r>
              <a:rPr lang="en-US" sz="2000" b="1" dirty="0"/>
              <a:t>Joel</a:t>
            </a:r>
          </a:p>
          <a:p>
            <a:r>
              <a:rPr lang="en-US" sz="2000" b="1" dirty="0"/>
              <a:t>Amos</a:t>
            </a:r>
          </a:p>
          <a:p>
            <a:r>
              <a:rPr lang="en-US" sz="2000" dirty="0"/>
              <a:t>Obadiah</a:t>
            </a:r>
          </a:p>
          <a:p>
            <a:r>
              <a:rPr lang="en-US" sz="2000" b="1" dirty="0"/>
              <a:t>Jonah</a:t>
            </a:r>
          </a:p>
          <a:p>
            <a:r>
              <a:rPr lang="en-US" sz="2000" dirty="0"/>
              <a:t>Micah</a:t>
            </a:r>
          </a:p>
          <a:p>
            <a:r>
              <a:rPr lang="en-US" sz="2000" dirty="0"/>
              <a:t>Nahum</a:t>
            </a:r>
          </a:p>
          <a:p>
            <a:r>
              <a:rPr lang="en-US" sz="2000" dirty="0" err="1"/>
              <a:t>Habbakkuk</a:t>
            </a:r>
            <a:endParaRPr lang="en-US" sz="2000" dirty="0"/>
          </a:p>
          <a:p>
            <a:r>
              <a:rPr lang="en-US" sz="2000" dirty="0"/>
              <a:t>Zephaniah</a:t>
            </a:r>
          </a:p>
          <a:p>
            <a:r>
              <a:rPr lang="en-US" sz="2000" dirty="0"/>
              <a:t>Haggai</a:t>
            </a:r>
          </a:p>
          <a:p>
            <a:r>
              <a:rPr lang="en-US" sz="2000" dirty="0"/>
              <a:t>Zechariah</a:t>
            </a:r>
          </a:p>
          <a:p>
            <a:r>
              <a:rPr lang="en-US" sz="2000" dirty="0"/>
              <a:t>Malachi</a:t>
            </a:r>
          </a:p>
        </p:txBody>
      </p:sp>
    </p:spTree>
    <p:extLst>
      <p:ext uri="{BB962C8B-B14F-4D97-AF65-F5344CB8AC3E}">
        <p14:creationId xmlns:p14="http://schemas.microsoft.com/office/powerpoint/2010/main" val="820497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3A30B-8368-010F-79DF-3B546B910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Divided Monarchy Era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78102-536F-3EEA-7FB6-63A362BEC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Omri’s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Dynasty – Feb 19</a:t>
            </a:r>
            <a:r>
              <a:rPr lang="en-US" baseline="30000" dirty="0">
                <a:solidFill>
                  <a:schemeClr val="bg1">
                    <a:lumMod val="75000"/>
                  </a:schemeClr>
                </a:solidFill>
              </a:rPr>
              <a:t>th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/>
              <a:t>Jehu’s Dynasty – Feb 26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dirty="0"/>
              <a:t>The Fall of the North – Mar 5</a:t>
            </a:r>
            <a:r>
              <a:rPr lang="en-US" baseline="30000" dirty="0"/>
              <a:t>th</a:t>
            </a:r>
          </a:p>
          <a:p>
            <a:r>
              <a:rPr lang="en-US" i="1" dirty="0"/>
              <a:t>Spring Break – </a:t>
            </a:r>
            <a:r>
              <a:rPr lang="en-US" dirty="0"/>
              <a:t>Mar 12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i="1" dirty="0" err="1"/>
              <a:t>Truebridge</a:t>
            </a:r>
            <a:r>
              <a:rPr lang="en-US" i="1" dirty="0"/>
              <a:t> Youth Retreat – </a:t>
            </a:r>
            <a:r>
              <a:rPr lang="en-US" dirty="0"/>
              <a:t>Mar 19th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853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Jehu’s Dynasty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96312" y="2906682"/>
            <a:ext cx="4160520" cy="12244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56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Dynasty of Jehu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Northern Kingdom of Israel</a:t>
            </a:r>
          </a:p>
          <a:p>
            <a:r>
              <a:rPr lang="en-US" dirty="0"/>
              <a:t>Capital city – Samaria</a:t>
            </a:r>
          </a:p>
          <a:p>
            <a:r>
              <a:rPr lang="en-US" dirty="0"/>
              <a:t>Jehu</a:t>
            </a:r>
          </a:p>
          <a:p>
            <a:pPr lvl="1"/>
            <a:r>
              <a:rPr lang="en-US" dirty="0"/>
              <a:t>Reigns 28 Years</a:t>
            </a:r>
          </a:p>
          <a:p>
            <a:pPr lvl="1"/>
            <a:r>
              <a:rPr lang="en-US" dirty="0"/>
              <a:t>884-856 BC</a:t>
            </a:r>
          </a:p>
          <a:p>
            <a:r>
              <a:rPr lang="en-US" dirty="0" err="1"/>
              <a:t>Jehoahaz</a:t>
            </a:r>
            <a:endParaRPr lang="en-US" dirty="0"/>
          </a:p>
          <a:p>
            <a:pPr lvl="1"/>
            <a:r>
              <a:rPr lang="en-US" dirty="0"/>
              <a:t>Reigns 17 Years</a:t>
            </a:r>
          </a:p>
          <a:p>
            <a:pPr lvl="1"/>
            <a:r>
              <a:rPr lang="en-US" dirty="0"/>
              <a:t>856-839 BC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19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Dynasty of Jehu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Jehoash (overlaps with father 3 years)</a:t>
            </a:r>
          </a:p>
          <a:p>
            <a:pPr lvl="1"/>
            <a:r>
              <a:rPr lang="en-US" dirty="0"/>
              <a:t>Reigns 16 Years</a:t>
            </a:r>
          </a:p>
          <a:p>
            <a:pPr lvl="1"/>
            <a:r>
              <a:rPr lang="en-US" dirty="0"/>
              <a:t>841-825 BC</a:t>
            </a:r>
          </a:p>
          <a:p>
            <a:r>
              <a:rPr lang="en-US" dirty="0"/>
              <a:t>Jeroboam II</a:t>
            </a:r>
          </a:p>
          <a:p>
            <a:pPr lvl="1"/>
            <a:r>
              <a:rPr lang="en-US" dirty="0"/>
              <a:t>Reigns 41 Years</a:t>
            </a:r>
          </a:p>
          <a:p>
            <a:pPr lvl="1"/>
            <a:r>
              <a:rPr lang="en-US" dirty="0"/>
              <a:t>825-784 BC</a:t>
            </a:r>
          </a:p>
          <a:p>
            <a:r>
              <a:rPr lang="en-US" dirty="0"/>
              <a:t>Zechariah</a:t>
            </a:r>
          </a:p>
          <a:p>
            <a:pPr lvl="1"/>
            <a:r>
              <a:rPr lang="en-US" dirty="0"/>
              <a:t>Reigns 6 Months</a:t>
            </a:r>
          </a:p>
          <a:p>
            <a:pPr lvl="1"/>
            <a:r>
              <a:rPr lang="en-US" dirty="0"/>
              <a:t>773 BC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63999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48107</TotalTime>
  <Words>940</Words>
  <Application>Microsoft Office PowerPoint</Application>
  <PresentationFormat>On-screen Show (16:10)</PresentationFormat>
  <Paragraphs>206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Georgia</vt:lpstr>
      <vt:lpstr>1_Office Theme</vt:lpstr>
      <vt:lpstr>Jonah 4:2b</vt:lpstr>
      <vt:lpstr>Psalm 142:5-6</vt:lpstr>
      <vt:lpstr>Foundations For Faith</vt:lpstr>
      <vt:lpstr>Eras of the Old Testament</vt:lpstr>
      <vt:lpstr>Books of the Old Testament</vt:lpstr>
      <vt:lpstr>Divided Monarchy Era</vt:lpstr>
      <vt:lpstr>Jehu’s Dynasty</vt:lpstr>
      <vt:lpstr>Dynasty of Jehu</vt:lpstr>
      <vt:lpstr>Dynasty of Jehu </vt:lpstr>
      <vt:lpstr>Jehu’s Zeal</vt:lpstr>
      <vt:lpstr>Jehu’s Reign</vt:lpstr>
      <vt:lpstr>Dynasty Comparison</vt:lpstr>
      <vt:lpstr>Jehu’s Reign</vt:lpstr>
      <vt:lpstr>Jehoahaz’s Reign</vt:lpstr>
      <vt:lpstr>Jehoash’s Reign</vt:lpstr>
      <vt:lpstr>Jeroboam II’s Reign</vt:lpstr>
      <vt:lpstr>Zechariah’s Reign</vt:lpstr>
      <vt:lpstr>Prophetic Writings</vt:lpstr>
      <vt:lpstr>The Book of Amos</vt:lpstr>
      <vt:lpstr>The Book of Joel</vt:lpstr>
      <vt:lpstr>The Book of Jonah</vt:lpstr>
      <vt:lpstr>The Line of David</vt:lpstr>
      <vt:lpstr>The Line of David</vt:lpstr>
      <vt:lpstr>Athaliah</vt:lpstr>
      <vt:lpstr>Joash’s Reign</vt:lpstr>
      <vt:lpstr>Joash’s Reign</vt:lpstr>
      <vt:lpstr>Amaziah’s Reign</vt:lpstr>
      <vt:lpstr>Uzziah’s Reign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A.T.F. Agents:</dc:title>
  <dc:creator>David George</dc:creator>
  <cp:lastModifiedBy>David George</cp:lastModifiedBy>
  <cp:revision>608</cp:revision>
  <cp:lastPrinted>2023-02-06T00:10:44Z</cp:lastPrinted>
  <dcterms:created xsi:type="dcterms:W3CDTF">2019-11-30T18:05:49Z</dcterms:created>
  <dcterms:modified xsi:type="dcterms:W3CDTF">2023-02-27T02:15:49Z</dcterms:modified>
</cp:coreProperties>
</file>