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handoutMasterIdLst>
    <p:handoutMasterId r:id="rId35"/>
  </p:handoutMasterIdLst>
  <p:sldIdLst>
    <p:sldId id="610" r:id="rId2"/>
    <p:sldId id="546" r:id="rId3"/>
    <p:sldId id="256" r:id="rId4"/>
    <p:sldId id="516" r:id="rId5"/>
    <p:sldId id="547" r:id="rId6"/>
    <p:sldId id="650" r:id="rId7"/>
    <p:sldId id="641" r:id="rId8"/>
    <p:sldId id="667" r:id="rId9"/>
    <p:sldId id="658" r:id="rId10"/>
    <p:sldId id="669" r:id="rId11"/>
    <p:sldId id="670" r:id="rId12"/>
    <p:sldId id="671" r:id="rId13"/>
    <p:sldId id="672" r:id="rId14"/>
    <p:sldId id="674" r:id="rId15"/>
    <p:sldId id="675" r:id="rId16"/>
    <p:sldId id="676" r:id="rId17"/>
    <p:sldId id="673" r:id="rId18"/>
    <p:sldId id="677" r:id="rId19"/>
    <p:sldId id="678" r:id="rId20"/>
    <p:sldId id="688" r:id="rId21"/>
    <p:sldId id="679" r:id="rId22"/>
    <p:sldId id="680" r:id="rId23"/>
    <p:sldId id="681" r:id="rId24"/>
    <p:sldId id="652" r:id="rId25"/>
    <p:sldId id="668" r:id="rId26"/>
    <p:sldId id="683" r:id="rId27"/>
    <p:sldId id="684" r:id="rId28"/>
    <p:sldId id="687" r:id="rId29"/>
    <p:sldId id="685" r:id="rId30"/>
    <p:sldId id="686" r:id="rId31"/>
    <p:sldId id="689" r:id="rId32"/>
    <p:sldId id="682" r:id="rId33"/>
  </p:sldIdLst>
  <p:sldSz cx="9144000" cy="5715000" type="screen16x10"/>
  <p:notesSz cx="7086600" cy="86868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8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4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eorge" userId="00d1e6794cfa9047" providerId="LiveId" clId="{D3FFCC93-6E7A-46E6-A129-13289C5178EC}"/>
    <pc:docChg chg="custSel modSld">
      <pc:chgData name="David George" userId="00d1e6794cfa9047" providerId="LiveId" clId="{D3FFCC93-6E7A-46E6-A129-13289C5178EC}" dt="2023-01-29T18:09:37.859" v="62" actId="20577"/>
      <pc:docMkLst>
        <pc:docMk/>
      </pc:docMkLst>
      <pc:sldChg chg="modSp mod">
        <pc:chgData name="David George" userId="00d1e6794cfa9047" providerId="LiveId" clId="{D3FFCC93-6E7A-46E6-A129-13289C5178EC}" dt="2023-01-29T18:03:52.900" v="29" actId="20577"/>
        <pc:sldMkLst>
          <pc:docMk/>
          <pc:sldMk cId="1162731123" sldId="652"/>
        </pc:sldMkLst>
        <pc:spChg chg="mod">
          <ac:chgData name="David George" userId="00d1e6794cfa9047" providerId="LiveId" clId="{D3FFCC93-6E7A-46E6-A129-13289C5178EC}" dt="2023-01-29T18:03:52.900" v="29" actId="20577"/>
          <ac:spMkLst>
            <pc:docMk/>
            <pc:sldMk cId="1162731123" sldId="652"/>
            <ac:spMk id="3" creationId="{00000000-0000-0000-0000-000000000000}"/>
          </ac:spMkLst>
        </pc:spChg>
      </pc:sldChg>
      <pc:sldChg chg="modSp mod">
        <pc:chgData name="David George" userId="00d1e6794cfa9047" providerId="LiveId" clId="{D3FFCC93-6E7A-46E6-A129-13289C5178EC}" dt="2023-01-29T18:09:37.859" v="62" actId="20577"/>
        <pc:sldMkLst>
          <pc:docMk/>
          <pc:sldMk cId="2168941672" sldId="658"/>
        </pc:sldMkLst>
        <pc:spChg chg="mod">
          <ac:chgData name="David George" userId="00d1e6794cfa9047" providerId="LiveId" clId="{D3FFCC93-6E7A-46E6-A129-13289C5178EC}" dt="2023-01-29T18:09:37.859" v="62" actId="20577"/>
          <ac:spMkLst>
            <pc:docMk/>
            <pc:sldMk cId="2168941672" sldId="658"/>
            <ac:spMk id="3" creationId="{00000000-0000-0000-0000-000000000000}"/>
          </ac:spMkLst>
        </pc:spChg>
      </pc:sldChg>
    </pc:docChg>
  </pc:docChgLst>
  <pc:docChgLst>
    <pc:chgData name="David George" userId="00d1e6794cfa9047" providerId="LiveId" clId="{0B4BABCD-5C83-488B-81B4-FA775E4E44A4}"/>
    <pc:docChg chg="addSld modSld">
      <pc:chgData name="David George" userId="00d1e6794cfa9047" providerId="LiveId" clId="{0B4BABCD-5C83-488B-81B4-FA775E4E44A4}" dt="2022-12-18T04:31:04.160" v="296" actId="20577"/>
      <pc:docMkLst>
        <pc:docMk/>
      </pc:docMkLst>
      <pc:sldChg chg="modSp mod">
        <pc:chgData name="David George" userId="00d1e6794cfa9047" providerId="LiveId" clId="{0B4BABCD-5C83-488B-81B4-FA775E4E44A4}" dt="2022-12-18T04:28:54.872" v="64" actId="20577"/>
        <pc:sldMkLst>
          <pc:docMk/>
          <pc:sldMk cId="172941551" sldId="676"/>
        </pc:sldMkLst>
        <pc:spChg chg="mod">
          <ac:chgData name="David George" userId="00d1e6794cfa9047" providerId="LiveId" clId="{0B4BABCD-5C83-488B-81B4-FA775E4E44A4}" dt="2022-12-18T04:28:54.872" v="64" actId="20577"/>
          <ac:spMkLst>
            <pc:docMk/>
            <pc:sldMk cId="172941551" sldId="676"/>
            <ac:spMk id="3" creationId="{C102058F-BC07-B7E4-02EC-1C1F41BB585B}"/>
          </ac:spMkLst>
        </pc:spChg>
      </pc:sldChg>
      <pc:sldChg chg="modSp new mod">
        <pc:chgData name="David George" userId="00d1e6794cfa9047" providerId="LiveId" clId="{0B4BABCD-5C83-488B-81B4-FA775E4E44A4}" dt="2022-12-18T04:30:43.556" v="265" actId="20577"/>
        <pc:sldMkLst>
          <pc:docMk/>
          <pc:sldMk cId="2281270208" sldId="677"/>
        </pc:sldMkLst>
        <pc:spChg chg="mod">
          <ac:chgData name="David George" userId="00d1e6794cfa9047" providerId="LiveId" clId="{0B4BABCD-5C83-488B-81B4-FA775E4E44A4}" dt="2022-12-18T04:29:06.692" v="85" actId="20577"/>
          <ac:spMkLst>
            <pc:docMk/>
            <pc:sldMk cId="2281270208" sldId="677"/>
            <ac:spMk id="2" creationId="{172488BF-8390-8C6D-9C12-5EEA2EA65C10}"/>
          </ac:spMkLst>
        </pc:spChg>
        <pc:spChg chg="mod">
          <ac:chgData name="David George" userId="00d1e6794cfa9047" providerId="LiveId" clId="{0B4BABCD-5C83-488B-81B4-FA775E4E44A4}" dt="2022-12-18T04:30:43.556" v="265" actId="20577"/>
          <ac:spMkLst>
            <pc:docMk/>
            <pc:sldMk cId="2281270208" sldId="677"/>
            <ac:spMk id="3" creationId="{90C9FC15-E40C-65D5-494D-808144D1C304}"/>
          </ac:spMkLst>
        </pc:spChg>
      </pc:sldChg>
      <pc:sldChg chg="modSp new mod">
        <pc:chgData name="David George" userId="00d1e6794cfa9047" providerId="LiveId" clId="{0B4BABCD-5C83-488B-81B4-FA775E4E44A4}" dt="2022-12-18T04:31:04.160" v="296" actId="20577"/>
        <pc:sldMkLst>
          <pc:docMk/>
          <pc:sldMk cId="3873684553" sldId="678"/>
        </pc:sldMkLst>
        <pc:spChg chg="mod">
          <ac:chgData name="David George" userId="00d1e6794cfa9047" providerId="LiveId" clId="{0B4BABCD-5C83-488B-81B4-FA775E4E44A4}" dt="2022-12-18T04:31:04.160" v="296" actId="20577"/>
          <ac:spMkLst>
            <pc:docMk/>
            <pc:sldMk cId="3873684553" sldId="678"/>
            <ac:spMk id="2" creationId="{0FC10922-0E2B-EA95-894E-A94BE06C615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3070861" cy="435848"/>
          </a:xfrm>
          <a:prstGeom prst="rect">
            <a:avLst/>
          </a:prstGeom>
        </p:spPr>
        <p:txBody>
          <a:bodyPr vert="horz" lIns="93956" tIns="46977" rIns="93956" bIns="469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11" y="0"/>
            <a:ext cx="3070861" cy="435848"/>
          </a:xfrm>
          <a:prstGeom prst="rect">
            <a:avLst/>
          </a:prstGeom>
        </p:spPr>
        <p:txBody>
          <a:bodyPr vert="horz" lIns="93956" tIns="46977" rIns="93956" bIns="46977" rtlCol="0"/>
          <a:lstStyle>
            <a:lvl1pPr algn="r">
              <a:defRPr sz="1200"/>
            </a:lvl1pPr>
          </a:lstStyle>
          <a:p>
            <a:fld id="{F4C0FD34-0CA9-4A22-86BE-A4C94BDAE551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8250963"/>
            <a:ext cx="3070861" cy="435847"/>
          </a:xfrm>
          <a:prstGeom prst="rect">
            <a:avLst/>
          </a:prstGeom>
        </p:spPr>
        <p:txBody>
          <a:bodyPr vert="horz" lIns="93956" tIns="46977" rIns="93956" bIns="469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11" y="8250963"/>
            <a:ext cx="3070861" cy="435847"/>
          </a:xfrm>
          <a:prstGeom prst="rect">
            <a:avLst/>
          </a:prstGeom>
        </p:spPr>
        <p:txBody>
          <a:bodyPr vert="horz" lIns="93956" tIns="46977" rIns="93956" bIns="46977" rtlCol="0" anchor="b"/>
          <a:lstStyle>
            <a:lvl1pPr algn="r">
              <a:defRPr sz="1200"/>
            </a:lvl1pPr>
          </a:lstStyle>
          <a:p>
            <a:fld id="{740D32BD-7919-4973-8DAC-E90E61B3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26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3833" y="4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78CD85BF-51BD-4120-92F1-BF5496E29ED0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085850"/>
            <a:ext cx="46926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986" y="4180027"/>
            <a:ext cx="5668644" cy="3420556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1136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3833" y="8251136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F0D58773-B9D9-49EB-B207-297435C9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3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92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5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9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9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8650" y="1280159"/>
            <a:ext cx="7886700" cy="12874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628650" y="5168213"/>
            <a:ext cx="7886700" cy="12874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8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3888" y="3695807"/>
            <a:ext cx="7886700" cy="12874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1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0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0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7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4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C0DD7-983E-4333-88C2-F4D87369E54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538" y="304271"/>
            <a:ext cx="1234889" cy="112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Ecclesiastes </a:t>
            </a:r>
            <a:r>
              <a:rPr lang="en-US" dirty="0" smtClean="0"/>
              <a:t>12:14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1354"/>
            <a:ext cx="8208052" cy="3626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baseline="30000" dirty="0">
                <a:effectLst/>
              </a:rPr>
              <a:t>14 </a:t>
            </a:r>
            <a:r>
              <a:rPr lang="en-US" dirty="0">
                <a:effectLst/>
              </a:rPr>
              <a:t>For God will bring every deed into judgment,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    including every hidden thing,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    whether it is good or evil.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44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Marries Jezebel of Sidon</a:t>
            </a:r>
          </a:p>
          <a:p>
            <a:pPr lvl="1"/>
            <a:r>
              <a:rPr lang="en-US" dirty="0" smtClean="0"/>
              <a:t>Daughter of King </a:t>
            </a:r>
            <a:r>
              <a:rPr lang="en-US" dirty="0" err="1" smtClean="0"/>
              <a:t>Ethbaal</a:t>
            </a:r>
            <a:r>
              <a:rPr lang="en-US" dirty="0" smtClean="0"/>
              <a:t> of Sidon</a:t>
            </a:r>
          </a:p>
          <a:p>
            <a:pPr lvl="1"/>
            <a:r>
              <a:rPr lang="en-US" dirty="0" smtClean="0"/>
              <a:t>Introduces Baal worship to Ahab</a:t>
            </a:r>
            <a:endParaRPr lang="en-US" dirty="0"/>
          </a:p>
          <a:p>
            <a:r>
              <a:rPr lang="en-US" dirty="0" smtClean="0"/>
              <a:t>Builds temple and altar to Baal in Samaria</a:t>
            </a:r>
          </a:p>
          <a:p>
            <a:r>
              <a:rPr lang="en-US" dirty="0" smtClean="0"/>
              <a:t>Builds </a:t>
            </a:r>
            <a:r>
              <a:rPr lang="en-US" dirty="0" err="1" smtClean="0"/>
              <a:t>Asherah</a:t>
            </a:r>
            <a:r>
              <a:rPr lang="en-US" dirty="0" smtClean="0"/>
              <a:t> pole</a:t>
            </a:r>
          </a:p>
          <a:p>
            <a:r>
              <a:rPr lang="en-US" dirty="0" smtClean="0"/>
              <a:t>Jericho rebuilt</a:t>
            </a:r>
          </a:p>
          <a:p>
            <a:pPr lvl="1"/>
            <a:r>
              <a:rPr lang="en-US" dirty="0" smtClean="0"/>
              <a:t>Curse of Joshua fulfilled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65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Ahab’s Reign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Famine for 3 years</a:t>
            </a:r>
          </a:p>
          <a:p>
            <a:r>
              <a:rPr lang="en-US" dirty="0" smtClean="0"/>
              <a:t>War with Ben-</a:t>
            </a:r>
            <a:r>
              <a:rPr lang="en-US" dirty="0" err="1" smtClean="0"/>
              <a:t>Hadad</a:t>
            </a:r>
            <a:r>
              <a:rPr lang="en-US" dirty="0" smtClean="0"/>
              <a:t> King of Aram</a:t>
            </a:r>
          </a:p>
          <a:p>
            <a:pPr lvl="1"/>
            <a:r>
              <a:rPr lang="en-US" dirty="0" smtClean="0"/>
              <a:t>Peace with Sidon</a:t>
            </a:r>
          </a:p>
          <a:p>
            <a:pPr lvl="1"/>
            <a:r>
              <a:rPr lang="en-US" dirty="0" smtClean="0"/>
              <a:t>Peace with Judah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43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Ahab’s Demise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Jezebel has </a:t>
            </a:r>
            <a:r>
              <a:rPr lang="en-US" dirty="0" err="1" smtClean="0"/>
              <a:t>Naboth</a:t>
            </a:r>
            <a:r>
              <a:rPr lang="en-US" dirty="0" smtClean="0"/>
              <a:t> killed for his vineyard</a:t>
            </a:r>
          </a:p>
          <a:p>
            <a:r>
              <a:rPr lang="en-US" dirty="0" smtClean="0"/>
              <a:t>Elijah rebukes Ahab</a:t>
            </a:r>
          </a:p>
          <a:p>
            <a:pPr lvl="1"/>
            <a:r>
              <a:rPr lang="en-US" dirty="0" smtClean="0"/>
              <a:t>House become like Jeroboam’s and </a:t>
            </a:r>
            <a:r>
              <a:rPr lang="en-US" dirty="0" err="1" smtClean="0"/>
              <a:t>Baasha’s</a:t>
            </a:r>
            <a:endParaRPr lang="en-US" dirty="0" smtClean="0"/>
          </a:p>
          <a:p>
            <a:pPr lvl="1"/>
            <a:r>
              <a:rPr lang="en-US" dirty="0" smtClean="0"/>
              <a:t>I Kings 21:25</a:t>
            </a:r>
          </a:p>
          <a:p>
            <a:pPr lvl="1"/>
            <a:r>
              <a:rPr lang="en-US" dirty="0" smtClean="0"/>
              <a:t>Anyone </a:t>
            </a:r>
            <a:r>
              <a:rPr lang="en-US" dirty="0"/>
              <a:t>belonging to Ahab who dies in the city the dogs shall eat, and anyone of his who dies in the open country the birds of the heavens shall eat.”</a:t>
            </a:r>
          </a:p>
        </p:txBody>
      </p:sp>
    </p:spTree>
    <p:extLst>
      <p:ext uri="{BB962C8B-B14F-4D97-AF65-F5344CB8AC3E}">
        <p14:creationId xmlns:p14="http://schemas.microsoft.com/office/powerpoint/2010/main" val="3421519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Ahab’s Demise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Battle at </a:t>
            </a:r>
            <a:r>
              <a:rPr lang="en-US" dirty="0" err="1" smtClean="0"/>
              <a:t>Ramoth</a:t>
            </a:r>
            <a:r>
              <a:rPr lang="en-US" dirty="0" smtClean="0"/>
              <a:t> Gilead</a:t>
            </a:r>
          </a:p>
          <a:p>
            <a:pPr lvl="1"/>
            <a:r>
              <a:rPr lang="en-US" dirty="0" smtClean="0"/>
              <a:t>Allied with Jehoshaphat King of Judah</a:t>
            </a:r>
          </a:p>
          <a:p>
            <a:pPr lvl="1"/>
            <a:r>
              <a:rPr lang="en-US" dirty="0" smtClean="0"/>
              <a:t>Dies in battle</a:t>
            </a:r>
          </a:p>
          <a:p>
            <a:pPr lvl="1"/>
            <a:r>
              <a:rPr lang="en-US" dirty="0" smtClean="0"/>
              <a:t>Fulfills the Word of the Lord prophesied by Micaiah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06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Elijah the Prophet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Ministry begins during Ahab’s reign</a:t>
            </a:r>
          </a:p>
          <a:p>
            <a:r>
              <a:rPr lang="en-US" dirty="0" smtClean="0"/>
              <a:t>Ministry ends approx. 885 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69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Elijah the Prophet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Prophesies Famine during Ahab’s reign</a:t>
            </a:r>
          </a:p>
          <a:p>
            <a:pPr lvl="1"/>
            <a:r>
              <a:rPr lang="en-US" dirty="0" smtClean="0"/>
              <a:t>Fed by Ravens</a:t>
            </a:r>
          </a:p>
          <a:p>
            <a:pPr lvl="1"/>
            <a:r>
              <a:rPr lang="en-US" dirty="0" smtClean="0"/>
              <a:t>Lives with Widow of </a:t>
            </a:r>
            <a:r>
              <a:rPr lang="en-US" dirty="0" err="1" smtClean="0"/>
              <a:t>Zarephath</a:t>
            </a:r>
            <a:r>
              <a:rPr lang="en-US" dirty="0" smtClean="0"/>
              <a:t> of Sidon</a:t>
            </a:r>
            <a:endParaRPr lang="en-US" dirty="0"/>
          </a:p>
          <a:p>
            <a:r>
              <a:rPr lang="en-US" dirty="0" smtClean="0"/>
              <a:t>Confronts Ahab at Mount Carmel</a:t>
            </a:r>
          </a:p>
          <a:p>
            <a:pPr lvl="1"/>
            <a:r>
              <a:rPr lang="en-US" dirty="0" smtClean="0"/>
              <a:t>Prophets of Baal destroyed</a:t>
            </a:r>
          </a:p>
          <a:p>
            <a:pPr lvl="1"/>
            <a:r>
              <a:rPr lang="en-US" dirty="0" smtClean="0"/>
              <a:t>Rain comes</a:t>
            </a:r>
            <a:endParaRPr lang="en-US" dirty="0"/>
          </a:p>
          <a:p>
            <a:r>
              <a:rPr lang="en-US" dirty="0" smtClean="0"/>
              <a:t>Flees Jezebel running to Mount </a:t>
            </a:r>
            <a:r>
              <a:rPr lang="en-US" dirty="0" err="1" smtClean="0"/>
              <a:t>Horeb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Elijah the Prophet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Elisha begins attending him</a:t>
            </a:r>
          </a:p>
          <a:p>
            <a:r>
              <a:rPr lang="en-US" dirty="0" smtClean="0"/>
              <a:t>Rebukes Ahab about </a:t>
            </a:r>
            <a:r>
              <a:rPr lang="en-US" dirty="0" err="1" smtClean="0"/>
              <a:t>Naboth</a:t>
            </a:r>
            <a:r>
              <a:rPr lang="en-US" dirty="0" smtClean="0"/>
              <a:t> of </a:t>
            </a:r>
            <a:r>
              <a:rPr lang="en-US" dirty="0" err="1" smtClean="0"/>
              <a:t>Jezreel</a:t>
            </a:r>
            <a:endParaRPr lang="en-US" dirty="0" smtClean="0"/>
          </a:p>
          <a:p>
            <a:r>
              <a:rPr lang="en-US" dirty="0" smtClean="0"/>
              <a:t>Sends a letter of rebuke to </a:t>
            </a:r>
            <a:r>
              <a:rPr lang="en-US" dirty="0" err="1" smtClean="0"/>
              <a:t>Jehoram</a:t>
            </a:r>
            <a:r>
              <a:rPr lang="en-US" dirty="0" smtClean="0"/>
              <a:t> King of Judah</a:t>
            </a:r>
          </a:p>
          <a:p>
            <a:r>
              <a:rPr lang="en-US" dirty="0" smtClean="0"/>
              <a:t>Taken to heaven in a whirlwind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6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Ahaziah’s</a:t>
            </a:r>
            <a:r>
              <a:rPr lang="en-US" dirty="0" smtClean="0"/>
              <a:t> Reign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Reigned alongside Ahab for a year before Ahab’s death</a:t>
            </a:r>
          </a:p>
          <a:p>
            <a:r>
              <a:rPr lang="en-US" dirty="0" smtClean="0"/>
              <a:t>Continued in sin</a:t>
            </a:r>
          </a:p>
          <a:p>
            <a:pPr lvl="1"/>
            <a:r>
              <a:rPr lang="en-US" dirty="0" smtClean="0"/>
              <a:t>Ways of Ahab &amp; Jezebel</a:t>
            </a:r>
          </a:p>
          <a:p>
            <a:pPr lvl="1"/>
            <a:r>
              <a:rPr lang="en-US" dirty="0" smtClean="0"/>
              <a:t>Ways of Jeroboam son of </a:t>
            </a:r>
            <a:r>
              <a:rPr lang="en-US" dirty="0" err="1" smtClean="0"/>
              <a:t>Nebat</a:t>
            </a:r>
            <a:endParaRPr lang="en-US" dirty="0"/>
          </a:p>
          <a:p>
            <a:r>
              <a:rPr lang="en-US" dirty="0" smtClean="0"/>
              <a:t>Falls through a lattice and injures himself</a:t>
            </a:r>
          </a:p>
          <a:p>
            <a:pPr lvl="1"/>
            <a:r>
              <a:rPr lang="en-US" dirty="0" smtClean="0"/>
              <a:t>Elijah prophesies that he will die from his injuries</a:t>
            </a:r>
          </a:p>
          <a:p>
            <a:pPr lvl="1"/>
            <a:r>
              <a:rPr lang="en-US" dirty="0" smtClean="0"/>
              <a:t>Fire burns up 100 men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11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Joram’s</a:t>
            </a:r>
            <a:r>
              <a:rPr lang="en-US" dirty="0" smtClean="0"/>
              <a:t> Reign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Got rid of the sacred stone of Baal</a:t>
            </a:r>
          </a:p>
          <a:p>
            <a:r>
              <a:rPr lang="en-US" dirty="0" smtClean="0"/>
              <a:t>Continued in the sins of Jeroboam son of </a:t>
            </a:r>
            <a:r>
              <a:rPr lang="en-US" dirty="0" err="1" smtClean="0"/>
              <a:t>Nebat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52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Joram</a:t>
            </a:r>
            <a:r>
              <a:rPr lang="en-US" dirty="0" smtClean="0"/>
              <a:t> tries to re-subjugate Moab</a:t>
            </a:r>
          </a:p>
          <a:p>
            <a:pPr lvl="1"/>
            <a:r>
              <a:rPr lang="en-US" dirty="0" err="1" smtClean="0"/>
              <a:t>Mesha</a:t>
            </a:r>
            <a:r>
              <a:rPr lang="en-US" dirty="0" smtClean="0"/>
              <a:t>, King of Moab, rebelled when Ahab died</a:t>
            </a:r>
          </a:p>
          <a:p>
            <a:r>
              <a:rPr lang="en-US" dirty="0" smtClean="0"/>
              <a:t>Allies himself with Judah and Edom </a:t>
            </a:r>
          </a:p>
          <a:p>
            <a:pPr lvl="1"/>
            <a:r>
              <a:rPr lang="en-US" dirty="0" smtClean="0"/>
              <a:t>Jehoshaphat king at that time</a:t>
            </a:r>
          </a:p>
          <a:p>
            <a:pPr lvl="1"/>
            <a:r>
              <a:rPr lang="en-US" dirty="0" smtClean="0"/>
              <a:t>Elisha the Prophet meets them in the desert</a:t>
            </a:r>
            <a:endParaRPr lang="en-US" dirty="0"/>
          </a:p>
          <a:p>
            <a:r>
              <a:rPr lang="en-US" dirty="0" smtClean="0"/>
              <a:t>Moab defeated in the desert</a:t>
            </a:r>
          </a:p>
          <a:p>
            <a:pPr lvl="1"/>
            <a:r>
              <a:rPr lang="en-US" dirty="0" smtClean="0"/>
              <a:t>Held back Israel at </a:t>
            </a:r>
            <a:r>
              <a:rPr lang="en-US" dirty="0" err="1" smtClean="0"/>
              <a:t>Kir</a:t>
            </a:r>
            <a:r>
              <a:rPr lang="en-US" dirty="0" smtClean="0"/>
              <a:t> </a:t>
            </a:r>
            <a:r>
              <a:rPr lang="en-US" dirty="0" err="1" smtClean="0"/>
              <a:t>Hareseth</a:t>
            </a:r>
            <a:endParaRPr lang="en-US" dirty="0" smtClean="0"/>
          </a:p>
          <a:p>
            <a:r>
              <a:rPr lang="en-US" dirty="0"/>
              <a:t>Preserved on the </a:t>
            </a:r>
            <a:r>
              <a:rPr lang="en-US" dirty="0" err="1"/>
              <a:t>Mesha</a:t>
            </a:r>
            <a:r>
              <a:rPr lang="en-US" dirty="0"/>
              <a:t> </a:t>
            </a:r>
            <a:r>
              <a:rPr lang="en-US" dirty="0" smtClean="0"/>
              <a:t>Stele</a:t>
            </a:r>
            <a:endParaRPr lang="en-US" dirty="0"/>
          </a:p>
          <a:p>
            <a:pPr lvl="1"/>
            <a:r>
              <a:rPr lang="en-US" dirty="0" smtClean="0"/>
              <a:t>Contemporary Moabite inscription discovered in 1868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99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31B870-3ABE-8A68-BABD-86B09B179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142:3-4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E29489-1A33-816A-5A69-FD1B24729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8305488" cy="3830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baseline="30000" dirty="0">
                <a:effectLst/>
              </a:rPr>
              <a:t>3 </a:t>
            </a:r>
            <a:r>
              <a:rPr lang="en-US" dirty="0">
                <a:effectLst/>
              </a:rPr>
              <a:t>When my spirit faints within me,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    you know my way!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In the path where I walk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    they have hidden a trap for me.</a:t>
            </a:r>
            <a:r>
              <a:rPr lang="en-US" dirty="0"/>
              <a:t/>
            </a:r>
            <a:br>
              <a:rPr lang="en-US" dirty="0"/>
            </a:br>
            <a:r>
              <a:rPr lang="en-US" b="1" baseline="30000" dirty="0">
                <a:effectLst/>
              </a:rPr>
              <a:t>4 </a:t>
            </a:r>
            <a:r>
              <a:rPr lang="en-US" dirty="0">
                <a:effectLst/>
              </a:rPr>
              <a:t>Look to the right and see: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    there is none who takes notice of me;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no refuge remains to me;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    no one cares for my soul.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30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736" y="0"/>
            <a:ext cx="3719004" cy="5741213"/>
          </a:xfrm>
        </p:spPr>
      </p:pic>
    </p:spTree>
    <p:extLst>
      <p:ext uri="{BB962C8B-B14F-4D97-AF65-F5344CB8AC3E}">
        <p14:creationId xmlns:p14="http://schemas.microsoft.com/office/powerpoint/2010/main" val="4280960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Elisha the Prophet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Follows Elijah</a:t>
            </a:r>
          </a:p>
          <a:p>
            <a:r>
              <a:rPr lang="en-US" dirty="0" smtClean="0"/>
              <a:t>Inherits a double portion of his spirit</a:t>
            </a:r>
          </a:p>
          <a:p>
            <a:r>
              <a:rPr lang="en-US" dirty="0"/>
              <a:t>Prophesies for approximately 50 years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76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Elisha the Prophet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Heals the bad water</a:t>
            </a:r>
          </a:p>
          <a:p>
            <a:r>
              <a:rPr lang="en-US" dirty="0" smtClean="0"/>
              <a:t>Curses the youth of Bethel</a:t>
            </a:r>
          </a:p>
          <a:p>
            <a:r>
              <a:rPr lang="en-US" dirty="0" smtClean="0"/>
              <a:t>Ever-flowing oil</a:t>
            </a:r>
          </a:p>
          <a:p>
            <a:r>
              <a:rPr lang="en-US" dirty="0" smtClean="0"/>
              <a:t>Poisoned stew neutralized</a:t>
            </a:r>
          </a:p>
          <a:p>
            <a:r>
              <a:rPr lang="en-US" dirty="0" smtClean="0"/>
              <a:t>Feeds 100 with a mere 20 loaves</a:t>
            </a:r>
          </a:p>
          <a:p>
            <a:r>
              <a:rPr lang="en-US" dirty="0" err="1" smtClean="0"/>
              <a:t>Naaman</a:t>
            </a:r>
            <a:r>
              <a:rPr lang="en-US" dirty="0" smtClean="0"/>
              <a:t> healed of leprosy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391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Elisha the Prophet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Axhead</a:t>
            </a:r>
            <a:r>
              <a:rPr lang="en-US" dirty="0" smtClean="0"/>
              <a:t> floats</a:t>
            </a:r>
          </a:p>
          <a:p>
            <a:r>
              <a:rPr lang="en-US" dirty="0" smtClean="0"/>
              <a:t>Assists in the wars against Aram</a:t>
            </a:r>
          </a:p>
          <a:p>
            <a:pPr lvl="1"/>
            <a:r>
              <a:rPr lang="en-US" dirty="0" err="1" smtClean="0"/>
              <a:t>Joram</a:t>
            </a:r>
            <a:r>
              <a:rPr lang="en-US" dirty="0" smtClean="0"/>
              <a:t> is likely the King of Israel</a:t>
            </a:r>
          </a:p>
          <a:p>
            <a:pPr lvl="1"/>
            <a:r>
              <a:rPr lang="en-US" dirty="0" smtClean="0"/>
              <a:t>Samaria is </a:t>
            </a:r>
            <a:r>
              <a:rPr lang="en-US" dirty="0" err="1" smtClean="0"/>
              <a:t>seiged</a:t>
            </a:r>
            <a:endParaRPr lang="en-US" dirty="0" smtClean="0"/>
          </a:p>
          <a:p>
            <a:r>
              <a:rPr lang="en-US" dirty="0"/>
              <a:t>Prophesies the death of Ben-</a:t>
            </a:r>
            <a:r>
              <a:rPr lang="en-US" dirty="0" err="1"/>
              <a:t>Hadad</a:t>
            </a:r>
            <a:endParaRPr lang="en-US" dirty="0"/>
          </a:p>
          <a:p>
            <a:pPr lvl="1"/>
            <a:r>
              <a:rPr lang="en-US" dirty="0"/>
              <a:t>King of Aram</a:t>
            </a:r>
          </a:p>
          <a:p>
            <a:pPr lvl="1"/>
            <a:r>
              <a:rPr lang="en-US" dirty="0"/>
              <a:t>Also that </a:t>
            </a:r>
            <a:r>
              <a:rPr lang="en-US" dirty="0" err="1"/>
              <a:t>Hazael</a:t>
            </a:r>
            <a:r>
              <a:rPr lang="en-US" dirty="0"/>
              <a:t> will become </a:t>
            </a:r>
            <a:r>
              <a:rPr lang="en-US" dirty="0" smtClean="0"/>
              <a:t>King</a:t>
            </a:r>
          </a:p>
          <a:p>
            <a:r>
              <a:rPr lang="en-US" dirty="0" smtClean="0"/>
              <a:t>Sends to have Jehu anointed King of Israel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0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 of David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Southern Kingdom of </a:t>
            </a:r>
            <a:r>
              <a:rPr lang="en-US" dirty="0" smtClean="0"/>
              <a:t>Judah</a:t>
            </a:r>
          </a:p>
          <a:p>
            <a:r>
              <a:rPr lang="en-US" dirty="0" smtClean="0"/>
              <a:t>Capital City - Jerusalem</a:t>
            </a:r>
            <a:endParaRPr lang="en-US" dirty="0"/>
          </a:p>
          <a:p>
            <a:r>
              <a:rPr lang="en-US" dirty="0" smtClean="0"/>
              <a:t>Jehoshaphat</a:t>
            </a:r>
            <a:endParaRPr lang="en-US" dirty="0"/>
          </a:p>
          <a:p>
            <a:pPr lvl="1"/>
            <a:r>
              <a:rPr lang="en-US" dirty="0"/>
              <a:t>Reigns </a:t>
            </a:r>
            <a:r>
              <a:rPr lang="en-US" dirty="0" smtClean="0"/>
              <a:t>25 years</a:t>
            </a:r>
          </a:p>
          <a:p>
            <a:pPr lvl="1"/>
            <a:r>
              <a:rPr lang="en-US" dirty="0" smtClean="0"/>
              <a:t>Becomes king at 35 years old</a:t>
            </a:r>
            <a:endParaRPr lang="en-US" dirty="0"/>
          </a:p>
          <a:p>
            <a:pPr lvl="1"/>
            <a:r>
              <a:rPr lang="en-US" dirty="0" smtClean="0"/>
              <a:t>914-889 BC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31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 of David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Jehoram</a:t>
            </a:r>
            <a:endParaRPr lang="en-US" dirty="0"/>
          </a:p>
          <a:p>
            <a:pPr lvl="1"/>
            <a:r>
              <a:rPr lang="en-US" dirty="0"/>
              <a:t>Reigns 8 </a:t>
            </a:r>
            <a:r>
              <a:rPr lang="en-US" dirty="0" smtClean="0"/>
              <a:t>years (3 overlapping with Jehoshaphat)</a:t>
            </a:r>
            <a:endParaRPr lang="en-US" dirty="0"/>
          </a:p>
          <a:p>
            <a:pPr lvl="1"/>
            <a:r>
              <a:rPr lang="en-US" dirty="0"/>
              <a:t>Becomes king at 32 years old</a:t>
            </a:r>
          </a:p>
          <a:p>
            <a:pPr lvl="1"/>
            <a:r>
              <a:rPr lang="en-US" dirty="0"/>
              <a:t>892-885 BC</a:t>
            </a:r>
          </a:p>
          <a:p>
            <a:r>
              <a:rPr lang="en-US" dirty="0" err="1" smtClean="0"/>
              <a:t>Ahaziah</a:t>
            </a:r>
            <a:endParaRPr lang="en-US" dirty="0"/>
          </a:p>
          <a:p>
            <a:pPr lvl="1"/>
            <a:r>
              <a:rPr lang="en-US" dirty="0"/>
              <a:t>Reigns </a:t>
            </a:r>
            <a:r>
              <a:rPr lang="en-US" dirty="0" smtClean="0"/>
              <a:t>2 years</a:t>
            </a:r>
          </a:p>
          <a:p>
            <a:pPr lvl="1"/>
            <a:r>
              <a:rPr lang="en-US" dirty="0" smtClean="0"/>
              <a:t>Becomes king at 22 years old</a:t>
            </a:r>
            <a:endParaRPr lang="en-US" dirty="0"/>
          </a:p>
          <a:p>
            <a:pPr lvl="1"/>
            <a:r>
              <a:rPr lang="en-US" dirty="0" smtClean="0"/>
              <a:t>885-884 BC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749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Jehoshaphat’s Reign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Righteous King</a:t>
            </a:r>
          </a:p>
          <a:p>
            <a:pPr lvl="1"/>
            <a:r>
              <a:rPr lang="en-US" dirty="0" smtClean="0"/>
              <a:t>Removed the high places and </a:t>
            </a:r>
            <a:r>
              <a:rPr lang="en-US" dirty="0" err="1" smtClean="0"/>
              <a:t>Asherah</a:t>
            </a:r>
            <a:r>
              <a:rPr lang="en-US" dirty="0" smtClean="0"/>
              <a:t> poles</a:t>
            </a:r>
            <a:endParaRPr lang="en-US" dirty="0"/>
          </a:p>
          <a:p>
            <a:pPr lvl="1"/>
            <a:r>
              <a:rPr lang="en-US" dirty="0" smtClean="0"/>
              <a:t>Sent officials to teach the Law of Moses</a:t>
            </a:r>
          </a:p>
          <a:p>
            <a:pPr lvl="1"/>
            <a:r>
              <a:rPr lang="en-US" dirty="0" smtClean="0"/>
              <a:t>Had peace in Judah</a:t>
            </a:r>
          </a:p>
          <a:p>
            <a:r>
              <a:rPr lang="en-US" dirty="0" smtClean="0"/>
              <a:t>Allies with Ahab, King of Israel</a:t>
            </a:r>
          </a:p>
          <a:p>
            <a:pPr lvl="1"/>
            <a:r>
              <a:rPr lang="en-US" dirty="0" smtClean="0"/>
              <a:t>Marries his son </a:t>
            </a:r>
            <a:r>
              <a:rPr lang="en-US" dirty="0" err="1" smtClean="0"/>
              <a:t>Jehoram</a:t>
            </a:r>
            <a:r>
              <a:rPr lang="en-US" dirty="0" smtClean="0"/>
              <a:t> to </a:t>
            </a:r>
            <a:r>
              <a:rPr lang="en-US" dirty="0" err="1" smtClean="0"/>
              <a:t>Athaliah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Ahaziah</a:t>
            </a:r>
            <a:r>
              <a:rPr lang="en-US" dirty="0" smtClean="0"/>
              <a:t>, their youngest son, born in 907 BC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60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Jehoshaphat’s Reign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Fight’s against Aram with Ahab</a:t>
            </a:r>
          </a:p>
          <a:p>
            <a:pPr lvl="1"/>
            <a:r>
              <a:rPr lang="en-US" dirty="0" smtClean="0"/>
              <a:t>Battle at </a:t>
            </a:r>
            <a:r>
              <a:rPr lang="en-US" dirty="0" err="1" smtClean="0"/>
              <a:t>Ramoth</a:t>
            </a:r>
            <a:r>
              <a:rPr lang="en-US" dirty="0" smtClean="0"/>
              <a:t> Gilead</a:t>
            </a:r>
          </a:p>
          <a:p>
            <a:pPr lvl="1"/>
            <a:r>
              <a:rPr lang="en-US" dirty="0" smtClean="0"/>
              <a:t>897 BC – Ahab killed</a:t>
            </a:r>
            <a:endParaRPr lang="en-US" dirty="0"/>
          </a:p>
          <a:p>
            <a:r>
              <a:rPr lang="en-US" dirty="0" smtClean="0"/>
              <a:t>Builds trading ships with </a:t>
            </a:r>
            <a:r>
              <a:rPr lang="en-US" dirty="0" err="1" smtClean="0"/>
              <a:t>Ahaziah</a:t>
            </a:r>
            <a:endParaRPr lang="en-US" dirty="0" smtClean="0"/>
          </a:p>
          <a:p>
            <a:pPr lvl="1"/>
            <a:r>
              <a:rPr lang="en-US" dirty="0" smtClean="0"/>
              <a:t>Fleet built at </a:t>
            </a:r>
            <a:r>
              <a:rPr lang="en-US" dirty="0" err="1" smtClean="0"/>
              <a:t>Ezion</a:t>
            </a:r>
            <a:r>
              <a:rPr lang="en-US" dirty="0" smtClean="0"/>
              <a:t> Geber</a:t>
            </a:r>
          </a:p>
          <a:p>
            <a:pPr lvl="1"/>
            <a:r>
              <a:rPr lang="en-US" dirty="0" smtClean="0"/>
              <a:t>Destroyed and unable to trade</a:t>
            </a:r>
          </a:p>
          <a:p>
            <a:r>
              <a:rPr lang="en-US" dirty="0" smtClean="0"/>
              <a:t>Marches against Moab with </a:t>
            </a:r>
            <a:r>
              <a:rPr lang="en-US" dirty="0" err="1" smtClean="0"/>
              <a:t>Joram</a:t>
            </a:r>
            <a:endParaRPr lang="en-US" dirty="0"/>
          </a:p>
          <a:p>
            <a:pPr lvl="1"/>
            <a:r>
              <a:rPr lang="en-US" dirty="0" smtClean="0"/>
              <a:t>Elisha prophesies water will 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705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Jehoshaphat’s Reign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Attacked by Moab, Ammon and </a:t>
            </a:r>
            <a:r>
              <a:rPr lang="en-US" dirty="0" err="1" smtClean="0"/>
              <a:t>Meunites</a:t>
            </a:r>
            <a:endParaRPr lang="en-US" dirty="0" smtClean="0"/>
          </a:p>
          <a:p>
            <a:r>
              <a:rPr lang="en-US" dirty="0" smtClean="0"/>
              <a:t>Seeks the Lord</a:t>
            </a:r>
          </a:p>
          <a:p>
            <a:r>
              <a:rPr lang="en-US" dirty="0" smtClean="0"/>
              <a:t>Armies fight against each other</a:t>
            </a:r>
          </a:p>
          <a:p>
            <a:pPr lvl="1"/>
            <a:r>
              <a:rPr lang="en-US" dirty="0" smtClean="0"/>
              <a:t>Destroyed each other</a:t>
            </a:r>
          </a:p>
          <a:p>
            <a:pPr lvl="1"/>
            <a:r>
              <a:rPr lang="en-US" dirty="0" smtClean="0"/>
              <a:t>Judah merely collected the plunder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3083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Jehoram’s</a:t>
            </a:r>
            <a:r>
              <a:rPr lang="en-US" dirty="0" smtClean="0"/>
              <a:t> Reign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Married to </a:t>
            </a:r>
            <a:r>
              <a:rPr lang="en-US" dirty="0" err="1" smtClean="0"/>
              <a:t>Athaliah</a:t>
            </a:r>
            <a:endParaRPr lang="en-US" dirty="0" smtClean="0"/>
          </a:p>
          <a:p>
            <a:pPr lvl="1"/>
            <a:r>
              <a:rPr lang="en-US" dirty="0" smtClean="0"/>
              <a:t>Walks in the ways of Ahab</a:t>
            </a:r>
          </a:p>
          <a:p>
            <a:pPr lvl="1"/>
            <a:r>
              <a:rPr lang="en-US" dirty="0" smtClean="0"/>
              <a:t>Murders his 6 brothers</a:t>
            </a:r>
          </a:p>
          <a:p>
            <a:pPr lvl="1"/>
            <a:r>
              <a:rPr lang="en-US" dirty="0" smtClean="0"/>
              <a:t>Rebuilds the high places</a:t>
            </a:r>
            <a:endParaRPr lang="en-US" dirty="0"/>
          </a:p>
          <a:p>
            <a:r>
              <a:rPr lang="en-US" dirty="0" smtClean="0"/>
              <a:t>Edom rebels against Judah successfully</a:t>
            </a:r>
          </a:p>
          <a:p>
            <a:r>
              <a:rPr lang="en-US" dirty="0" smtClean="0"/>
              <a:t>Rebuked by Elijah the prophet</a:t>
            </a:r>
          </a:p>
          <a:p>
            <a:pPr lvl="1"/>
            <a:r>
              <a:rPr lang="en-US" dirty="0" smtClean="0"/>
              <a:t>Philistines and Arabs attack Judah </a:t>
            </a:r>
          </a:p>
          <a:p>
            <a:pPr lvl="1"/>
            <a:r>
              <a:rPr lang="en-US" dirty="0" smtClean="0"/>
              <a:t>Carry off plunder, his wives and most of his sons</a:t>
            </a:r>
          </a:p>
          <a:p>
            <a:pPr lvl="1"/>
            <a:r>
              <a:rPr lang="en-US" dirty="0" smtClean="0"/>
              <a:t>Dies of a lingering disease of the bowels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0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Foundations For Faith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Omri’s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Dynasty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944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Ahaziah’s</a:t>
            </a:r>
            <a:r>
              <a:rPr lang="en-US" dirty="0" smtClean="0"/>
              <a:t> Reign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Walked in the ways of Ahab</a:t>
            </a:r>
          </a:p>
          <a:p>
            <a:r>
              <a:rPr lang="en-US" dirty="0" smtClean="0"/>
              <a:t>Allied with </a:t>
            </a:r>
            <a:r>
              <a:rPr lang="en-US" dirty="0" err="1" smtClean="0"/>
              <a:t>Joram</a:t>
            </a:r>
            <a:r>
              <a:rPr lang="en-US" dirty="0" smtClean="0"/>
              <a:t>, King of Israel</a:t>
            </a:r>
          </a:p>
          <a:p>
            <a:pPr lvl="1"/>
            <a:r>
              <a:rPr lang="en-US" dirty="0" smtClean="0"/>
              <a:t>Fought against </a:t>
            </a:r>
            <a:r>
              <a:rPr lang="en-US" dirty="0" err="1" smtClean="0"/>
              <a:t>Hazael</a:t>
            </a:r>
            <a:r>
              <a:rPr lang="en-US" dirty="0" smtClean="0"/>
              <a:t>, King of </a:t>
            </a:r>
            <a:r>
              <a:rPr lang="en-US" dirty="0" smtClean="0"/>
              <a:t>Aram, </a:t>
            </a:r>
            <a:r>
              <a:rPr lang="en-US" dirty="0" smtClean="0"/>
              <a:t>at </a:t>
            </a:r>
            <a:r>
              <a:rPr lang="en-US" dirty="0" err="1" smtClean="0"/>
              <a:t>Ramoth</a:t>
            </a:r>
            <a:r>
              <a:rPr lang="en-US" dirty="0" smtClean="0"/>
              <a:t> Gilead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716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304" y="-11803"/>
            <a:ext cx="6537960" cy="5737741"/>
          </a:xfrm>
        </p:spPr>
      </p:pic>
    </p:spTree>
    <p:extLst>
      <p:ext uri="{BB962C8B-B14F-4D97-AF65-F5344CB8AC3E}">
        <p14:creationId xmlns:p14="http://schemas.microsoft.com/office/powerpoint/2010/main" val="41034022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Jehu’s Zeal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Jehu, son of </a:t>
            </a:r>
            <a:r>
              <a:rPr lang="en-US" dirty="0" err="1" smtClean="0"/>
              <a:t>Jehshaphat</a:t>
            </a:r>
            <a:r>
              <a:rPr lang="en-US" dirty="0" smtClean="0"/>
              <a:t>, son of </a:t>
            </a:r>
            <a:r>
              <a:rPr lang="en-US" dirty="0" err="1" smtClean="0"/>
              <a:t>Nimshi</a:t>
            </a:r>
            <a:endParaRPr lang="en-US" dirty="0" smtClean="0"/>
          </a:p>
          <a:p>
            <a:r>
              <a:rPr lang="en-US" dirty="0" smtClean="0"/>
              <a:t>Kills </a:t>
            </a:r>
            <a:r>
              <a:rPr lang="en-US" dirty="0" err="1" smtClean="0"/>
              <a:t>Joram</a:t>
            </a:r>
            <a:r>
              <a:rPr lang="en-US" dirty="0" smtClean="0"/>
              <a:t> King of Israel</a:t>
            </a:r>
          </a:p>
          <a:p>
            <a:r>
              <a:rPr lang="en-US" dirty="0" smtClean="0"/>
              <a:t>Kills </a:t>
            </a:r>
            <a:r>
              <a:rPr lang="en-US" dirty="0" err="1" smtClean="0"/>
              <a:t>Ahaziah</a:t>
            </a:r>
            <a:r>
              <a:rPr lang="en-US" dirty="0" smtClean="0"/>
              <a:t> King of Judah</a:t>
            </a:r>
          </a:p>
          <a:p>
            <a:r>
              <a:rPr lang="en-US" dirty="0" smtClean="0"/>
              <a:t>Destroys the House of Ahab</a:t>
            </a:r>
          </a:p>
          <a:p>
            <a:pPr lvl="1"/>
            <a:r>
              <a:rPr lang="en-US" dirty="0" smtClean="0"/>
              <a:t>Fulfills Elijah’s prophecy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98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 of the Old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Beginnings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Patriarchs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Exodus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Conquest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Judges Era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United Monarchy</a:t>
            </a:r>
          </a:p>
          <a:p>
            <a:r>
              <a:rPr lang="en-US" b="1" dirty="0"/>
              <a:t>Divided Monarchy</a:t>
            </a:r>
          </a:p>
          <a:p>
            <a:r>
              <a:rPr lang="en-US" dirty="0"/>
              <a:t>Exile</a:t>
            </a:r>
          </a:p>
          <a:p>
            <a:r>
              <a:rPr lang="en-US" dirty="0"/>
              <a:t>The Return</a:t>
            </a:r>
          </a:p>
        </p:txBody>
      </p:sp>
    </p:spTree>
    <p:extLst>
      <p:ext uri="{BB962C8B-B14F-4D97-AF65-F5344CB8AC3E}">
        <p14:creationId xmlns:p14="http://schemas.microsoft.com/office/powerpoint/2010/main" val="74659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53A30B-8368-010F-79DF-3B546B91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Divided Monarchy 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478102-536F-3EEA-7FB6-63A362BE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Jeroboam’s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Dynasty – Jan 29</a:t>
            </a:r>
            <a:r>
              <a:rPr lang="en-US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Baasha’s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Dynasty – Feb 5</a:t>
            </a:r>
            <a:r>
              <a:rPr lang="en-US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bg1">
                    <a:lumMod val="75000"/>
                  </a:schemeClr>
                </a:solidFill>
              </a:rPr>
              <a:t>SuperBowl</a:t>
            </a: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 Sunday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–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Feb 12</a:t>
            </a:r>
            <a:r>
              <a:rPr lang="en-US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err="1" smtClean="0"/>
              <a:t>Omri’s</a:t>
            </a:r>
            <a:r>
              <a:rPr lang="en-US" dirty="0" smtClean="0"/>
              <a:t> Dynasty – Feb 19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Jehu’s </a:t>
            </a:r>
            <a:r>
              <a:rPr lang="en-US" dirty="0"/>
              <a:t>Dynasty – Feb </a:t>
            </a: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endParaRPr lang="en-US" dirty="0"/>
          </a:p>
          <a:p>
            <a:r>
              <a:rPr lang="en-US" dirty="0"/>
              <a:t>The Fall of the North – </a:t>
            </a:r>
            <a:r>
              <a:rPr lang="en-US" dirty="0" smtClean="0"/>
              <a:t>Mar 5</a:t>
            </a:r>
            <a:r>
              <a:rPr lang="en-US" baseline="30000" dirty="0" smtClean="0"/>
              <a:t>th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5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Omri’s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Dynasty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56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Dynasty of </a:t>
            </a:r>
            <a:r>
              <a:rPr lang="en-US" dirty="0" err="1" smtClean="0"/>
              <a:t>Omri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Northern Kingdom of </a:t>
            </a:r>
            <a:r>
              <a:rPr lang="en-US" dirty="0" smtClean="0"/>
              <a:t>Israel</a:t>
            </a:r>
          </a:p>
          <a:p>
            <a:r>
              <a:rPr lang="en-US" dirty="0" smtClean="0"/>
              <a:t>Capital city – Tirzah/Samaria</a:t>
            </a:r>
          </a:p>
          <a:p>
            <a:r>
              <a:rPr lang="en-US" dirty="0" err="1" smtClean="0"/>
              <a:t>Omri</a:t>
            </a:r>
            <a:endParaRPr lang="en-US" dirty="0"/>
          </a:p>
          <a:p>
            <a:pPr lvl="1"/>
            <a:r>
              <a:rPr lang="en-US" dirty="0"/>
              <a:t>Reigns </a:t>
            </a:r>
            <a:r>
              <a:rPr lang="en-US" dirty="0" smtClean="0"/>
              <a:t>12 </a:t>
            </a:r>
            <a:r>
              <a:rPr lang="en-US" dirty="0"/>
              <a:t>Years</a:t>
            </a:r>
          </a:p>
          <a:p>
            <a:pPr lvl="1"/>
            <a:r>
              <a:rPr lang="en-US" dirty="0" smtClean="0"/>
              <a:t>929-918 </a:t>
            </a:r>
            <a:r>
              <a:rPr lang="en-US" dirty="0"/>
              <a:t>BC</a:t>
            </a:r>
          </a:p>
          <a:p>
            <a:r>
              <a:rPr lang="en-US" dirty="0" smtClean="0"/>
              <a:t>Ahab</a:t>
            </a:r>
            <a:endParaRPr lang="en-US" dirty="0"/>
          </a:p>
          <a:p>
            <a:pPr lvl="1"/>
            <a:r>
              <a:rPr lang="en-US" dirty="0"/>
              <a:t>Reigns </a:t>
            </a:r>
            <a:r>
              <a:rPr lang="en-US" dirty="0" smtClean="0"/>
              <a:t>22 </a:t>
            </a:r>
            <a:r>
              <a:rPr lang="en-US" dirty="0"/>
              <a:t>Years</a:t>
            </a:r>
          </a:p>
          <a:p>
            <a:pPr lvl="1"/>
            <a:r>
              <a:rPr lang="en-US" dirty="0" smtClean="0"/>
              <a:t>918-897 </a:t>
            </a:r>
            <a:r>
              <a:rPr lang="en-US" dirty="0"/>
              <a:t>BC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9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Dynasty of </a:t>
            </a:r>
            <a:r>
              <a:rPr lang="en-US" dirty="0" err="1" smtClean="0"/>
              <a:t>Omri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Ahaziah</a:t>
            </a:r>
            <a:endParaRPr lang="en-US" dirty="0"/>
          </a:p>
          <a:p>
            <a:pPr lvl="1"/>
            <a:r>
              <a:rPr lang="en-US" dirty="0"/>
              <a:t>Reigns </a:t>
            </a:r>
            <a:r>
              <a:rPr lang="en-US" dirty="0" smtClean="0"/>
              <a:t>2 </a:t>
            </a:r>
            <a:r>
              <a:rPr lang="en-US" dirty="0"/>
              <a:t>Years</a:t>
            </a:r>
          </a:p>
          <a:p>
            <a:pPr lvl="1"/>
            <a:r>
              <a:rPr lang="en-US" dirty="0" smtClean="0"/>
              <a:t>898-896 </a:t>
            </a:r>
            <a:r>
              <a:rPr lang="en-US" dirty="0"/>
              <a:t>BC</a:t>
            </a:r>
          </a:p>
          <a:p>
            <a:r>
              <a:rPr lang="en-US" dirty="0" err="1" smtClean="0"/>
              <a:t>Jehoram</a:t>
            </a:r>
            <a:endParaRPr lang="en-US" dirty="0"/>
          </a:p>
          <a:p>
            <a:pPr lvl="1"/>
            <a:r>
              <a:rPr lang="en-US" dirty="0"/>
              <a:t>Reigns </a:t>
            </a:r>
            <a:r>
              <a:rPr lang="en-US" dirty="0" smtClean="0"/>
              <a:t>12 </a:t>
            </a:r>
            <a:r>
              <a:rPr lang="en-US" dirty="0"/>
              <a:t>Years</a:t>
            </a:r>
          </a:p>
          <a:p>
            <a:pPr lvl="1"/>
            <a:r>
              <a:rPr lang="en-US" dirty="0" smtClean="0"/>
              <a:t>896-884 BC</a:t>
            </a:r>
          </a:p>
          <a:p>
            <a:r>
              <a:rPr lang="en-US" dirty="0" err="1" smtClean="0"/>
              <a:t>Athaliah</a:t>
            </a:r>
            <a:endParaRPr lang="en-US" dirty="0"/>
          </a:p>
          <a:p>
            <a:pPr lvl="1"/>
            <a:r>
              <a:rPr lang="en-US" dirty="0"/>
              <a:t>Reigns </a:t>
            </a:r>
            <a:r>
              <a:rPr lang="en-US" dirty="0" smtClean="0"/>
              <a:t>in Judah 6 </a:t>
            </a:r>
            <a:r>
              <a:rPr lang="en-US" dirty="0"/>
              <a:t>Years</a:t>
            </a:r>
          </a:p>
          <a:p>
            <a:pPr lvl="1"/>
            <a:r>
              <a:rPr lang="en-US" dirty="0" smtClean="0"/>
              <a:t>884-878 </a:t>
            </a:r>
            <a:r>
              <a:rPr lang="en-US" dirty="0"/>
              <a:t>BC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639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Commander of the Army</a:t>
            </a:r>
          </a:p>
          <a:p>
            <a:r>
              <a:rPr lang="en-US" dirty="0" smtClean="0"/>
              <a:t>4 years fighting Civil War</a:t>
            </a:r>
          </a:p>
          <a:p>
            <a:pPr lvl="1"/>
            <a:r>
              <a:rPr lang="en-US" dirty="0" smtClean="0"/>
              <a:t>Defeats </a:t>
            </a:r>
            <a:r>
              <a:rPr lang="en-US" dirty="0" err="1" smtClean="0"/>
              <a:t>Tibni</a:t>
            </a:r>
            <a:r>
              <a:rPr lang="en-US" dirty="0" smtClean="0"/>
              <a:t> son of </a:t>
            </a:r>
            <a:r>
              <a:rPr lang="en-US" dirty="0" err="1" smtClean="0"/>
              <a:t>Ginath</a:t>
            </a:r>
            <a:endParaRPr lang="en-US" dirty="0"/>
          </a:p>
          <a:p>
            <a:r>
              <a:rPr lang="en-US" dirty="0" smtClean="0"/>
              <a:t>Moves the capital to Samaria</a:t>
            </a:r>
          </a:p>
          <a:p>
            <a:pPr lvl="1"/>
            <a:r>
              <a:rPr lang="en-US" dirty="0" smtClean="0"/>
              <a:t>Still in Tribe of Ephraim</a:t>
            </a:r>
          </a:p>
          <a:p>
            <a:pPr lvl="1"/>
            <a:r>
              <a:rPr lang="en-US" dirty="0" smtClean="0"/>
              <a:t>Reigns there for 6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468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45176</TotalTime>
  <Words>843</Words>
  <Application>Microsoft Office PowerPoint</Application>
  <PresentationFormat>On-screen Show (16:10)</PresentationFormat>
  <Paragraphs>192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Georgia</vt:lpstr>
      <vt:lpstr>1_Office Theme</vt:lpstr>
      <vt:lpstr>Ecclesiastes 12:14</vt:lpstr>
      <vt:lpstr>Psalm 142:3-4</vt:lpstr>
      <vt:lpstr>Foundations For Faith</vt:lpstr>
      <vt:lpstr>Eras of the Old Testament</vt:lpstr>
      <vt:lpstr>Divided Monarchy Era</vt:lpstr>
      <vt:lpstr>Omri’s Dynasty</vt:lpstr>
      <vt:lpstr>Dynasty of Omri</vt:lpstr>
      <vt:lpstr>Dynasty of Omri </vt:lpstr>
      <vt:lpstr>Omri</vt:lpstr>
      <vt:lpstr>Ahab</vt:lpstr>
      <vt:lpstr>Ahab’s Reign</vt:lpstr>
      <vt:lpstr>Ahab’s Demise</vt:lpstr>
      <vt:lpstr>Ahab’s Demise</vt:lpstr>
      <vt:lpstr>Elijah the Prophet</vt:lpstr>
      <vt:lpstr>Elijah the Prophet</vt:lpstr>
      <vt:lpstr>Elijah the Prophet</vt:lpstr>
      <vt:lpstr>Ahaziah’s Reign</vt:lpstr>
      <vt:lpstr>Joram’s Reign</vt:lpstr>
      <vt:lpstr>Moab</vt:lpstr>
      <vt:lpstr>PowerPoint Presentation</vt:lpstr>
      <vt:lpstr>Elisha the Prophet</vt:lpstr>
      <vt:lpstr>Elisha the Prophet</vt:lpstr>
      <vt:lpstr>Elisha the Prophet</vt:lpstr>
      <vt:lpstr>The Line of David</vt:lpstr>
      <vt:lpstr>The Line of David</vt:lpstr>
      <vt:lpstr>Jehoshaphat’s Reign</vt:lpstr>
      <vt:lpstr>Jehoshaphat’s Reign</vt:lpstr>
      <vt:lpstr>Jehoshaphat’s Reign</vt:lpstr>
      <vt:lpstr>Jehoram’s Reign</vt:lpstr>
      <vt:lpstr>Ahaziah’s Reign</vt:lpstr>
      <vt:lpstr>PowerPoint Presentation</vt:lpstr>
      <vt:lpstr>Jehu’s Zeal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A.T.F. Agents:</dc:title>
  <dc:creator>David George</dc:creator>
  <cp:lastModifiedBy>David George</cp:lastModifiedBy>
  <cp:revision>588</cp:revision>
  <cp:lastPrinted>2023-02-06T00:10:44Z</cp:lastPrinted>
  <dcterms:created xsi:type="dcterms:W3CDTF">2019-11-30T18:05:49Z</dcterms:created>
  <dcterms:modified xsi:type="dcterms:W3CDTF">2023-02-19T19:33:25Z</dcterms:modified>
</cp:coreProperties>
</file>