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610" r:id="rId2"/>
    <p:sldId id="764" r:id="rId3"/>
    <p:sldId id="256" r:id="rId4"/>
    <p:sldId id="516" r:id="rId5"/>
    <p:sldId id="547" r:id="rId6"/>
    <p:sldId id="695" r:id="rId7"/>
    <p:sldId id="825" r:id="rId8"/>
    <p:sldId id="878" r:id="rId9"/>
    <p:sldId id="879" r:id="rId10"/>
    <p:sldId id="880" r:id="rId11"/>
    <p:sldId id="881" r:id="rId12"/>
    <p:sldId id="882" r:id="rId13"/>
    <p:sldId id="883" r:id="rId14"/>
    <p:sldId id="884" r:id="rId15"/>
    <p:sldId id="885" r:id="rId16"/>
    <p:sldId id="886" r:id="rId17"/>
    <p:sldId id="887" r:id="rId18"/>
    <p:sldId id="888" r:id="rId19"/>
    <p:sldId id="852" r:id="rId20"/>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02" d="100"/>
          <a:sy n="102" d="100"/>
        </p:scale>
        <p:origin x="696" y="67"/>
      </p:cViewPr>
      <p:guideLst/>
    </p:cSldViewPr>
  </p:slideViewPr>
  <p:notesTextViewPr>
    <p:cViewPr>
      <p:scale>
        <a:sx n="1" d="1"/>
        <a:sy n="1" d="1"/>
      </p:scale>
      <p:origin x="0" y="0"/>
    </p:cViewPr>
  </p:notesTextViewPr>
  <p:notesViewPr>
    <p:cSldViewPr snapToGrid="0">
      <p:cViewPr varScale="1">
        <p:scale>
          <a:sx n="92" d="100"/>
          <a:sy n="92" d="100"/>
        </p:scale>
        <p:origin x="36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926BB909-C7EB-4486-AFFF-200E0DD8321D}"/>
    <pc:docChg chg="custSel addSld delSld modSld">
      <pc:chgData name="David George" userId="00d1e6794cfa9047" providerId="LiveId" clId="{926BB909-C7EB-4486-AFFF-200E0DD8321D}" dt="2024-02-01T17:33:18.535" v="185" actId="20577"/>
      <pc:docMkLst>
        <pc:docMk/>
      </pc:docMkLst>
      <pc:sldChg chg="modSp mod">
        <pc:chgData name="David George" userId="00d1e6794cfa9047" providerId="LiveId" clId="{926BB909-C7EB-4486-AFFF-200E0DD8321D}" dt="2024-02-01T17:30:23.321" v="36" actId="207"/>
        <pc:sldMkLst>
          <pc:docMk/>
          <pc:sldMk cId="3145853992" sldId="547"/>
        </pc:sldMkLst>
        <pc:spChg chg="mod">
          <ac:chgData name="David George" userId="00d1e6794cfa9047" providerId="LiveId" clId="{926BB909-C7EB-4486-AFFF-200E0DD8321D}" dt="2024-02-01T17:30:23.321" v="36" actId="207"/>
          <ac:spMkLst>
            <pc:docMk/>
            <pc:sldMk cId="3145853992" sldId="547"/>
            <ac:spMk id="3" creationId="{59478102-536F-3EEA-7FB6-63A362BEC7ED}"/>
          </ac:spMkLst>
        </pc:spChg>
      </pc:sldChg>
      <pc:sldChg chg="modSp mod">
        <pc:chgData name="David George" userId="00d1e6794cfa9047" providerId="LiveId" clId="{926BB909-C7EB-4486-AFFF-200E0DD8321D}" dt="2024-02-01T17:29:42.166" v="14" actId="20577"/>
        <pc:sldMkLst>
          <pc:docMk/>
          <pc:sldMk cId="613744772" sldId="610"/>
        </pc:sldMkLst>
        <pc:spChg chg="mod">
          <ac:chgData name="David George" userId="00d1e6794cfa9047" providerId="LiveId" clId="{926BB909-C7EB-4486-AFFF-200E0DD8321D}" dt="2024-02-01T17:29:42.166" v="14" actId="20577"/>
          <ac:spMkLst>
            <pc:docMk/>
            <pc:sldMk cId="613744772" sldId="610"/>
            <ac:spMk id="2" creationId="{00000000-0000-0000-0000-000000000000}"/>
          </ac:spMkLst>
        </pc:spChg>
        <pc:spChg chg="mod">
          <ac:chgData name="David George" userId="00d1e6794cfa9047" providerId="LiveId" clId="{926BB909-C7EB-4486-AFFF-200E0DD8321D}" dt="2024-02-01T17:29:27.824" v="1"/>
          <ac:spMkLst>
            <pc:docMk/>
            <pc:sldMk cId="613744772" sldId="610"/>
            <ac:spMk id="3" creationId="{00000000-0000-0000-0000-000000000000}"/>
          </ac:spMkLst>
        </pc:spChg>
      </pc:sldChg>
      <pc:sldChg chg="modSp mod">
        <pc:chgData name="David George" userId="00d1e6794cfa9047" providerId="LiveId" clId="{926BB909-C7EB-4486-AFFF-200E0DD8321D}" dt="2024-02-01T17:30:29.916" v="37" actId="113"/>
        <pc:sldMkLst>
          <pc:docMk/>
          <pc:sldMk cId="820497524" sldId="695"/>
        </pc:sldMkLst>
        <pc:spChg chg="mod">
          <ac:chgData name="David George" userId="00d1e6794cfa9047" providerId="LiveId" clId="{926BB909-C7EB-4486-AFFF-200E0DD8321D}" dt="2024-02-01T17:30:29.916" v="37" actId="113"/>
          <ac:spMkLst>
            <pc:docMk/>
            <pc:sldMk cId="820497524" sldId="695"/>
            <ac:spMk id="3" creationId="{00000000-0000-0000-0000-000000000000}"/>
          </ac:spMkLst>
        </pc:spChg>
      </pc:sldChg>
      <pc:sldChg chg="modSp mod">
        <pc:chgData name="David George" userId="00d1e6794cfa9047" providerId="LiveId" clId="{926BB909-C7EB-4486-AFFF-200E0DD8321D}" dt="2024-02-01T17:30:12.765" v="35"/>
        <pc:sldMkLst>
          <pc:docMk/>
          <pc:sldMk cId="1174068238" sldId="764"/>
        </pc:sldMkLst>
        <pc:spChg chg="mod">
          <ac:chgData name="David George" userId="00d1e6794cfa9047" providerId="LiveId" clId="{926BB909-C7EB-4486-AFFF-200E0DD8321D}" dt="2024-02-01T17:30:08.245" v="34" actId="20577"/>
          <ac:spMkLst>
            <pc:docMk/>
            <pc:sldMk cId="1174068238" sldId="764"/>
            <ac:spMk id="2" creationId="{D4F59FDA-B102-4C1E-BB83-F286E4F7F787}"/>
          </ac:spMkLst>
        </pc:spChg>
        <pc:spChg chg="mod">
          <ac:chgData name="David George" userId="00d1e6794cfa9047" providerId="LiveId" clId="{926BB909-C7EB-4486-AFFF-200E0DD8321D}" dt="2024-02-01T17:30:12.765" v="35"/>
          <ac:spMkLst>
            <pc:docMk/>
            <pc:sldMk cId="1174068238" sldId="764"/>
            <ac:spMk id="3" creationId="{E67F4D74-193D-E1BD-9A63-6B81208D8E4E}"/>
          </ac:spMkLst>
        </pc:spChg>
      </pc:sldChg>
      <pc:sldChg chg="modSp mod">
        <pc:chgData name="David George" userId="00d1e6794cfa9047" providerId="LiveId" clId="{926BB909-C7EB-4486-AFFF-200E0DD8321D}" dt="2024-02-01T17:30:38.358" v="53" actId="20577"/>
        <pc:sldMkLst>
          <pc:docMk/>
          <pc:sldMk cId="1304029800" sldId="825"/>
        </pc:sldMkLst>
        <pc:spChg chg="mod">
          <ac:chgData name="David George" userId="00d1e6794cfa9047" providerId="LiveId" clId="{926BB909-C7EB-4486-AFFF-200E0DD8321D}" dt="2024-02-01T17:30:38.358" v="53" actId="20577"/>
          <ac:spMkLst>
            <pc:docMk/>
            <pc:sldMk cId="1304029800" sldId="825"/>
            <ac:spMk id="2" creationId="{00000000-0000-0000-0000-000000000000}"/>
          </ac:spMkLst>
        </pc:spChg>
      </pc:sldChg>
      <pc:sldChg chg="modSp mod">
        <pc:chgData name="David George" userId="00d1e6794cfa9047" providerId="LiveId" clId="{926BB909-C7EB-4486-AFFF-200E0DD8321D}" dt="2024-02-01T17:31:20.070" v="120" actId="20577"/>
        <pc:sldMkLst>
          <pc:docMk/>
          <pc:sldMk cId="2390760806" sldId="852"/>
        </pc:sldMkLst>
        <pc:spChg chg="mod">
          <ac:chgData name="David George" userId="00d1e6794cfa9047" providerId="LiveId" clId="{926BB909-C7EB-4486-AFFF-200E0DD8321D}" dt="2024-02-01T17:31:05.549" v="83" actId="20577"/>
          <ac:spMkLst>
            <pc:docMk/>
            <pc:sldMk cId="2390760806" sldId="852"/>
            <ac:spMk id="2" creationId="{00000000-0000-0000-0000-000000000000}"/>
          </ac:spMkLst>
        </pc:spChg>
        <pc:spChg chg="mod">
          <ac:chgData name="David George" userId="00d1e6794cfa9047" providerId="LiveId" clId="{926BB909-C7EB-4486-AFFF-200E0DD8321D}" dt="2024-02-01T17:31:20.070" v="120" actId="20577"/>
          <ac:spMkLst>
            <pc:docMk/>
            <pc:sldMk cId="2390760806" sldId="852"/>
            <ac:spMk id="3" creationId="{00000000-0000-0000-0000-000000000000}"/>
          </ac:spMkLst>
        </pc:spChg>
        <pc:spChg chg="mod">
          <ac:chgData name="David George" userId="00d1e6794cfa9047" providerId="LiveId" clId="{926BB909-C7EB-4486-AFFF-200E0DD8321D}" dt="2024-02-01T17:31:11.479" v="102" actId="20577"/>
          <ac:spMkLst>
            <pc:docMk/>
            <pc:sldMk cId="2390760806" sldId="852"/>
            <ac:spMk id="5" creationId="{00000000-0000-0000-0000-000000000000}"/>
          </ac:spMkLst>
        </pc:spChg>
      </pc:sldChg>
      <pc:sldChg chg="del">
        <pc:chgData name="David George" userId="00d1e6794cfa9047" providerId="LiveId" clId="{926BB909-C7EB-4486-AFFF-200E0DD8321D}" dt="2024-02-01T17:30:43.326" v="54" actId="47"/>
        <pc:sldMkLst>
          <pc:docMk/>
          <pc:sldMk cId="4024549260" sldId="872"/>
        </pc:sldMkLst>
      </pc:sldChg>
      <pc:sldChg chg="del">
        <pc:chgData name="David George" userId="00d1e6794cfa9047" providerId="LiveId" clId="{926BB909-C7EB-4486-AFFF-200E0DD8321D}" dt="2024-02-01T17:30:44.520" v="56" actId="47"/>
        <pc:sldMkLst>
          <pc:docMk/>
          <pc:sldMk cId="241745581" sldId="873"/>
        </pc:sldMkLst>
      </pc:sldChg>
      <pc:sldChg chg="del">
        <pc:chgData name="David George" userId="00d1e6794cfa9047" providerId="LiveId" clId="{926BB909-C7EB-4486-AFFF-200E0DD8321D}" dt="2024-02-01T17:30:44.863" v="58" actId="47"/>
        <pc:sldMkLst>
          <pc:docMk/>
          <pc:sldMk cId="3195971145" sldId="874"/>
        </pc:sldMkLst>
      </pc:sldChg>
      <pc:sldChg chg="del">
        <pc:chgData name="David George" userId="00d1e6794cfa9047" providerId="LiveId" clId="{926BB909-C7EB-4486-AFFF-200E0DD8321D}" dt="2024-02-01T17:30:48.292" v="60" actId="47"/>
        <pc:sldMkLst>
          <pc:docMk/>
          <pc:sldMk cId="2949000202" sldId="875"/>
        </pc:sldMkLst>
      </pc:sldChg>
      <pc:sldChg chg="del">
        <pc:chgData name="David George" userId="00d1e6794cfa9047" providerId="LiveId" clId="{926BB909-C7EB-4486-AFFF-200E0DD8321D}" dt="2024-02-01T17:30:48.565" v="61" actId="47"/>
        <pc:sldMkLst>
          <pc:docMk/>
          <pc:sldMk cId="3089471532" sldId="876"/>
        </pc:sldMkLst>
      </pc:sldChg>
      <pc:sldChg chg="del">
        <pc:chgData name="David George" userId="00d1e6794cfa9047" providerId="LiveId" clId="{926BB909-C7EB-4486-AFFF-200E0DD8321D}" dt="2024-02-01T17:30:49.909" v="64" actId="47"/>
        <pc:sldMkLst>
          <pc:docMk/>
          <pc:sldMk cId="1354041440" sldId="877"/>
        </pc:sldMkLst>
      </pc:sldChg>
      <pc:sldChg chg="modSp mod">
        <pc:chgData name="David George" userId="00d1e6794cfa9047" providerId="LiveId" clId="{926BB909-C7EB-4486-AFFF-200E0DD8321D}" dt="2024-02-01T17:33:18.535" v="185" actId="20577"/>
        <pc:sldMkLst>
          <pc:docMk/>
          <pc:sldMk cId="656565994" sldId="878"/>
        </pc:sldMkLst>
        <pc:spChg chg="mod">
          <ac:chgData name="David George" userId="00d1e6794cfa9047" providerId="LiveId" clId="{926BB909-C7EB-4486-AFFF-200E0DD8321D}" dt="2024-02-01T17:31:30.438" v="134" actId="20577"/>
          <ac:spMkLst>
            <pc:docMk/>
            <pc:sldMk cId="656565994" sldId="878"/>
            <ac:spMk id="2" creationId="{F40B5EDA-4DBF-493E-B06A-A9BBCD525F1F}"/>
          </ac:spMkLst>
        </pc:spChg>
        <pc:spChg chg="mod">
          <ac:chgData name="David George" userId="00d1e6794cfa9047" providerId="LiveId" clId="{926BB909-C7EB-4486-AFFF-200E0DD8321D}" dt="2024-02-01T17:33:18.535" v="185" actId="20577"/>
          <ac:spMkLst>
            <pc:docMk/>
            <pc:sldMk cId="656565994" sldId="878"/>
            <ac:spMk id="3" creationId="{E3899671-5393-2FA6-9378-567DE66601D5}"/>
          </ac:spMkLst>
        </pc:spChg>
      </pc:sldChg>
      <pc:sldChg chg="del">
        <pc:chgData name="David George" userId="00d1e6794cfa9047" providerId="LiveId" clId="{926BB909-C7EB-4486-AFFF-200E0DD8321D}" dt="2024-02-01T17:30:44.333" v="55" actId="47"/>
        <pc:sldMkLst>
          <pc:docMk/>
          <pc:sldMk cId="581357455" sldId="879"/>
        </pc:sldMkLst>
      </pc:sldChg>
      <pc:sldChg chg="new">
        <pc:chgData name="David George" userId="00d1e6794cfa9047" providerId="LiveId" clId="{926BB909-C7EB-4486-AFFF-200E0DD8321D}" dt="2024-02-01T17:31:43.422" v="149" actId="680"/>
        <pc:sldMkLst>
          <pc:docMk/>
          <pc:sldMk cId="2350958966" sldId="879"/>
        </pc:sldMkLst>
      </pc:sldChg>
      <pc:sldChg chg="del">
        <pc:chgData name="David George" userId="00d1e6794cfa9047" providerId="LiveId" clId="{926BB909-C7EB-4486-AFFF-200E0DD8321D}" dt="2024-02-01T17:30:44.694" v="57" actId="47"/>
        <pc:sldMkLst>
          <pc:docMk/>
          <pc:sldMk cId="2589939226" sldId="881"/>
        </pc:sldMkLst>
      </pc:sldChg>
      <pc:sldChg chg="del">
        <pc:chgData name="David George" userId="00d1e6794cfa9047" providerId="LiveId" clId="{926BB909-C7EB-4486-AFFF-200E0DD8321D}" dt="2024-02-01T17:30:48.007" v="59" actId="47"/>
        <pc:sldMkLst>
          <pc:docMk/>
          <pc:sldMk cId="3575239435" sldId="882"/>
        </pc:sldMkLst>
      </pc:sldChg>
      <pc:sldChg chg="del">
        <pc:chgData name="David George" userId="00d1e6794cfa9047" providerId="LiveId" clId="{926BB909-C7EB-4486-AFFF-200E0DD8321D}" dt="2024-02-01T17:30:48.899" v="62" actId="47"/>
        <pc:sldMkLst>
          <pc:docMk/>
          <pc:sldMk cId="2239173825" sldId="883"/>
        </pc:sldMkLst>
      </pc:sldChg>
      <pc:sldChg chg="del">
        <pc:chgData name="David George" userId="00d1e6794cfa9047" providerId="LiveId" clId="{926BB909-C7EB-4486-AFFF-200E0DD8321D}" dt="2024-02-01T17:30:49.726" v="63" actId="47"/>
        <pc:sldMkLst>
          <pc:docMk/>
          <pc:sldMk cId="2513873581" sldId="884"/>
        </pc:sldMkLst>
      </pc:sldChg>
      <pc:sldChg chg="del">
        <pc:chgData name="David George" userId="00d1e6794cfa9047" providerId="LiveId" clId="{926BB909-C7EB-4486-AFFF-200E0DD8321D}" dt="2024-02-01T17:30:50.989" v="65" actId="47"/>
        <pc:sldMkLst>
          <pc:docMk/>
          <pc:sldMk cId="830671597" sldId="885"/>
        </pc:sldMkLst>
      </pc:sldChg>
    </pc:docChg>
  </pc:docChgLst>
  <pc:docChgLst>
    <pc:chgData name="David George" userId="00d1e6794cfa9047" providerId="LiveId" clId="{E089E2C6-9A18-4ABA-BE5C-BC108FB7BCED}"/>
    <pc:docChg chg="custSel addSld modSld">
      <pc:chgData name="David George" userId="00d1e6794cfa9047" providerId="LiveId" clId="{E089E2C6-9A18-4ABA-BE5C-BC108FB7BCED}" dt="2024-02-04T21:56:38.708" v="2818" actId="20577"/>
      <pc:docMkLst>
        <pc:docMk/>
      </pc:docMkLst>
      <pc:sldChg chg="modSp mod">
        <pc:chgData name="David George" userId="00d1e6794cfa9047" providerId="LiveId" clId="{E089E2C6-9A18-4ABA-BE5C-BC108FB7BCED}" dt="2024-02-04T21:21:25.898" v="1259" actId="113"/>
        <pc:sldMkLst>
          <pc:docMk/>
          <pc:sldMk cId="820497524" sldId="695"/>
        </pc:sldMkLst>
        <pc:spChg chg="mod">
          <ac:chgData name="David George" userId="00d1e6794cfa9047" providerId="LiveId" clId="{E089E2C6-9A18-4ABA-BE5C-BC108FB7BCED}" dt="2024-02-04T21:21:25.898" v="1259" actId="113"/>
          <ac:spMkLst>
            <pc:docMk/>
            <pc:sldMk cId="820497524" sldId="695"/>
            <ac:spMk id="3" creationId="{00000000-0000-0000-0000-000000000000}"/>
          </ac:spMkLst>
        </pc:spChg>
      </pc:sldChg>
      <pc:sldChg chg="modSp mod">
        <pc:chgData name="David George" userId="00d1e6794cfa9047" providerId="LiveId" clId="{E089E2C6-9A18-4ABA-BE5C-BC108FB7BCED}" dt="2024-02-04T21:01:41.135" v="160" actId="313"/>
        <pc:sldMkLst>
          <pc:docMk/>
          <pc:sldMk cId="656565994" sldId="878"/>
        </pc:sldMkLst>
        <pc:spChg chg="mod">
          <ac:chgData name="David George" userId="00d1e6794cfa9047" providerId="LiveId" clId="{E089E2C6-9A18-4ABA-BE5C-BC108FB7BCED}" dt="2024-02-04T21:01:41.135" v="160" actId="313"/>
          <ac:spMkLst>
            <pc:docMk/>
            <pc:sldMk cId="656565994" sldId="878"/>
            <ac:spMk id="3" creationId="{E3899671-5393-2FA6-9378-567DE66601D5}"/>
          </ac:spMkLst>
        </pc:spChg>
      </pc:sldChg>
      <pc:sldChg chg="modSp mod">
        <pc:chgData name="David George" userId="00d1e6794cfa9047" providerId="LiveId" clId="{E089E2C6-9A18-4ABA-BE5C-BC108FB7BCED}" dt="2024-02-04T21:08:49.300" v="460" actId="20577"/>
        <pc:sldMkLst>
          <pc:docMk/>
          <pc:sldMk cId="2350958966" sldId="879"/>
        </pc:sldMkLst>
        <pc:spChg chg="mod">
          <ac:chgData name="David George" userId="00d1e6794cfa9047" providerId="LiveId" clId="{E089E2C6-9A18-4ABA-BE5C-BC108FB7BCED}" dt="2024-02-04T21:04:55.807" v="207" actId="947"/>
          <ac:spMkLst>
            <pc:docMk/>
            <pc:sldMk cId="2350958966" sldId="879"/>
            <ac:spMk id="2" creationId="{F4829AFD-6E96-4460-E897-04E42901D427}"/>
          </ac:spMkLst>
        </pc:spChg>
        <pc:spChg chg="mod">
          <ac:chgData name="David George" userId="00d1e6794cfa9047" providerId="LiveId" clId="{E089E2C6-9A18-4ABA-BE5C-BC108FB7BCED}" dt="2024-02-04T21:08:49.300" v="460" actId="20577"/>
          <ac:spMkLst>
            <pc:docMk/>
            <pc:sldMk cId="2350958966" sldId="879"/>
            <ac:spMk id="3" creationId="{84E58D5D-D27D-3852-9FEB-B288423001EB}"/>
          </ac:spMkLst>
        </pc:spChg>
      </pc:sldChg>
      <pc:sldChg chg="modSp new mod">
        <pc:chgData name="David George" userId="00d1e6794cfa9047" providerId="LiveId" clId="{E089E2C6-9A18-4ABA-BE5C-BC108FB7BCED}" dt="2024-02-04T21:16:49.918" v="906" actId="20577"/>
        <pc:sldMkLst>
          <pc:docMk/>
          <pc:sldMk cId="872702994" sldId="880"/>
        </pc:sldMkLst>
        <pc:spChg chg="mod">
          <ac:chgData name="David George" userId="00d1e6794cfa9047" providerId="LiveId" clId="{E089E2C6-9A18-4ABA-BE5C-BC108FB7BCED}" dt="2024-02-04T21:08:58.993" v="462"/>
          <ac:spMkLst>
            <pc:docMk/>
            <pc:sldMk cId="872702994" sldId="880"/>
            <ac:spMk id="2" creationId="{C3FDAC97-5BE8-AF33-2E4D-06B2E1DBE07B}"/>
          </ac:spMkLst>
        </pc:spChg>
        <pc:spChg chg="mod">
          <ac:chgData name="David George" userId="00d1e6794cfa9047" providerId="LiveId" clId="{E089E2C6-9A18-4ABA-BE5C-BC108FB7BCED}" dt="2024-02-04T21:16:49.918" v="906" actId="20577"/>
          <ac:spMkLst>
            <pc:docMk/>
            <pc:sldMk cId="872702994" sldId="880"/>
            <ac:spMk id="3" creationId="{B6E79273-A097-7D14-936B-AADEDD0578E7}"/>
          </ac:spMkLst>
        </pc:spChg>
      </pc:sldChg>
      <pc:sldChg chg="modSp new mod">
        <pc:chgData name="David George" userId="00d1e6794cfa9047" providerId="LiveId" clId="{E089E2C6-9A18-4ABA-BE5C-BC108FB7BCED}" dt="2024-02-04T21:19:18.873" v="1094" actId="20577"/>
        <pc:sldMkLst>
          <pc:docMk/>
          <pc:sldMk cId="3369022119" sldId="881"/>
        </pc:sldMkLst>
        <pc:spChg chg="mod">
          <ac:chgData name="David George" userId="00d1e6794cfa9047" providerId="LiveId" clId="{E089E2C6-9A18-4ABA-BE5C-BC108FB7BCED}" dt="2024-02-04T21:11:29.227" v="631" actId="20577"/>
          <ac:spMkLst>
            <pc:docMk/>
            <pc:sldMk cId="3369022119" sldId="881"/>
            <ac:spMk id="2" creationId="{9D4C57C0-BE9F-E385-96FF-EC27841AB305}"/>
          </ac:spMkLst>
        </pc:spChg>
        <pc:spChg chg="mod">
          <ac:chgData name="David George" userId="00d1e6794cfa9047" providerId="LiveId" clId="{E089E2C6-9A18-4ABA-BE5C-BC108FB7BCED}" dt="2024-02-04T21:19:18.873" v="1094" actId="20577"/>
          <ac:spMkLst>
            <pc:docMk/>
            <pc:sldMk cId="3369022119" sldId="881"/>
            <ac:spMk id="3" creationId="{651EF38A-FB3F-6D5D-2CFD-12F688942B91}"/>
          </ac:spMkLst>
        </pc:spChg>
      </pc:sldChg>
      <pc:sldChg chg="modSp new mod">
        <pc:chgData name="David George" userId="00d1e6794cfa9047" providerId="LiveId" clId="{E089E2C6-9A18-4ABA-BE5C-BC108FB7BCED}" dt="2024-02-04T21:29:50.817" v="1499" actId="20577"/>
        <pc:sldMkLst>
          <pc:docMk/>
          <pc:sldMk cId="2561467134" sldId="882"/>
        </pc:sldMkLst>
        <pc:spChg chg="mod">
          <ac:chgData name="David George" userId="00d1e6794cfa9047" providerId="LiveId" clId="{E089E2C6-9A18-4ABA-BE5C-BC108FB7BCED}" dt="2024-02-04T21:20:02.767" v="1135" actId="20577"/>
          <ac:spMkLst>
            <pc:docMk/>
            <pc:sldMk cId="2561467134" sldId="882"/>
            <ac:spMk id="2" creationId="{AA538349-E858-1E82-9C61-65A658CE5A4A}"/>
          </ac:spMkLst>
        </pc:spChg>
        <pc:spChg chg="mod">
          <ac:chgData name="David George" userId="00d1e6794cfa9047" providerId="LiveId" clId="{E089E2C6-9A18-4ABA-BE5C-BC108FB7BCED}" dt="2024-02-04T21:29:50.817" v="1499" actId="20577"/>
          <ac:spMkLst>
            <pc:docMk/>
            <pc:sldMk cId="2561467134" sldId="882"/>
            <ac:spMk id="3" creationId="{F35362B0-9875-E7EA-C161-FE1E4C6CE34E}"/>
          </ac:spMkLst>
        </pc:spChg>
      </pc:sldChg>
      <pc:sldChg chg="modSp new mod">
        <pc:chgData name="David George" userId="00d1e6794cfa9047" providerId="LiveId" clId="{E089E2C6-9A18-4ABA-BE5C-BC108FB7BCED}" dt="2024-02-04T21:30:33.513" v="1546" actId="20577"/>
        <pc:sldMkLst>
          <pc:docMk/>
          <pc:sldMk cId="4159872410" sldId="883"/>
        </pc:sldMkLst>
        <pc:spChg chg="mod">
          <ac:chgData name="David George" userId="00d1e6794cfa9047" providerId="LiveId" clId="{E089E2C6-9A18-4ABA-BE5C-BC108FB7BCED}" dt="2024-02-04T21:28:55.080" v="1402" actId="20577"/>
          <ac:spMkLst>
            <pc:docMk/>
            <pc:sldMk cId="4159872410" sldId="883"/>
            <ac:spMk id="2" creationId="{5A09FC96-5A71-CC89-48ED-6860C6EC8E4E}"/>
          </ac:spMkLst>
        </pc:spChg>
        <pc:spChg chg="mod">
          <ac:chgData name="David George" userId="00d1e6794cfa9047" providerId="LiveId" clId="{E089E2C6-9A18-4ABA-BE5C-BC108FB7BCED}" dt="2024-02-04T21:30:33.513" v="1546" actId="20577"/>
          <ac:spMkLst>
            <pc:docMk/>
            <pc:sldMk cId="4159872410" sldId="883"/>
            <ac:spMk id="3" creationId="{42FCD8DD-EAFE-750B-A2A1-98AEC863A7AC}"/>
          </ac:spMkLst>
        </pc:spChg>
      </pc:sldChg>
      <pc:sldChg chg="modSp new mod">
        <pc:chgData name="David George" userId="00d1e6794cfa9047" providerId="LiveId" clId="{E089E2C6-9A18-4ABA-BE5C-BC108FB7BCED}" dt="2024-02-04T21:56:38.708" v="2818" actId="20577"/>
        <pc:sldMkLst>
          <pc:docMk/>
          <pc:sldMk cId="3570127387" sldId="884"/>
        </pc:sldMkLst>
        <pc:spChg chg="mod">
          <ac:chgData name="David George" userId="00d1e6794cfa9047" providerId="LiveId" clId="{E089E2C6-9A18-4ABA-BE5C-BC108FB7BCED}" dt="2024-02-04T21:31:06.142" v="1567" actId="20577"/>
          <ac:spMkLst>
            <pc:docMk/>
            <pc:sldMk cId="3570127387" sldId="884"/>
            <ac:spMk id="2" creationId="{3EB60B02-18A2-216C-176F-53BEC3D3B20E}"/>
          </ac:spMkLst>
        </pc:spChg>
        <pc:spChg chg="mod">
          <ac:chgData name="David George" userId="00d1e6794cfa9047" providerId="LiveId" clId="{E089E2C6-9A18-4ABA-BE5C-BC108FB7BCED}" dt="2024-02-04T21:56:38.708" v="2818" actId="20577"/>
          <ac:spMkLst>
            <pc:docMk/>
            <pc:sldMk cId="3570127387" sldId="884"/>
            <ac:spMk id="3" creationId="{6D29591E-5348-6C7D-ED50-BBF358E23643}"/>
          </ac:spMkLst>
        </pc:spChg>
      </pc:sldChg>
      <pc:sldChg chg="modSp new mod">
        <pc:chgData name="David George" userId="00d1e6794cfa9047" providerId="LiveId" clId="{E089E2C6-9A18-4ABA-BE5C-BC108FB7BCED}" dt="2024-02-04T21:45:04.254" v="2256" actId="20577"/>
        <pc:sldMkLst>
          <pc:docMk/>
          <pc:sldMk cId="1980966008" sldId="885"/>
        </pc:sldMkLst>
        <pc:spChg chg="mod">
          <ac:chgData name="David George" userId="00d1e6794cfa9047" providerId="LiveId" clId="{E089E2C6-9A18-4ABA-BE5C-BC108FB7BCED}" dt="2024-02-04T21:35:10.234" v="1856" actId="20577"/>
          <ac:spMkLst>
            <pc:docMk/>
            <pc:sldMk cId="1980966008" sldId="885"/>
            <ac:spMk id="2" creationId="{676D071F-7833-77E0-7C86-3F8D73FEAC2C}"/>
          </ac:spMkLst>
        </pc:spChg>
        <pc:spChg chg="mod">
          <ac:chgData name="David George" userId="00d1e6794cfa9047" providerId="LiveId" clId="{E089E2C6-9A18-4ABA-BE5C-BC108FB7BCED}" dt="2024-02-04T21:45:04.254" v="2256" actId="20577"/>
          <ac:spMkLst>
            <pc:docMk/>
            <pc:sldMk cId="1980966008" sldId="885"/>
            <ac:spMk id="3" creationId="{5E93797E-8EDE-7A62-843A-B24EE9BF0C10}"/>
          </ac:spMkLst>
        </pc:spChg>
      </pc:sldChg>
      <pc:sldChg chg="modSp new mod">
        <pc:chgData name="David George" userId="00d1e6794cfa9047" providerId="LiveId" clId="{E089E2C6-9A18-4ABA-BE5C-BC108FB7BCED}" dt="2024-02-04T21:53:20.882" v="2794" actId="20577"/>
        <pc:sldMkLst>
          <pc:docMk/>
          <pc:sldMk cId="1332833961" sldId="886"/>
        </pc:sldMkLst>
        <pc:spChg chg="mod">
          <ac:chgData name="David George" userId="00d1e6794cfa9047" providerId="LiveId" clId="{E089E2C6-9A18-4ABA-BE5C-BC108FB7BCED}" dt="2024-02-04T21:37:28.419" v="1887" actId="20577"/>
          <ac:spMkLst>
            <pc:docMk/>
            <pc:sldMk cId="1332833961" sldId="886"/>
            <ac:spMk id="2" creationId="{756F3813-77AD-DF41-E93A-9FE85B03DFE5}"/>
          </ac:spMkLst>
        </pc:spChg>
        <pc:spChg chg="mod">
          <ac:chgData name="David George" userId="00d1e6794cfa9047" providerId="LiveId" clId="{E089E2C6-9A18-4ABA-BE5C-BC108FB7BCED}" dt="2024-02-04T21:53:20.882" v="2794" actId="20577"/>
          <ac:spMkLst>
            <pc:docMk/>
            <pc:sldMk cId="1332833961" sldId="886"/>
            <ac:spMk id="3" creationId="{CE8DFDC6-20CD-4F77-3337-95DB71891A4A}"/>
          </ac:spMkLst>
        </pc:spChg>
      </pc:sldChg>
      <pc:sldChg chg="modSp new mod">
        <pc:chgData name="David George" userId="00d1e6794cfa9047" providerId="LiveId" clId="{E089E2C6-9A18-4ABA-BE5C-BC108FB7BCED}" dt="2024-02-04T21:50:54.919" v="2602" actId="5793"/>
        <pc:sldMkLst>
          <pc:docMk/>
          <pc:sldMk cId="3049518883" sldId="887"/>
        </pc:sldMkLst>
        <pc:spChg chg="mod">
          <ac:chgData name="David George" userId="00d1e6794cfa9047" providerId="LiveId" clId="{E089E2C6-9A18-4ABA-BE5C-BC108FB7BCED}" dt="2024-02-04T21:49:46.759" v="2525" actId="20577"/>
          <ac:spMkLst>
            <pc:docMk/>
            <pc:sldMk cId="3049518883" sldId="887"/>
            <ac:spMk id="2" creationId="{F86FCE77-E0E6-908B-44B1-F79E809DC28E}"/>
          </ac:spMkLst>
        </pc:spChg>
        <pc:spChg chg="mod">
          <ac:chgData name="David George" userId="00d1e6794cfa9047" providerId="LiveId" clId="{E089E2C6-9A18-4ABA-BE5C-BC108FB7BCED}" dt="2024-02-04T21:50:54.919" v="2602" actId="5793"/>
          <ac:spMkLst>
            <pc:docMk/>
            <pc:sldMk cId="3049518883" sldId="887"/>
            <ac:spMk id="3" creationId="{D99315CF-225D-AD45-A180-673079613431}"/>
          </ac:spMkLst>
        </pc:spChg>
      </pc:sldChg>
      <pc:sldChg chg="modSp new mod">
        <pc:chgData name="David George" userId="00d1e6794cfa9047" providerId="LiveId" clId="{E089E2C6-9A18-4ABA-BE5C-BC108FB7BCED}" dt="2024-02-04T21:54:24.550" v="2800" actId="27636"/>
        <pc:sldMkLst>
          <pc:docMk/>
          <pc:sldMk cId="3298334546" sldId="888"/>
        </pc:sldMkLst>
        <pc:spChg chg="mod">
          <ac:chgData name="David George" userId="00d1e6794cfa9047" providerId="LiveId" clId="{E089E2C6-9A18-4ABA-BE5C-BC108FB7BCED}" dt="2024-02-04T21:51:06.260" v="2629" actId="20577"/>
          <ac:spMkLst>
            <pc:docMk/>
            <pc:sldMk cId="3298334546" sldId="888"/>
            <ac:spMk id="2" creationId="{FDBD0CB5-7BB7-290E-AD5E-247E9FFBDE78}"/>
          </ac:spMkLst>
        </pc:spChg>
        <pc:spChg chg="mod">
          <ac:chgData name="David George" userId="00d1e6794cfa9047" providerId="LiveId" clId="{E089E2C6-9A18-4ABA-BE5C-BC108FB7BCED}" dt="2024-02-04T21:54:24.550" v="2800" actId="27636"/>
          <ac:spMkLst>
            <pc:docMk/>
            <pc:sldMk cId="3298334546" sldId="888"/>
            <ac:spMk id="3" creationId="{046F628E-42CC-0430-CAC7-CA3B55EEB3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4"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2/4/2024</a:t>
            </a:fld>
            <a:endParaRPr lang="en-US"/>
          </a:p>
        </p:txBody>
      </p:sp>
      <p:sp>
        <p:nvSpPr>
          <p:cNvPr id="4" name="Footer Placeholder 3"/>
          <p:cNvSpPr>
            <a:spLocks noGrp="1"/>
          </p:cNvSpPr>
          <p:nvPr>
            <p:ph type="ftr" sz="quarter" idx="2"/>
          </p:nvPr>
        </p:nvSpPr>
        <p:spPr>
          <a:xfrm>
            <a:off x="11"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4"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6"/>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2/4/2024</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8"/>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8"/>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41217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2/4/2024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22:37-38</a:t>
            </a:r>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i="0" baseline="30000" dirty="0">
                <a:solidFill>
                  <a:srgbClr val="000000"/>
                </a:solidFill>
                <a:latin typeface="system-ui"/>
              </a:rPr>
              <a:t>37 </a:t>
            </a:r>
            <a:r>
              <a:rPr lang="en-US" b="0" i="0" dirty="0">
                <a:solidFill>
                  <a:srgbClr val="000000"/>
                </a:solidFill>
                <a:latin typeface="system-ui"/>
              </a:rPr>
              <a:t>And he said to him, “You shall love the Lord your God with all your heart and with all your soul and with all your mind. </a:t>
            </a:r>
            <a:r>
              <a:rPr lang="en-US" b="1" i="0" baseline="30000" dirty="0">
                <a:solidFill>
                  <a:srgbClr val="000000"/>
                </a:solidFill>
                <a:latin typeface="system-ui"/>
              </a:rPr>
              <a:t>38 </a:t>
            </a:r>
            <a:r>
              <a:rPr lang="en-US" b="0" i="0" dirty="0">
                <a:solidFill>
                  <a:srgbClr val="000000"/>
                </a:solidFill>
                <a:latin typeface="system-ui"/>
              </a:rPr>
              <a:t>This is the great and first commandment.</a:t>
            </a:r>
            <a:endParaRPr lang="en-US" dirty="0"/>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DAC97-5BE8-AF33-2E4D-06B2E1DBE07B}"/>
              </a:ext>
            </a:extLst>
          </p:cNvPr>
          <p:cNvSpPr>
            <a:spLocks noGrp="1"/>
          </p:cNvSpPr>
          <p:nvPr>
            <p:ph type="title"/>
          </p:nvPr>
        </p:nvSpPr>
        <p:spPr/>
        <p:txBody>
          <a:bodyPr/>
          <a:lstStyle/>
          <a:p>
            <a:r>
              <a:rPr lang="en-US" dirty="0"/>
              <a:t>Sunday, April 5</a:t>
            </a:r>
            <a:r>
              <a:rPr lang="en-US" baseline="30000" dirty="0"/>
              <a:t>th</a:t>
            </a:r>
            <a:r>
              <a:rPr lang="en-US" dirty="0"/>
              <a:t>, 33 AD</a:t>
            </a:r>
          </a:p>
        </p:txBody>
      </p:sp>
      <p:sp>
        <p:nvSpPr>
          <p:cNvPr id="3" name="Content Placeholder 2">
            <a:extLst>
              <a:ext uri="{FF2B5EF4-FFF2-40B4-BE49-F238E27FC236}">
                <a16:creationId xmlns:a16="http://schemas.microsoft.com/office/drawing/2014/main" id="{B6E79273-A097-7D14-936B-AADEDD0578E7}"/>
              </a:ext>
            </a:extLst>
          </p:cNvPr>
          <p:cNvSpPr>
            <a:spLocks noGrp="1"/>
          </p:cNvSpPr>
          <p:nvPr>
            <p:ph idx="1"/>
          </p:nvPr>
        </p:nvSpPr>
        <p:spPr/>
        <p:txBody>
          <a:bodyPr/>
          <a:lstStyle/>
          <a:p>
            <a:r>
              <a:rPr lang="en-US" dirty="0"/>
              <a:t>Peter &amp; John return to the Eleven</a:t>
            </a:r>
          </a:p>
          <a:p>
            <a:r>
              <a:rPr lang="en-US" dirty="0"/>
              <a:t>Mary Magdalene remains at the tomb</a:t>
            </a:r>
          </a:p>
          <a:p>
            <a:r>
              <a:rPr lang="en-US" dirty="0"/>
              <a:t>Jesus appears to her in the Garden</a:t>
            </a:r>
          </a:p>
          <a:p>
            <a:pPr lvl="1"/>
            <a:r>
              <a:rPr lang="en-US" dirty="0"/>
              <a:t>First appearance</a:t>
            </a:r>
          </a:p>
        </p:txBody>
      </p:sp>
    </p:spTree>
    <p:extLst>
      <p:ext uri="{BB962C8B-B14F-4D97-AF65-F5344CB8AC3E}">
        <p14:creationId xmlns:p14="http://schemas.microsoft.com/office/powerpoint/2010/main" val="87270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C57C0-BE9F-E385-96FF-EC27841AB305}"/>
              </a:ext>
            </a:extLst>
          </p:cNvPr>
          <p:cNvSpPr>
            <a:spLocks noGrp="1"/>
          </p:cNvSpPr>
          <p:nvPr>
            <p:ph type="title"/>
          </p:nvPr>
        </p:nvSpPr>
        <p:spPr/>
        <p:txBody>
          <a:bodyPr/>
          <a:lstStyle/>
          <a:p>
            <a:r>
              <a:rPr lang="en-US" dirty="0"/>
              <a:t>Sunday, April 5</a:t>
            </a:r>
            <a:r>
              <a:rPr lang="en-US" baseline="30000" dirty="0"/>
              <a:t>th</a:t>
            </a:r>
            <a:r>
              <a:rPr lang="en-US" dirty="0"/>
              <a:t>, 33 AD</a:t>
            </a:r>
          </a:p>
        </p:txBody>
      </p:sp>
      <p:sp>
        <p:nvSpPr>
          <p:cNvPr id="3" name="Content Placeholder 2">
            <a:extLst>
              <a:ext uri="{FF2B5EF4-FFF2-40B4-BE49-F238E27FC236}">
                <a16:creationId xmlns:a16="http://schemas.microsoft.com/office/drawing/2014/main" id="{651EF38A-FB3F-6D5D-2CFD-12F688942B91}"/>
              </a:ext>
            </a:extLst>
          </p:cNvPr>
          <p:cNvSpPr>
            <a:spLocks noGrp="1"/>
          </p:cNvSpPr>
          <p:nvPr>
            <p:ph idx="1"/>
          </p:nvPr>
        </p:nvSpPr>
        <p:spPr/>
        <p:txBody>
          <a:bodyPr/>
          <a:lstStyle/>
          <a:p>
            <a:r>
              <a:rPr lang="en-US" dirty="0"/>
              <a:t>Jesus appears to Simon Peter</a:t>
            </a:r>
          </a:p>
          <a:p>
            <a:pPr lvl="1"/>
            <a:r>
              <a:rPr lang="en-US" dirty="0"/>
              <a:t>Second appearance</a:t>
            </a:r>
          </a:p>
          <a:p>
            <a:r>
              <a:rPr lang="en-US" dirty="0"/>
              <a:t>Cleopas and another walking to Emmaus</a:t>
            </a:r>
          </a:p>
          <a:p>
            <a:pPr lvl="1"/>
            <a:r>
              <a:rPr lang="en-US" dirty="0"/>
              <a:t>Jesus walks with them unbeknownst to them</a:t>
            </a:r>
          </a:p>
          <a:p>
            <a:pPr lvl="1"/>
            <a:r>
              <a:rPr lang="en-US" dirty="0"/>
              <a:t>Third appearance</a:t>
            </a:r>
          </a:p>
          <a:p>
            <a:pPr lvl="1"/>
            <a:r>
              <a:rPr lang="en-US" dirty="0"/>
              <a:t>Explains how the Messiah must suffer, die and rise again</a:t>
            </a:r>
          </a:p>
          <a:p>
            <a:pPr lvl="1"/>
            <a:r>
              <a:rPr lang="en-US" dirty="0"/>
              <a:t>Recognize Jesus at supper and he disappears</a:t>
            </a:r>
          </a:p>
          <a:p>
            <a:r>
              <a:rPr lang="en-US" dirty="0"/>
              <a:t>Return to Jerusalem immediately</a:t>
            </a:r>
          </a:p>
        </p:txBody>
      </p:sp>
    </p:spTree>
    <p:extLst>
      <p:ext uri="{BB962C8B-B14F-4D97-AF65-F5344CB8AC3E}">
        <p14:creationId xmlns:p14="http://schemas.microsoft.com/office/powerpoint/2010/main" val="336902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38349-E858-1E82-9C61-65A658CE5A4A}"/>
              </a:ext>
            </a:extLst>
          </p:cNvPr>
          <p:cNvSpPr>
            <a:spLocks noGrp="1"/>
          </p:cNvSpPr>
          <p:nvPr>
            <p:ph type="title"/>
          </p:nvPr>
        </p:nvSpPr>
        <p:spPr/>
        <p:txBody>
          <a:bodyPr/>
          <a:lstStyle/>
          <a:p>
            <a:r>
              <a:rPr lang="en-US" dirty="0"/>
              <a:t>Sunday, April 5</a:t>
            </a:r>
            <a:r>
              <a:rPr lang="en-US" baseline="30000" dirty="0"/>
              <a:t>th</a:t>
            </a:r>
            <a:r>
              <a:rPr lang="en-US" dirty="0"/>
              <a:t>, 33 AD</a:t>
            </a:r>
          </a:p>
        </p:txBody>
      </p:sp>
      <p:sp>
        <p:nvSpPr>
          <p:cNvPr id="3" name="Content Placeholder 2">
            <a:extLst>
              <a:ext uri="{FF2B5EF4-FFF2-40B4-BE49-F238E27FC236}">
                <a16:creationId xmlns:a16="http://schemas.microsoft.com/office/drawing/2014/main" id="{F35362B0-9875-E7EA-C161-FE1E4C6CE34E}"/>
              </a:ext>
            </a:extLst>
          </p:cNvPr>
          <p:cNvSpPr>
            <a:spLocks noGrp="1"/>
          </p:cNvSpPr>
          <p:nvPr>
            <p:ph idx="1"/>
          </p:nvPr>
        </p:nvSpPr>
        <p:spPr/>
        <p:txBody>
          <a:bodyPr/>
          <a:lstStyle/>
          <a:p>
            <a:r>
              <a:rPr lang="en-US" dirty="0"/>
              <a:t>The two report seeing Jesus to the Eleven</a:t>
            </a:r>
          </a:p>
          <a:p>
            <a:pPr lvl="1"/>
            <a:r>
              <a:rPr lang="en-US" dirty="0"/>
              <a:t>Thomas was not present</a:t>
            </a:r>
          </a:p>
          <a:p>
            <a:r>
              <a:rPr lang="en-US" dirty="0"/>
              <a:t>Jesus appears in their midst</a:t>
            </a:r>
          </a:p>
          <a:p>
            <a:pPr lvl="1"/>
            <a:r>
              <a:rPr lang="en-US" dirty="0"/>
              <a:t>Fourth appearance</a:t>
            </a:r>
          </a:p>
          <a:p>
            <a:pPr lvl="1"/>
            <a:r>
              <a:rPr lang="en-US" dirty="0"/>
              <a:t>Shows them his hands and side</a:t>
            </a:r>
          </a:p>
          <a:p>
            <a:pPr lvl="1"/>
            <a:r>
              <a:rPr lang="en-US" dirty="0"/>
              <a:t>Eats fish</a:t>
            </a:r>
          </a:p>
          <a:p>
            <a:r>
              <a:rPr lang="en-US" dirty="0"/>
              <a:t>Thomas doesn’t believe them </a:t>
            </a:r>
          </a:p>
        </p:txBody>
      </p:sp>
    </p:spTree>
    <p:extLst>
      <p:ext uri="{BB962C8B-B14F-4D97-AF65-F5344CB8AC3E}">
        <p14:creationId xmlns:p14="http://schemas.microsoft.com/office/powerpoint/2010/main" val="256146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9FC96-5A71-CC89-48ED-6860C6EC8E4E}"/>
              </a:ext>
            </a:extLst>
          </p:cNvPr>
          <p:cNvSpPr>
            <a:spLocks noGrp="1"/>
          </p:cNvSpPr>
          <p:nvPr>
            <p:ph type="title"/>
          </p:nvPr>
        </p:nvSpPr>
        <p:spPr/>
        <p:txBody>
          <a:bodyPr/>
          <a:lstStyle/>
          <a:p>
            <a:r>
              <a:rPr lang="en-US" dirty="0"/>
              <a:t>Sunday, April 12</a:t>
            </a:r>
            <a:r>
              <a:rPr lang="en-US" baseline="30000" dirty="0"/>
              <a:t>th</a:t>
            </a:r>
            <a:r>
              <a:rPr lang="en-US" dirty="0"/>
              <a:t>, 33 AD</a:t>
            </a:r>
          </a:p>
        </p:txBody>
      </p:sp>
      <p:sp>
        <p:nvSpPr>
          <p:cNvPr id="3" name="Content Placeholder 2">
            <a:extLst>
              <a:ext uri="{FF2B5EF4-FFF2-40B4-BE49-F238E27FC236}">
                <a16:creationId xmlns:a16="http://schemas.microsoft.com/office/drawing/2014/main" id="{42FCD8DD-EAFE-750B-A2A1-98AEC863A7AC}"/>
              </a:ext>
            </a:extLst>
          </p:cNvPr>
          <p:cNvSpPr>
            <a:spLocks noGrp="1"/>
          </p:cNvSpPr>
          <p:nvPr>
            <p:ph idx="1"/>
          </p:nvPr>
        </p:nvSpPr>
        <p:spPr/>
        <p:txBody>
          <a:bodyPr/>
          <a:lstStyle/>
          <a:p>
            <a:r>
              <a:rPr lang="en-US" dirty="0"/>
              <a:t>The Eleven gathered in the same room</a:t>
            </a:r>
          </a:p>
          <a:p>
            <a:r>
              <a:rPr lang="en-US" dirty="0"/>
              <a:t>Jesus appears again</a:t>
            </a:r>
          </a:p>
          <a:p>
            <a:pPr lvl="1"/>
            <a:r>
              <a:rPr lang="en-US" dirty="0"/>
              <a:t>Fifth appearance</a:t>
            </a:r>
          </a:p>
          <a:p>
            <a:pPr lvl="1"/>
            <a:r>
              <a:rPr lang="en-US" dirty="0"/>
              <a:t>Doors were locked</a:t>
            </a:r>
          </a:p>
        </p:txBody>
      </p:sp>
    </p:spTree>
    <p:extLst>
      <p:ext uri="{BB962C8B-B14F-4D97-AF65-F5344CB8AC3E}">
        <p14:creationId xmlns:p14="http://schemas.microsoft.com/office/powerpoint/2010/main" val="4159872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0B02-18A2-216C-176F-53BEC3D3B20E}"/>
              </a:ext>
            </a:extLst>
          </p:cNvPr>
          <p:cNvSpPr>
            <a:spLocks noGrp="1"/>
          </p:cNvSpPr>
          <p:nvPr>
            <p:ph type="title"/>
          </p:nvPr>
        </p:nvSpPr>
        <p:spPr/>
        <p:txBody>
          <a:bodyPr/>
          <a:lstStyle/>
          <a:p>
            <a:r>
              <a:rPr lang="en-US" dirty="0"/>
              <a:t>Late April/Early May</a:t>
            </a:r>
          </a:p>
        </p:txBody>
      </p:sp>
      <p:sp>
        <p:nvSpPr>
          <p:cNvPr id="3" name="Content Placeholder 2">
            <a:extLst>
              <a:ext uri="{FF2B5EF4-FFF2-40B4-BE49-F238E27FC236}">
                <a16:creationId xmlns:a16="http://schemas.microsoft.com/office/drawing/2014/main" id="{6D29591E-5348-6C7D-ED50-BBF358E23643}"/>
              </a:ext>
            </a:extLst>
          </p:cNvPr>
          <p:cNvSpPr>
            <a:spLocks noGrp="1"/>
          </p:cNvSpPr>
          <p:nvPr>
            <p:ph idx="1"/>
          </p:nvPr>
        </p:nvSpPr>
        <p:spPr/>
        <p:txBody>
          <a:bodyPr/>
          <a:lstStyle/>
          <a:p>
            <a:r>
              <a:rPr lang="en-US" dirty="0"/>
              <a:t>Appears to more than 500 brothers and sisters</a:t>
            </a:r>
          </a:p>
          <a:p>
            <a:r>
              <a:rPr lang="en-US" dirty="0"/>
              <a:t>Appears to James (brother of Jesus) </a:t>
            </a:r>
          </a:p>
          <a:p>
            <a:r>
              <a:rPr lang="en-US" dirty="0"/>
              <a:t>Appears to the Eleven on a Mount in Galilee</a:t>
            </a:r>
          </a:p>
          <a:p>
            <a:pPr lvl="1"/>
            <a:r>
              <a:rPr lang="en-US" dirty="0"/>
              <a:t>Great Commission given (</a:t>
            </a:r>
            <a:r>
              <a:rPr lang="en-US"/>
              <a:t>Matthew account)</a:t>
            </a:r>
            <a:endParaRPr lang="en-US" dirty="0"/>
          </a:p>
        </p:txBody>
      </p:sp>
    </p:spTree>
    <p:extLst>
      <p:ext uri="{BB962C8B-B14F-4D97-AF65-F5344CB8AC3E}">
        <p14:creationId xmlns:p14="http://schemas.microsoft.com/office/powerpoint/2010/main" val="3570127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D071F-7833-77E0-7C86-3F8D73FEAC2C}"/>
              </a:ext>
            </a:extLst>
          </p:cNvPr>
          <p:cNvSpPr>
            <a:spLocks noGrp="1"/>
          </p:cNvSpPr>
          <p:nvPr>
            <p:ph type="title"/>
          </p:nvPr>
        </p:nvSpPr>
        <p:spPr/>
        <p:txBody>
          <a:bodyPr/>
          <a:lstStyle/>
          <a:p>
            <a:r>
              <a:rPr lang="en-US" dirty="0"/>
              <a:t>Late April/Early May</a:t>
            </a:r>
          </a:p>
        </p:txBody>
      </p:sp>
      <p:sp>
        <p:nvSpPr>
          <p:cNvPr id="3" name="Content Placeholder 2">
            <a:extLst>
              <a:ext uri="{FF2B5EF4-FFF2-40B4-BE49-F238E27FC236}">
                <a16:creationId xmlns:a16="http://schemas.microsoft.com/office/drawing/2014/main" id="{5E93797E-8EDE-7A62-843A-B24EE9BF0C10}"/>
              </a:ext>
            </a:extLst>
          </p:cNvPr>
          <p:cNvSpPr>
            <a:spLocks noGrp="1"/>
          </p:cNvSpPr>
          <p:nvPr>
            <p:ph idx="1"/>
          </p:nvPr>
        </p:nvSpPr>
        <p:spPr/>
        <p:txBody>
          <a:bodyPr/>
          <a:lstStyle/>
          <a:p>
            <a:r>
              <a:rPr lang="en-US" dirty="0"/>
              <a:t>Seven disciples go fishing at Sea of Galilee</a:t>
            </a:r>
          </a:p>
          <a:p>
            <a:pPr lvl="1"/>
            <a:r>
              <a:rPr lang="en-US" dirty="0"/>
              <a:t>Catch nothing</a:t>
            </a:r>
          </a:p>
          <a:p>
            <a:pPr lvl="1"/>
            <a:r>
              <a:rPr lang="en-US" dirty="0"/>
              <a:t>Jesus appears on the shore “Throw on the other side”</a:t>
            </a:r>
          </a:p>
          <a:p>
            <a:pPr lvl="1"/>
            <a:r>
              <a:rPr lang="en-US" dirty="0"/>
              <a:t>Catch 153 large fish</a:t>
            </a:r>
          </a:p>
          <a:p>
            <a:r>
              <a:rPr lang="en-US" dirty="0"/>
              <a:t>Peter swims ashore</a:t>
            </a:r>
          </a:p>
          <a:p>
            <a:pPr lvl="1"/>
            <a:r>
              <a:rPr lang="en-US" dirty="0"/>
              <a:t>Eat breakfast with Jesus</a:t>
            </a:r>
          </a:p>
          <a:p>
            <a:r>
              <a:rPr lang="en-US" dirty="0"/>
              <a:t>Peter reinstated</a:t>
            </a:r>
          </a:p>
          <a:p>
            <a:pPr lvl="1"/>
            <a:r>
              <a:rPr lang="en-US" dirty="0"/>
              <a:t>Says “You know that I love you” three times</a:t>
            </a:r>
          </a:p>
        </p:txBody>
      </p:sp>
    </p:spTree>
    <p:extLst>
      <p:ext uri="{BB962C8B-B14F-4D97-AF65-F5344CB8AC3E}">
        <p14:creationId xmlns:p14="http://schemas.microsoft.com/office/powerpoint/2010/main" val="1980966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3813-77AD-DF41-E93A-9FE85B03DFE5}"/>
              </a:ext>
            </a:extLst>
          </p:cNvPr>
          <p:cNvSpPr>
            <a:spLocks noGrp="1"/>
          </p:cNvSpPr>
          <p:nvPr>
            <p:ph type="title"/>
          </p:nvPr>
        </p:nvSpPr>
        <p:spPr/>
        <p:txBody>
          <a:bodyPr/>
          <a:lstStyle/>
          <a:p>
            <a:r>
              <a:rPr lang="en-US" dirty="0"/>
              <a:t>Thursday, May 15</a:t>
            </a:r>
            <a:r>
              <a:rPr lang="en-US" baseline="30000" dirty="0"/>
              <a:t>th</a:t>
            </a:r>
            <a:r>
              <a:rPr lang="en-US" dirty="0"/>
              <a:t>, 33 AD</a:t>
            </a:r>
          </a:p>
        </p:txBody>
      </p:sp>
      <p:sp>
        <p:nvSpPr>
          <p:cNvPr id="3" name="Content Placeholder 2">
            <a:extLst>
              <a:ext uri="{FF2B5EF4-FFF2-40B4-BE49-F238E27FC236}">
                <a16:creationId xmlns:a16="http://schemas.microsoft.com/office/drawing/2014/main" id="{CE8DFDC6-20CD-4F77-3337-95DB71891A4A}"/>
              </a:ext>
            </a:extLst>
          </p:cNvPr>
          <p:cNvSpPr>
            <a:spLocks noGrp="1"/>
          </p:cNvSpPr>
          <p:nvPr>
            <p:ph idx="1"/>
          </p:nvPr>
        </p:nvSpPr>
        <p:spPr/>
        <p:txBody>
          <a:bodyPr/>
          <a:lstStyle/>
          <a:p>
            <a:r>
              <a:rPr lang="en-US" dirty="0"/>
              <a:t>On the Mount of Olives outside Jerusalem</a:t>
            </a:r>
          </a:p>
          <a:p>
            <a:r>
              <a:rPr lang="en-US" dirty="0"/>
              <a:t>Jesus eats with his disciples</a:t>
            </a:r>
          </a:p>
          <a:p>
            <a:pPr lvl="1"/>
            <a:r>
              <a:rPr lang="en-US" dirty="0"/>
              <a:t>Tenth recorded appearance after the Resurrection</a:t>
            </a:r>
          </a:p>
          <a:p>
            <a:pPr lvl="1"/>
            <a:r>
              <a:rPr lang="en-US" dirty="0"/>
              <a:t>Only appeared to believers/disciples</a:t>
            </a:r>
          </a:p>
          <a:p>
            <a:r>
              <a:rPr lang="en-US" dirty="0"/>
              <a:t>Jesus predicts the coming Holy Spirit</a:t>
            </a:r>
          </a:p>
          <a:p>
            <a:r>
              <a:rPr lang="en-US" dirty="0"/>
              <a:t>They ask about the coming of the Kingdom</a:t>
            </a:r>
          </a:p>
        </p:txBody>
      </p:sp>
    </p:spTree>
    <p:extLst>
      <p:ext uri="{BB962C8B-B14F-4D97-AF65-F5344CB8AC3E}">
        <p14:creationId xmlns:p14="http://schemas.microsoft.com/office/powerpoint/2010/main" val="1332833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CE77-E0E6-908B-44B1-F79E809DC28E}"/>
              </a:ext>
            </a:extLst>
          </p:cNvPr>
          <p:cNvSpPr>
            <a:spLocks noGrp="1"/>
          </p:cNvSpPr>
          <p:nvPr>
            <p:ph type="title"/>
          </p:nvPr>
        </p:nvSpPr>
        <p:spPr/>
        <p:txBody>
          <a:bodyPr/>
          <a:lstStyle/>
          <a:p>
            <a:r>
              <a:rPr lang="en-US" dirty="0"/>
              <a:t>Thursday, May 15</a:t>
            </a:r>
            <a:r>
              <a:rPr lang="en-US" baseline="30000" dirty="0"/>
              <a:t>th</a:t>
            </a:r>
            <a:r>
              <a:rPr lang="en-US" dirty="0"/>
              <a:t>, 33 AD</a:t>
            </a:r>
          </a:p>
        </p:txBody>
      </p:sp>
      <p:sp>
        <p:nvSpPr>
          <p:cNvPr id="3" name="Content Placeholder 2">
            <a:extLst>
              <a:ext uri="{FF2B5EF4-FFF2-40B4-BE49-F238E27FC236}">
                <a16:creationId xmlns:a16="http://schemas.microsoft.com/office/drawing/2014/main" id="{D99315CF-225D-AD45-A180-673079613431}"/>
              </a:ext>
            </a:extLst>
          </p:cNvPr>
          <p:cNvSpPr>
            <a:spLocks noGrp="1"/>
          </p:cNvSpPr>
          <p:nvPr>
            <p:ph idx="1"/>
          </p:nvPr>
        </p:nvSpPr>
        <p:spPr/>
        <p:txBody>
          <a:bodyPr/>
          <a:lstStyle/>
          <a:p>
            <a:r>
              <a:rPr lang="en-US" dirty="0"/>
              <a:t>Jesus final words on earth:</a:t>
            </a:r>
          </a:p>
          <a:p>
            <a:pPr lvl="1"/>
            <a:r>
              <a:rPr lang="en-US" b="0" i="0" dirty="0">
                <a:solidFill>
                  <a:srgbClr val="000000"/>
                </a:solidFill>
                <a:effectLst/>
                <a:latin typeface="system-ui"/>
              </a:rPr>
              <a:t>“It is not for you to know the times or dates the Father has set by his own authority. </a:t>
            </a:r>
            <a:r>
              <a:rPr lang="en-US" b="1" i="0" baseline="30000" dirty="0">
                <a:solidFill>
                  <a:srgbClr val="000000"/>
                </a:solidFill>
                <a:effectLst/>
                <a:latin typeface="system-ui"/>
              </a:rPr>
              <a:t>8 </a:t>
            </a:r>
            <a:r>
              <a:rPr lang="en-US" b="0" i="0" dirty="0">
                <a:solidFill>
                  <a:srgbClr val="000000"/>
                </a:solidFill>
                <a:effectLst/>
                <a:latin typeface="system-ui"/>
              </a:rPr>
              <a:t>But you will receive power when the Holy Spirit comes on you; and you will be my witnesses in Jerusalem, and in all Judea and Samaria, and to the ends of the earth.”</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049518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0CB5-7BB7-290E-AD5E-247E9FFBDE78}"/>
              </a:ext>
            </a:extLst>
          </p:cNvPr>
          <p:cNvSpPr>
            <a:spLocks noGrp="1"/>
          </p:cNvSpPr>
          <p:nvPr>
            <p:ph type="title"/>
          </p:nvPr>
        </p:nvSpPr>
        <p:spPr/>
        <p:txBody>
          <a:bodyPr/>
          <a:lstStyle/>
          <a:p>
            <a:r>
              <a:rPr lang="en-US" dirty="0"/>
              <a:t>Thursday, May 15</a:t>
            </a:r>
            <a:r>
              <a:rPr lang="en-US" baseline="30000" dirty="0"/>
              <a:t>th</a:t>
            </a:r>
            <a:r>
              <a:rPr lang="en-US" dirty="0"/>
              <a:t>, 33 AD</a:t>
            </a:r>
          </a:p>
        </p:txBody>
      </p:sp>
      <p:sp>
        <p:nvSpPr>
          <p:cNvPr id="3" name="Content Placeholder 2">
            <a:extLst>
              <a:ext uri="{FF2B5EF4-FFF2-40B4-BE49-F238E27FC236}">
                <a16:creationId xmlns:a16="http://schemas.microsoft.com/office/drawing/2014/main" id="{046F628E-42CC-0430-CAC7-CA3B55EEB3DB}"/>
              </a:ext>
            </a:extLst>
          </p:cNvPr>
          <p:cNvSpPr>
            <a:spLocks noGrp="1"/>
          </p:cNvSpPr>
          <p:nvPr>
            <p:ph idx="1"/>
          </p:nvPr>
        </p:nvSpPr>
        <p:spPr/>
        <p:txBody>
          <a:bodyPr>
            <a:normAutofit/>
          </a:bodyPr>
          <a:lstStyle/>
          <a:p>
            <a:r>
              <a:rPr lang="en-US" dirty="0"/>
              <a:t>Jesus ascends into heaven</a:t>
            </a:r>
          </a:p>
          <a:p>
            <a:pPr lvl="1"/>
            <a:r>
              <a:rPr lang="en-US" dirty="0"/>
              <a:t>Hidden by a cloud</a:t>
            </a:r>
          </a:p>
          <a:p>
            <a:r>
              <a:rPr lang="en-US" dirty="0"/>
              <a:t>Two angels appear</a:t>
            </a:r>
          </a:p>
          <a:p>
            <a:pPr lvl="1"/>
            <a:r>
              <a:rPr lang="en-US" b="1" i="0" baseline="30000" dirty="0">
                <a:solidFill>
                  <a:srgbClr val="000000"/>
                </a:solidFill>
                <a:effectLst/>
                <a:latin typeface="system-ui"/>
              </a:rPr>
              <a:t>11 </a:t>
            </a:r>
            <a:r>
              <a:rPr lang="en-US" b="0" i="0" dirty="0">
                <a:solidFill>
                  <a:srgbClr val="000000"/>
                </a:solidFill>
                <a:effectLst/>
                <a:latin typeface="system-ui"/>
              </a:rPr>
              <a:t>“Men of Galilee,” they said, “why do you stand here looking into the sky? This same Jesus, who has been taken from you into heaven, will come back in the same way you have seen him go into heaven.”</a:t>
            </a:r>
            <a:endParaRPr lang="en-US" dirty="0"/>
          </a:p>
          <a:p>
            <a:r>
              <a:rPr lang="en-US" dirty="0"/>
              <a:t>Disciples return to a room in Jerusalem</a:t>
            </a:r>
          </a:p>
        </p:txBody>
      </p:sp>
    </p:spTree>
    <p:extLst>
      <p:ext uri="{BB962C8B-B14F-4D97-AF65-F5344CB8AC3E}">
        <p14:creationId xmlns:p14="http://schemas.microsoft.com/office/powerpoint/2010/main" val="3298334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Major Signs Post Resurrection</a:t>
            </a:r>
          </a:p>
        </p:txBody>
      </p:sp>
      <p:sp>
        <p:nvSpPr>
          <p:cNvPr id="3" name="Content Placeholder 2"/>
          <p:cNvSpPr>
            <a:spLocks noGrp="1"/>
          </p:cNvSpPr>
          <p:nvPr>
            <p:ph idx="1"/>
          </p:nvPr>
        </p:nvSpPr>
        <p:spPr>
          <a:xfrm>
            <a:off x="628650" y="1521354"/>
            <a:ext cx="3915429" cy="3626115"/>
          </a:xfrm>
        </p:spPr>
        <p:txBody>
          <a:bodyPr>
            <a:normAutofit/>
          </a:bodyPr>
          <a:lstStyle/>
          <a:p>
            <a:r>
              <a:rPr lang="en-US" dirty="0"/>
              <a:t>Miraculous Catch</a:t>
            </a:r>
          </a:p>
        </p:txBody>
      </p:sp>
      <p:sp>
        <p:nvSpPr>
          <p:cNvPr id="4" name="Content Placeholder 2"/>
          <p:cNvSpPr txBox="1">
            <a:spLocks/>
          </p:cNvSpPr>
          <p:nvPr/>
        </p:nvSpPr>
        <p:spPr>
          <a:xfrm>
            <a:off x="4585238" y="1520194"/>
            <a:ext cx="3915429"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effectLst>
                  <a:outerShdw blurRad="38100" dist="38100" dir="2700000" algn="tl">
                    <a:srgbClr val="000000">
                      <a:alpha val="43137"/>
                    </a:srgbClr>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5" name="Content Placeholder 2"/>
          <p:cNvSpPr txBox="1">
            <a:spLocks/>
          </p:cNvSpPr>
          <p:nvPr/>
        </p:nvSpPr>
        <p:spPr>
          <a:xfrm>
            <a:off x="4599198" y="1520194"/>
            <a:ext cx="3915429"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effectLst>
                  <a:outerShdw blurRad="38100" dist="38100" dir="2700000" algn="tl">
                    <a:srgbClr val="000000">
                      <a:alpha val="43137"/>
                    </a:srgbClr>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39076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9FDA-B102-4C1E-BB83-F286E4F7F787}"/>
              </a:ext>
            </a:extLst>
          </p:cNvPr>
          <p:cNvSpPr>
            <a:spLocks noGrp="1"/>
          </p:cNvSpPr>
          <p:nvPr>
            <p:ph type="title"/>
          </p:nvPr>
        </p:nvSpPr>
        <p:spPr/>
        <p:txBody>
          <a:bodyPr/>
          <a:lstStyle/>
          <a:p>
            <a:r>
              <a:rPr lang="en-US" dirty="0"/>
              <a:t>Matthew 22:39-40</a:t>
            </a:r>
          </a:p>
        </p:txBody>
      </p:sp>
      <p:sp>
        <p:nvSpPr>
          <p:cNvPr id="3" name="Content Placeholder 2">
            <a:extLst>
              <a:ext uri="{FF2B5EF4-FFF2-40B4-BE49-F238E27FC236}">
                <a16:creationId xmlns:a16="http://schemas.microsoft.com/office/drawing/2014/main" id="{E67F4D74-193D-E1BD-9A63-6B81208D8E4E}"/>
              </a:ext>
            </a:extLst>
          </p:cNvPr>
          <p:cNvSpPr>
            <a:spLocks noGrp="1"/>
          </p:cNvSpPr>
          <p:nvPr>
            <p:ph idx="1"/>
          </p:nvPr>
        </p:nvSpPr>
        <p:spPr/>
        <p:txBody>
          <a:bodyPr/>
          <a:lstStyle/>
          <a:p>
            <a:pPr marL="0" indent="0">
              <a:buNone/>
            </a:pPr>
            <a:r>
              <a:rPr lang="en-US" b="1" i="0" baseline="30000" dirty="0">
                <a:solidFill>
                  <a:srgbClr val="000000"/>
                </a:solidFill>
                <a:latin typeface="system-ui"/>
              </a:rPr>
              <a:t>39 </a:t>
            </a:r>
            <a:r>
              <a:rPr lang="en-US" b="0" i="0" dirty="0">
                <a:solidFill>
                  <a:srgbClr val="000000"/>
                </a:solidFill>
                <a:latin typeface="system-ui"/>
              </a:rPr>
              <a:t>And a second is like it: You shall love your neighbor as yourself. </a:t>
            </a:r>
            <a:r>
              <a:rPr lang="en-US" b="1" i="0" baseline="30000" dirty="0">
                <a:solidFill>
                  <a:srgbClr val="000000"/>
                </a:solidFill>
                <a:latin typeface="system-ui"/>
              </a:rPr>
              <a:t>40 </a:t>
            </a:r>
            <a:r>
              <a:rPr lang="en-US" b="0" i="0" dirty="0">
                <a:solidFill>
                  <a:srgbClr val="000000"/>
                </a:solidFill>
                <a:latin typeface="system-ui"/>
              </a:rPr>
              <a:t>On these two commandments depend all the Law and the Prophets.”</a:t>
            </a:r>
            <a:endParaRPr lang="en-US" dirty="0"/>
          </a:p>
        </p:txBody>
      </p:sp>
    </p:spTree>
    <p:extLst>
      <p:ext uri="{BB962C8B-B14F-4D97-AF65-F5344CB8AC3E}">
        <p14:creationId xmlns:p14="http://schemas.microsoft.com/office/powerpoint/2010/main" val="117406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Survey</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Inter-</a:t>
            </a:r>
            <a:r>
              <a:rPr lang="en-US" dirty="0" err="1">
                <a:solidFill>
                  <a:schemeClr val="bg1">
                    <a:lumMod val="75000"/>
                  </a:schemeClr>
                </a:solidFill>
              </a:rPr>
              <a:t>Testamental</a:t>
            </a:r>
            <a:r>
              <a:rPr lang="en-US" dirty="0">
                <a:solidFill>
                  <a:schemeClr val="bg1">
                    <a:lumMod val="75000"/>
                  </a:schemeClr>
                </a:solidFill>
              </a:rPr>
              <a:t> Era</a:t>
            </a:r>
          </a:p>
          <a:p>
            <a:r>
              <a:rPr lang="en-US" b="1" dirty="0"/>
              <a:t>Life of Jesus</a:t>
            </a:r>
          </a:p>
          <a:p>
            <a:r>
              <a:rPr lang="en-US"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A30B-8368-010F-79DF-3B546B9108D6}"/>
              </a:ext>
            </a:extLst>
          </p:cNvPr>
          <p:cNvSpPr>
            <a:spLocks noGrp="1"/>
          </p:cNvSpPr>
          <p:nvPr>
            <p:ph type="title"/>
          </p:nvPr>
        </p:nvSpPr>
        <p:spPr/>
        <p:txBody>
          <a:bodyPr/>
          <a:lstStyle/>
          <a:p>
            <a:r>
              <a:rPr lang="en-US" dirty="0"/>
              <a:t>The Life of Jesus</a:t>
            </a:r>
          </a:p>
        </p:txBody>
      </p:sp>
      <p:sp>
        <p:nvSpPr>
          <p:cNvPr id="3" name="Content Placeholder 2">
            <a:extLst>
              <a:ext uri="{FF2B5EF4-FFF2-40B4-BE49-F238E27FC236}">
                <a16:creationId xmlns:a16="http://schemas.microsoft.com/office/drawing/2014/main" id="{59478102-536F-3EEA-7FB6-63A362BEC7ED}"/>
              </a:ext>
            </a:extLst>
          </p:cNvPr>
          <p:cNvSpPr>
            <a:spLocks noGrp="1"/>
          </p:cNvSpPr>
          <p:nvPr>
            <p:ph idx="1"/>
          </p:nvPr>
        </p:nvSpPr>
        <p:spPr/>
        <p:txBody>
          <a:bodyPr>
            <a:normAutofit/>
          </a:bodyPr>
          <a:lstStyle/>
          <a:p>
            <a:r>
              <a:rPr lang="en-US" dirty="0">
                <a:solidFill>
                  <a:schemeClr val="bg1">
                    <a:lumMod val="75000"/>
                  </a:schemeClr>
                </a:solidFill>
              </a:rPr>
              <a:t>Jesus’ 2</a:t>
            </a:r>
            <a:r>
              <a:rPr lang="en-US" baseline="30000" dirty="0">
                <a:solidFill>
                  <a:schemeClr val="bg1">
                    <a:lumMod val="75000"/>
                  </a:schemeClr>
                </a:solidFill>
              </a:rPr>
              <a:t>nd</a:t>
            </a:r>
            <a:r>
              <a:rPr lang="en-US" dirty="0">
                <a:solidFill>
                  <a:schemeClr val="bg1">
                    <a:lumMod val="75000"/>
                  </a:schemeClr>
                </a:solidFill>
              </a:rPr>
              <a:t> Year of Ministry – Jan 14</a:t>
            </a:r>
            <a:r>
              <a:rPr lang="en-US" baseline="30000" dirty="0">
                <a:solidFill>
                  <a:schemeClr val="bg1">
                    <a:lumMod val="75000"/>
                  </a:schemeClr>
                </a:solidFill>
              </a:rPr>
              <a:t>th</a:t>
            </a:r>
          </a:p>
          <a:p>
            <a:r>
              <a:rPr lang="en-US" dirty="0">
                <a:solidFill>
                  <a:schemeClr val="bg1">
                    <a:lumMod val="75000"/>
                  </a:schemeClr>
                </a:solidFill>
              </a:rPr>
              <a:t>Jesus’ 3</a:t>
            </a:r>
            <a:r>
              <a:rPr lang="en-US" baseline="30000" dirty="0">
                <a:solidFill>
                  <a:schemeClr val="bg1">
                    <a:lumMod val="75000"/>
                  </a:schemeClr>
                </a:solidFill>
              </a:rPr>
              <a:t>rd</a:t>
            </a:r>
            <a:r>
              <a:rPr lang="en-US" dirty="0">
                <a:solidFill>
                  <a:schemeClr val="bg1">
                    <a:lumMod val="75000"/>
                  </a:schemeClr>
                </a:solidFill>
              </a:rPr>
              <a:t> Year of Ministry – Jan 21</a:t>
            </a:r>
            <a:r>
              <a:rPr lang="en-US" baseline="30000" dirty="0">
                <a:solidFill>
                  <a:schemeClr val="bg1">
                    <a:lumMod val="75000"/>
                  </a:schemeClr>
                </a:solidFill>
              </a:rPr>
              <a:t>st</a:t>
            </a:r>
          </a:p>
          <a:p>
            <a:r>
              <a:rPr lang="en-US" dirty="0">
                <a:solidFill>
                  <a:schemeClr val="bg1">
                    <a:lumMod val="75000"/>
                  </a:schemeClr>
                </a:solidFill>
              </a:rPr>
              <a:t>Crucifixion Week – Jan 28</a:t>
            </a:r>
            <a:r>
              <a:rPr lang="en-US" baseline="30000" dirty="0">
                <a:solidFill>
                  <a:schemeClr val="bg1">
                    <a:lumMod val="75000"/>
                  </a:schemeClr>
                </a:solidFill>
              </a:rPr>
              <a:t>th</a:t>
            </a:r>
          </a:p>
          <a:p>
            <a:r>
              <a:rPr lang="en-US" dirty="0"/>
              <a:t>Resurrection to Ascension – Feb 4</a:t>
            </a:r>
            <a:r>
              <a:rPr lang="en-US" baseline="30000" dirty="0"/>
              <a:t>th</a:t>
            </a:r>
          </a:p>
          <a:p>
            <a:r>
              <a:rPr lang="en-US" i="1" dirty="0" err="1"/>
              <a:t>Superbowl</a:t>
            </a:r>
            <a:r>
              <a:rPr lang="en-US" i="1" dirty="0"/>
              <a:t> Sunday – Feb 11</a:t>
            </a:r>
            <a:r>
              <a:rPr lang="en-US" i="1" baseline="30000" dirty="0"/>
              <a:t>th</a:t>
            </a:r>
          </a:p>
        </p:txBody>
      </p:sp>
    </p:spTree>
    <p:extLst>
      <p:ext uri="{BB962C8B-B14F-4D97-AF65-F5344CB8AC3E}">
        <p14:creationId xmlns:p14="http://schemas.microsoft.com/office/powerpoint/2010/main" val="314585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New Testament</a:t>
            </a:r>
          </a:p>
        </p:txBody>
      </p:sp>
      <p:sp>
        <p:nvSpPr>
          <p:cNvPr id="3" name="Content Placeholder 2"/>
          <p:cNvSpPr>
            <a:spLocks noGrp="1"/>
          </p:cNvSpPr>
          <p:nvPr>
            <p:ph idx="1"/>
          </p:nvPr>
        </p:nvSpPr>
        <p:spPr/>
        <p:txBody>
          <a:bodyPr numCol="4">
            <a:noAutofit/>
          </a:bodyPr>
          <a:lstStyle/>
          <a:p>
            <a:r>
              <a:rPr lang="en-US" sz="2000" b="1" dirty="0"/>
              <a:t>Matthew</a:t>
            </a:r>
          </a:p>
          <a:p>
            <a:r>
              <a:rPr lang="en-US" sz="2000" b="1" dirty="0"/>
              <a:t>Mark</a:t>
            </a:r>
          </a:p>
          <a:p>
            <a:r>
              <a:rPr lang="en-US" sz="2000" b="1" dirty="0"/>
              <a:t>Luke</a:t>
            </a:r>
          </a:p>
          <a:p>
            <a:r>
              <a:rPr lang="en-US" sz="2000" b="1" dirty="0"/>
              <a:t>John</a:t>
            </a:r>
          </a:p>
          <a:p>
            <a:r>
              <a:rPr lang="en-US" sz="2000" b="1" dirty="0"/>
              <a:t>Acts</a:t>
            </a:r>
          </a:p>
          <a:p>
            <a:r>
              <a:rPr lang="en-US" sz="2000" dirty="0"/>
              <a:t>Romans</a:t>
            </a:r>
          </a:p>
          <a:p>
            <a:r>
              <a:rPr lang="en-US" sz="2000" b="1" dirty="0"/>
              <a:t>I Corinthians</a:t>
            </a:r>
          </a:p>
          <a:p>
            <a:r>
              <a:rPr lang="en-US" sz="2000" dirty="0"/>
              <a:t>II Corinthians</a:t>
            </a:r>
          </a:p>
          <a:p>
            <a:r>
              <a:rPr lang="en-US" sz="2000" dirty="0"/>
              <a:t>Galatians</a:t>
            </a:r>
          </a:p>
          <a:p>
            <a:r>
              <a:rPr lang="en-US" sz="2000" dirty="0"/>
              <a:t>Ephesians</a:t>
            </a:r>
          </a:p>
          <a:p>
            <a:r>
              <a:rPr lang="en-US" sz="2000" dirty="0"/>
              <a:t>Philippians</a:t>
            </a:r>
          </a:p>
          <a:p>
            <a:r>
              <a:rPr lang="en-US" sz="2000" dirty="0"/>
              <a:t>Colossians</a:t>
            </a:r>
          </a:p>
          <a:p>
            <a:r>
              <a:rPr lang="en-US" sz="2000" dirty="0"/>
              <a:t>I Thessalonians</a:t>
            </a:r>
          </a:p>
          <a:p>
            <a:r>
              <a:rPr lang="en-US" sz="2000" dirty="0"/>
              <a:t>II Thessalonians</a:t>
            </a:r>
          </a:p>
          <a:p>
            <a:r>
              <a:rPr lang="en-US" sz="2000" dirty="0"/>
              <a:t>I Timothy</a:t>
            </a:r>
          </a:p>
          <a:p>
            <a:r>
              <a:rPr lang="en-US" sz="2000" dirty="0"/>
              <a:t>II Timothy</a:t>
            </a:r>
          </a:p>
          <a:p>
            <a:r>
              <a:rPr lang="en-US" sz="2000" dirty="0"/>
              <a:t>Titus</a:t>
            </a:r>
          </a:p>
          <a:p>
            <a:r>
              <a:rPr lang="en-US" sz="2000" dirty="0"/>
              <a:t>Philemon</a:t>
            </a:r>
          </a:p>
          <a:p>
            <a:r>
              <a:rPr lang="en-US" sz="2000" dirty="0"/>
              <a:t>Hebrews</a:t>
            </a:r>
          </a:p>
          <a:p>
            <a:r>
              <a:rPr lang="en-US" sz="2000" dirty="0"/>
              <a:t>James</a:t>
            </a:r>
          </a:p>
          <a:p>
            <a:r>
              <a:rPr lang="en-US" sz="2000" dirty="0"/>
              <a:t>I Peter</a:t>
            </a:r>
          </a:p>
          <a:p>
            <a:r>
              <a:rPr lang="en-US" sz="2000" dirty="0"/>
              <a:t>II Peter</a:t>
            </a:r>
          </a:p>
          <a:p>
            <a:r>
              <a:rPr lang="en-US" sz="2000" dirty="0"/>
              <a:t>I John</a:t>
            </a:r>
          </a:p>
          <a:p>
            <a:r>
              <a:rPr lang="en-US" sz="2000" dirty="0"/>
              <a:t>II John</a:t>
            </a:r>
          </a:p>
          <a:p>
            <a:r>
              <a:rPr lang="en-US" sz="2000" dirty="0"/>
              <a:t>III John</a:t>
            </a:r>
          </a:p>
          <a:p>
            <a:r>
              <a:rPr lang="en-US" sz="2000"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The Resurrection</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30402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B5EDA-4DBF-493E-B06A-A9BBCD525F1F}"/>
              </a:ext>
            </a:extLst>
          </p:cNvPr>
          <p:cNvSpPr>
            <a:spLocks noGrp="1"/>
          </p:cNvSpPr>
          <p:nvPr>
            <p:ph type="title"/>
          </p:nvPr>
        </p:nvSpPr>
        <p:spPr/>
        <p:txBody>
          <a:bodyPr/>
          <a:lstStyle/>
          <a:p>
            <a:r>
              <a:rPr lang="en-US" dirty="0"/>
              <a:t>Sunday, April 5</a:t>
            </a:r>
            <a:r>
              <a:rPr lang="en-US" baseline="30000" dirty="0"/>
              <a:t>th</a:t>
            </a:r>
            <a:r>
              <a:rPr lang="en-US" dirty="0"/>
              <a:t>, 33 AD</a:t>
            </a:r>
          </a:p>
        </p:txBody>
      </p:sp>
      <p:sp>
        <p:nvSpPr>
          <p:cNvPr id="3" name="Content Placeholder 2">
            <a:extLst>
              <a:ext uri="{FF2B5EF4-FFF2-40B4-BE49-F238E27FC236}">
                <a16:creationId xmlns:a16="http://schemas.microsoft.com/office/drawing/2014/main" id="{E3899671-5393-2FA6-9378-567DE66601D5}"/>
              </a:ext>
            </a:extLst>
          </p:cNvPr>
          <p:cNvSpPr>
            <a:spLocks noGrp="1"/>
          </p:cNvSpPr>
          <p:nvPr>
            <p:ph idx="1"/>
          </p:nvPr>
        </p:nvSpPr>
        <p:spPr/>
        <p:txBody>
          <a:bodyPr>
            <a:normAutofit/>
          </a:bodyPr>
          <a:lstStyle/>
          <a:p>
            <a:r>
              <a:rPr lang="en-US" dirty="0"/>
              <a:t>The women go to the tomb</a:t>
            </a:r>
          </a:p>
          <a:p>
            <a:pPr lvl="1"/>
            <a:r>
              <a:rPr lang="en-US" dirty="0"/>
              <a:t>Mary Magdalene</a:t>
            </a:r>
          </a:p>
          <a:p>
            <a:pPr lvl="1"/>
            <a:r>
              <a:rPr lang="en-US" dirty="0"/>
              <a:t>Mary the mother of James</a:t>
            </a:r>
          </a:p>
          <a:p>
            <a:pPr lvl="1"/>
            <a:r>
              <a:rPr lang="en-US" dirty="0"/>
              <a:t>Joanna</a:t>
            </a:r>
          </a:p>
          <a:p>
            <a:pPr lvl="1"/>
            <a:r>
              <a:rPr lang="en-US" dirty="0"/>
              <a:t>Salome</a:t>
            </a:r>
          </a:p>
          <a:p>
            <a:pPr lvl="1"/>
            <a:r>
              <a:rPr lang="en-US" dirty="0"/>
              <a:t>The others</a:t>
            </a:r>
          </a:p>
          <a:p>
            <a:r>
              <a:rPr lang="en-US" dirty="0"/>
              <a:t>Find the stone rolled away</a:t>
            </a:r>
          </a:p>
          <a:p>
            <a:r>
              <a:rPr lang="en-US" dirty="0"/>
              <a:t>Soldiers “like dead men”</a:t>
            </a:r>
          </a:p>
        </p:txBody>
      </p:sp>
    </p:spTree>
    <p:extLst>
      <p:ext uri="{BB962C8B-B14F-4D97-AF65-F5344CB8AC3E}">
        <p14:creationId xmlns:p14="http://schemas.microsoft.com/office/powerpoint/2010/main" val="65656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9AFD-6E96-4460-E897-04E42901D427}"/>
              </a:ext>
            </a:extLst>
          </p:cNvPr>
          <p:cNvSpPr>
            <a:spLocks noGrp="1"/>
          </p:cNvSpPr>
          <p:nvPr>
            <p:ph type="title"/>
          </p:nvPr>
        </p:nvSpPr>
        <p:spPr/>
        <p:txBody>
          <a:bodyPr/>
          <a:lstStyle/>
          <a:p>
            <a:r>
              <a:rPr lang="en-US" dirty="0"/>
              <a:t>Sunday, April 5</a:t>
            </a:r>
            <a:r>
              <a:rPr lang="en-US" baseline="30000" dirty="0"/>
              <a:t>th</a:t>
            </a:r>
            <a:r>
              <a:rPr lang="en-US" dirty="0"/>
              <a:t>, 33 AD</a:t>
            </a:r>
          </a:p>
        </p:txBody>
      </p:sp>
      <p:sp>
        <p:nvSpPr>
          <p:cNvPr id="3" name="Content Placeholder 2">
            <a:extLst>
              <a:ext uri="{FF2B5EF4-FFF2-40B4-BE49-F238E27FC236}">
                <a16:creationId xmlns:a16="http://schemas.microsoft.com/office/drawing/2014/main" id="{84E58D5D-D27D-3852-9FEB-B288423001EB}"/>
              </a:ext>
            </a:extLst>
          </p:cNvPr>
          <p:cNvSpPr>
            <a:spLocks noGrp="1"/>
          </p:cNvSpPr>
          <p:nvPr>
            <p:ph idx="1"/>
          </p:nvPr>
        </p:nvSpPr>
        <p:spPr/>
        <p:txBody>
          <a:bodyPr/>
          <a:lstStyle/>
          <a:p>
            <a:r>
              <a:rPr lang="en-US" dirty="0"/>
              <a:t>Angels speak to the women</a:t>
            </a:r>
          </a:p>
          <a:p>
            <a:pPr lvl="1"/>
            <a:r>
              <a:rPr lang="en-US" dirty="0"/>
              <a:t>“Won’t find the living among the dead”</a:t>
            </a:r>
          </a:p>
          <a:p>
            <a:r>
              <a:rPr lang="en-US" dirty="0"/>
              <a:t>Women run to the Eleven</a:t>
            </a:r>
          </a:p>
          <a:p>
            <a:pPr lvl="1"/>
            <a:r>
              <a:rPr lang="en-US" dirty="0"/>
              <a:t>The Eleven don’t believe them</a:t>
            </a:r>
          </a:p>
          <a:p>
            <a:r>
              <a:rPr lang="en-US" dirty="0"/>
              <a:t>Peter and John run to the tomb</a:t>
            </a:r>
          </a:p>
          <a:p>
            <a:pPr lvl="1"/>
            <a:r>
              <a:rPr lang="en-US" dirty="0"/>
              <a:t>John gets there first</a:t>
            </a:r>
          </a:p>
          <a:p>
            <a:pPr lvl="1"/>
            <a:r>
              <a:rPr lang="en-US" dirty="0"/>
              <a:t>Peter enters first</a:t>
            </a:r>
          </a:p>
          <a:p>
            <a:pPr lvl="1"/>
            <a:r>
              <a:rPr lang="en-US" dirty="0"/>
              <a:t>Only find strips of linen</a:t>
            </a:r>
          </a:p>
        </p:txBody>
      </p:sp>
    </p:spTree>
    <p:extLst>
      <p:ext uri="{BB962C8B-B14F-4D97-AF65-F5344CB8AC3E}">
        <p14:creationId xmlns:p14="http://schemas.microsoft.com/office/powerpoint/2010/main" val="235095896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54829</TotalTime>
  <Words>683</Words>
  <Application>Microsoft Office PowerPoint</Application>
  <PresentationFormat>On-screen Show (16:10)</PresentationFormat>
  <Paragraphs>124</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Georgia</vt:lpstr>
      <vt:lpstr>system-ui</vt:lpstr>
      <vt:lpstr>1_Office Theme</vt:lpstr>
      <vt:lpstr>Matthew 22:37-38</vt:lpstr>
      <vt:lpstr>Matthew 22:39-40</vt:lpstr>
      <vt:lpstr>Foundations For Faith</vt:lpstr>
      <vt:lpstr>New Testament Survey</vt:lpstr>
      <vt:lpstr>The Life of Jesus</vt:lpstr>
      <vt:lpstr>Books of the New Testament</vt:lpstr>
      <vt:lpstr>The Resurrection</vt:lpstr>
      <vt:lpstr>Sunday, April 5th, 33 AD</vt:lpstr>
      <vt:lpstr>Sunday, April 5th, 33 AD</vt:lpstr>
      <vt:lpstr>Sunday, April 5th, 33 AD</vt:lpstr>
      <vt:lpstr>Sunday, April 5th, 33 AD</vt:lpstr>
      <vt:lpstr>Sunday, April 5th, 33 AD</vt:lpstr>
      <vt:lpstr>Sunday, April 12th, 33 AD</vt:lpstr>
      <vt:lpstr>Late April/Early May</vt:lpstr>
      <vt:lpstr>Late April/Early May</vt:lpstr>
      <vt:lpstr>Thursday, May 15th, 33 AD</vt:lpstr>
      <vt:lpstr>Thursday, May 15th, 33 AD</vt:lpstr>
      <vt:lpstr>Thursday, May 15th, 33 AD</vt:lpstr>
      <vt:lpstr>Major Signs Post Resurrection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David George</cp:lastModifiedBy>
  <cp:revision>797</cp:revision>
  <cp:lastPrinted>2024-01-14T05:09:26Z</cp:lastPrinted>
  <dcterms:created xsi:type="dcterms:W3CDTF">2019-11-30T18:05:49Z</dcterms:created>
  <dcterms:modified xsi:type="dcterms:W3CDTF">2024-02-04T21:56:47Z</dcterms:modified>
</cp:coreProperties>
</file>