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7"/>
  </p:handoutMasterIdLst>
  <p:sldIdLst>
    <p:sldId id="256" r:id="rId2"/>
    <p:sldId id="570" r:id="rId3"/>
    <p:sldId id="571" r:id="rId4"/>
    <p:sldId id="572" r:id="rId5"/>
    <p:sldId id="542" r:id="rId6"/>
    <p:sldId id="548" r:id="rId7"/>
    <p:sldId id="549" r:id="rId8"/>
    <p:sldId id="551" r:id="rId9"/>
    <p:sldId id="550" r:id="rId10"/>
    <p:sldId id="552" r:id="rId11"/>
    <p:sldId id="553" r:id="rId12"/>
    <p:sldId id="554" r:id="rId13"/>
    <p:sldId id="543" r:id="rId14"/>
    <p:sldId id="555" r:id="rId15"/>
    <p:sldId id="556" r:id="rId16"/>
    <p:sldId id="557" r:id="rId17"/>
    <p:sldId id="544" r:id="rId18"/>
    <p:sldId id="561" r:id="rId19"/>
    <p:sldId id="558" r:id="rId20"/>
    <p:sldId id="545" r:id="rId21"/>
    <p:sldId id="562" r:id="rId22"/>
    <p:sldId id="559" r:id="rId23"/>
    <p:sldId id="546" r:id="rId24"/>
    <p:sldId id="563" r:id="rId25"/>
    <p:sldId id="560" r:id="rId26"/>
    <p:sldId id="564" r:id="rId27"/>
    <p:sldId id="565" r:id="rId28"/>
    <p:sldId id="547" r:id="rId29"/>
    <p:sldId id="566" r:id="rId30"/>
    <p:sldId id="568" r:id="rId31"/>
    <p:sldId id="569" r:id="rId32"/>
    <p:sldId id="567" r:id="rId33"/>
    <p:sldId id="573" r:id="rId34"/>
    <p:sldId id="541" r:id="rId35"/>
    <p:sldId id="259" r:id="rId36"/>
  </p:sldIdLst>
  <p:sldSz cx="9144000" cy="5715000" type="screen16x10"/>
  <p:notesSz cx="7086600" cy="93726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37" d="100"/>
          <a:sy n="137" d="100"/>
        </p:scale>
        <p:origin x="64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E00477AD-9349-4B67-961A-AA9BC27C31C0}"/>
    <pc:docChg chg="addSld delSld modSld modMainMaster">
      <pc:chgData name="David George" userId="00d1e6794cfa9047" providerId="LiveId" clId="{E00477AD-9349-4B67-961A-AA9BC27C31C0}" dt="2023-12-31T18:00:09.619" v="46"/>
      <pc:docMkLst>
        <pc:docMk/>
      </pc:docMkLst>
      <pc:sldChg chg="modSp mod setBg">
        <pc:chgData name="David George" userId="00d1e6794cfa9047" providerId="LiveId" clId="{E00477AD-9349-4B67-961A-AA9BC27C31C0}" dt="2023-12-31T18:00:09.619" v="46"/>
        <pc:sldMkLst>
          <pc:docMk/>
          <pc:sldMk cId="3625894417" sldId="256"/>
        </pc:sldMkLst>
        <pc:spChg chg="mod">
          <ac:chgData name="David George" userId="00d1e6794cfa9047" providerId="LiveId" clId="{E00477AD-9349-4B67-961A-AA9BC27C31C0}" dt="2023-12-31T17:50:08.797" v="41" actId="20577"/>
          <ac:spMkLst>
            <pc:docMk/>
            <pc:sldMk cId="3625894417" sldId="256"/>
            <ac:spMk id="2" creationId="{00000000-0000-0000-0000-000000000000}"/>
          </ac:spMkLst>
        </pc:spChg>
      </pc:sldChg>
      <pc:sldChg chg="add">
        <pc:chgData name="David George" userId="00d1e6794cfa9047" providerId="LiveId" clId="{E00477AD-9349-4B67-961A-AA9BC27C31C0}" dt="2023-12-31T17:49:43.577" v="0"/>
        <pc:sldMkLst>
          <pc:docMk/>
          <pc:sldMk cId="1794115507" sldId="541"/>
        </pc:sldMkLst>
      </pc:sldChg>
      <pc:sldChg chg="del">
        <pc:chgData name="David George" userId="00d1e6794cfa9047" providerId="LiveId" clId="{E00477AD-9349-4B67-961A-AA9BC27C31C0}" dt="2023-12-31T17:49:51.062" v="1" actId="47"/>
        <pc:sldMkLst>
          <pc:docMk/>
          <pc:sldMk cId="2457516965" sldId="736"/>
        </pc:sldMkLst>
      </pc:sldChg>
      <pc:sldChg chg="del">
        <pc:chgData name="David George" userId="00d1e6794cfa9047" providerId="LiveId" clId="{E00477AD-9349-4B67-961A-AA9BC27C31C0}" dt="2023-12-31T17:49:52.047" v="2" actId="47"/>
        <pc:sldMkLst>
          <pc:docMk/>
          <pc:sldMk cId="106173489" sldId="737"/>
        </pc:sldMkLst>
      </pc:sldChg>
      <pc:sldChg chg="del">
        <pc:chgData name="David George" userId="00d1e6794cfa9047" providerId="LiveId" clId="{E00477AD-9349-4B67-961A-AA9BC27C31C0}" dt="2023-12-31T17:49:52.438" v="3" actId="47"/>
        <pc:sldMkLst>
          <pc:docMk/>
          <pc:sldMk cId="271051760" sldId="738"/>
        </pc:sldMkLst>
      </pc:sldChg>
      <pc:sldChg chg="del">
        <pc:chgData name="David George" userId="00d1e6794cfa9047" providerId="LiveId" clId="{E00477AD-9349-4B67-961A-AA9BC27C31C0}" dt="2023-12-31T17:49:52.732" v="4" actId="47"/>
        <pc:sldMkLst>
          <pc:docMk/>
          <pc:sldMk cId="4203826950" sldId="739"/>
        </pc:sldMkLst>
      </pc:sldChg>
      <pc:sldChg chg="del">
        <pc:chgData name="David George" userId="00d1e6794cfa9047" providerId="LiveId" clId="{E00477AD-9349-4B67-961A-AA9BC27C31C0}" dt="2023-12-31T17:49:52.977" v="5" actId="47"/>
        <pc:sldMkLst>
          <pc:docMk/>
          <pc:sldMk cId="2896179619" sldId="740"/>
        </pc:sldMkLst>
      </pc:sldChg>
      <pc:sldChg chg="del">
        <pc:chgData name="David George" userId="00d1e6794cfa9047" providerId="LiveId" clId="{E00477AD-9349-4B67-961A-AA9BC27C31C0}" dt="2023-12-31T17:49:53.229" v="6" actId="47"/>
        <pc:sldMkLst>
          <pc:docMk/>
          <pc:sldMk cId="2042822581" sldId="741"/>
        </pc:sldMkLst>
      </pc:sldChg>
      <pc:sldChg chg="del">
        <pc:chgData name="David George" userId="00d1e6794cfa9047" providerId="LiveId" clId="{E00477AD-9349-4B67-961A-AA9BC27C31C0}" dt="2023-12-31T17:49:53.572" v="7" actId="47"/>
        <pc:sldMkLst>
          <pc:docMk/>
          <pc:sldMk cId="4154393171" sldId="742"/>
        </pc:sldMkLst>
      </pc:sldChg>
      <pc:sldChg chg="del">
        <pc:chgData name="David George" userId="00d1e6794cfa9047" providerId="LiveId" clId="{E00477AD-9349-4B67-961A-AA9BC27C31C0}" dt="2023-12-31T17:49:54.267" v="9" actId="47"/>
        <pc:sldMkLst>
          <pc:docMk/>
          <pc:sldMk cId="233215486" sldId="744"/>
        </pc:sldMkLst>
      </pc:sldChg>
      <pc:sldChg chg="del">
        <pc:chgData name="David George" userId="00d1e6794cfa9047" providerId="LiveId" clId="{E00477AD-9349-4B67-961A-AA9BC27C31C0}" dt="2023-12-31T17:49:54.651" v="10" actId="47"/>
        <pc:sldMkLst>
          <pc:docMk/>
          <pc:sldMk cId="3732091934" sldId="745"/>
        </pc:sldMkLst>
      </pc:sldChg>
      <pc:sldChg chg="del">
        <pc:chgData name="David George" userId="00d1e6794cfa9047" providerId="LiveId" clId="{E00477AD-9349-4B67-961A-AA9BC27C31C0}" dt="2023-12-31T17:49:53.907" v="8" actId="47"/>
        <pc:sldMkLst>
          <pc:docMk/>
          <pc:sldMk cId="3427631034" sldId="747"/>
        </pc:sldMkLst>
      </pc:sldChg>
      <pc:sldChg chg="del">
        <pc:chgData name="David George" userId="00d1e6794cfa9047" providerId="LiveId" clId="{E00477AD-9349-4B67-961A-AA9BC27C31C0}" dt="2023-12-31T17:49:55.431" v="12" actId="47"/>
        <pc:sldMkLst>
          <pc:docMk/>
          <pc:sldMk cId="281340558" sldId="749"/>
        </pc:sldMkLst>
      </pc:sldChg>
      <pc:sldChg chg="del">
        <pc:chgData name="David George" userId="00d1e6794cfa9047" providerId="LiveId" clId="{E00477AD-9349-4B67-961A-AA9BC27C31C0}" dt="2023-12-31T17:49:55.818" v="13" actId="47"/>
        <pc:sldMkLst>
          <pc:docMk/>
          <pc:sldMk cId="1949540331" sldId="750"/>
        </pc:sldMkLst>
      </pc:sldChg>
      <pc:sldChg chg="del">
        <pc:chgData name="David George" userId="00d1e6794cfa9047" providerId="LiveId" clId="{E00477AD-9349-4B67-961A-AA9BC27C31C0}" dt="2023-12-31T17:49:55.043" v="11" actId="47"/>
        <pc:sldMkLst>
          <pc:docMk/>
          <pc:sldMk cId="2942115876" sldId="751"/>
        </pc:sldMkLst>
      </pc:sldChg>
      <pc:sldChg chg="del">
        <pc:chgData name="David George" userId="00d1e6794cfa9047" providerId="LiveId" clId="{E00477AD-9349-4B67-961A-AA9BC27C31C0}" dt="2023-12-31T17:50:18.872" v="42" actId="47"/>
        <pc:sldMkLst>
          <pc:docMk/>
          <pc:sldMk cId="2337616997" sldId="752"/>
        </pc:sldMkLst>
      </pc:sldChg>
      <pc:sldChg chg="del">
        <pc:chgData name="David George" userId="00d1e6794cfa9047" providerId="LiveId" clId="{E00477AD-9349-4B67-961A-AA9BC27C31C0}" dt="2023-12-31T17:49:56.204" v="14" actId="47"/>
        <pc:sldMkLst>
          <pc:docMk/>
          <pc:sldMk cId="3424724955" sldId="753"/>
        </pc:sldMkLst>
      </pc:sldChg>
      <pc:sldChg chg="del">
        <pc:chgData name="David George" userId="00d1e6794cfa9047" providerId="LiveId" clId="{E00477AD-9349-4B67-961A-AA9BC27C31C0}" dt="2023-12-31T17:49:56.611" v="15" actId="47"/>
        <pc:sldMkLst>
          <pc:docMk/>
          <pc:sldMk cId="164459767" sldId="754"/>
        </pc:sldMkLst>
      </pc:sldChg>
      <pc:sldChg chg="del">
        <pc:chgData name="David George" userId="00d1e6794cfa9047" providerId="LiveId" clId="{E00477AD-9349-4B67-961A-AA9BC27C31C0}" dt="2023-12-31T17:49:57.009" v="16" actId="47"/>
        <pc:sldMkLst>
          <pc:docMk/>
          <pc:sldMk cId="85009045" sldId="755"/>
        </pc:sldMkLst>
      </pc:sldChg>
      <pc:sldMasterChg chg="setBg modSldLayout">
        <pc:chgData name="David George" userId="00d1e6794cfa9047" providerId="LiveId" clId="{E00477AD-9349-4B67-961A-AA9BC27C31C0}" dt="2023-12-31T18:00:09.619" v="46"/>
        <pc:sldMasterMkLst>
          <pc:docMk/>
          <pc:sldMasterMk cId="2154284345" sldId="2147483684"/>
        </pc:sldMasterMkLst>
        <pc:sldLayoutChg chg="setBg">
          <pc:chgData name="David George" userId="00d1e6794cfa9047" providerId="LiveId" clId="{E00477AD-9349-4B67-961A-AA9BC27C31C0}" dt="2023-12-31T18:00:09.619" v="46"/>
          <pc:sldLayoutMkLst>
            <pc:docMk/>
            <pc:sldMasterMk cId="2154284345" sldId="2147483684"/>
            <pc:sldLayoutMk cId="221040147" sldId="2147483685"/>
          </pc:sldLayoutMkLst>
        </pc:sldLayoutChg>
        <pc:sldLayoutChg chg="setBg">
          <pc:chgData name="David George" userId="00d1e6794cfa9047" providerId="LiveId" clId="{E00477AD-9349-4B67-961A-AA9BC27C31C0}" dt="2023-12-31T18:00:09.619" v="46"/>
          <pc:sldLayoutMkLst>
            <pc:docMk/>
            <pc:sldMasterMk cId="2154284345" sldId="2147483684"/>
            <pc:sldLayoutMk cId="985585119" sldId="2147483686"/>
          </pc:sldLayoutMkLst>
        </pc:sldLayoutChg>
        <pc:sldLayoutChg chg="setBg">
          <pc:chgData name="David George" userId="00d1e6794cfa9047" providerId="LiveId" clId="{E00477AD-9349-4B67-961A-AA9BC27C31C0}" dt="2023-12-31T18:00:09.619" v="46"/>
          <pc:sldLayoutMkLst>
            <pc:docMk/>
            <pc:sldMasterMk cId="2154284345" sldId="2147483684"/>
            <pc:sldLayoutMk cId="4028692113" sldId="2147483687"/>
          </pc:sldLayoutMkLst>
        </pc:sldLayoutChg>
        <pc:sldLayoutChg chg="setBg">
          <pc:chgData name="David George" userId="00d1e6794cfa9047" providerId="LiveId" clId="{E00477AD-9349-4B67-961A-AA9BC27C31C0}" dt="2023-12-31T18:00:09.619" v="46"/>
          <pc:sldLayoutMkLst>
            <pc:docMk/>
            <pc:sldMasterMk cId="2154284345" sldId="2147483684"/>
            <pc:sldLayoutMk cId="3851466468" sldId="2147483688"/>
          </pc:sldLayoutMkLst>
        </pc:sldLayoutChg>
        <pc:sldLayoutChg chg="setBg">
          <pc:chgData name="David George" userId="00d1e6794cfa9047" providerId="LiveId" clId="{E00477AD-9349-4B67-961A-AA9BC27C31C0}" dt="2023-12-31T18:00:09.619" v="46"/>
          <pc:sldLayoutMkLst>
            <pc:docMk/>
            <pc:sldMasterMk cId="2154284345" sldId="2147483684"/>
            <pc:sldLayoutMk cId="1757613776" sldId="2147483689"/>
          </pc:sldLayoutMkLst>
        </pc:sldLayoutChg>
        <pc:sldLayoutChg chg="setBg">
          <pc:chgData name="David George" userId="00d1e6794cfa9047" providerId="LiveId" clId="{E00477AD-9349-4B67-961A-AA9BC27C31C0}" dt="2023-12-31T18:00:09.619" v="46"/>
          <pc:sldLayoutMkLst>
            <pc:docMk/>
            <pc:sldMasterMk cId="2154284345" sldId="2147483684"/>
            <pc:sldLayoutMk cId="4168418130" sldId="2147483690"/>
          </pc:sldLayoutMkLst>
        </pc:sldLayoutChg>
        <pc:sldLayoutChg chg="setBg">
          <pc:chgData name="David George" userId="00d1e6794cfa9047" providerId="LiveId" clId="{E00477AD-9349-4B67-961A-AA9BC27C31C0}" dt="2023-12-31T18:00:09.619" v="46"/>
          <pc:sldLayoutMkLst>
            <pc:docMk/>
            <pc:sldMasterMk cId="2154284345" sldId="2147483684"/>
            <pc:sldLayoutMk cId="3021488495" sldId="2147483691"/>
          </pc:sldLayoutMkLst>
        </pc:sldLayoutChg>
        <pc:sldLayoutChg chg="setBg">
          <pc:chgData name="David George" userId="00d1e6794cfa9047" providerId="LiveId" clId="{E00477AD-9349-4B67-961A-AA9BC27C31C0}" dt="2023-12-31T18:00:09.619" v="46"/>
          <pc:sldLayoutMkLst>
            <pc:docMk/>
            <pc:sldMasterMk cId="2154284345" sldId="2147483684"/>
            <pc:sldLayoutMk cId="2605000517" sldId="2147483692"/>
          </pc:sldLayoutMkLst>
        </pc:sldLayoutChg>
        <pc:sldLayoutChg chg="setBg">
          <pc:chgData name="David George" userId="00d1e6794cfa9047" providerId="LiveId" clId="{E00477AD-9349-4B67-961A-AA9BC27C31C0}" dt="2023-12-31T18:00:09.619" v="46"/>
          <pc:sldLayoutMkLst>
            <pc:docMk/>
            <pc:sldMasterMk cId="2154284345" sldId="2147483684"/>
            <pc:sldLayoutMk cId="3495603769" sldId="2147483693"/>
          </pc:sldLayoutMkLst>
        </pc:sldLayoutChg>
        <pc:sldLayoutChg chg="setBg">
          <pc:chgData name="David George" userId="00d1e6794cfa9047" providerId="LiveId" clId="{E00477AD-9349-4B67-961A-AA9BC27C31C0}" dt="2023-12-31T18:00:09.619" v="46"/>
          <pc:sldLayoutMkLst>
            <pc:docMk/>
            <pc:sldMasterMk cId="2154284345" sldId="2147483684"/>
            <pc:sldLayoutMk cId="430464418" sldId="2147483694"/>
          </pc:sldLayoutMkLst>
        </pc:sldLayoutChg>
        <pc:sldLayoutChg chg="setBg">
          <pc:chgData name="David George" userId="00d1e6794cfa9047" providerId="LiveId" clId="{E00477AD-9349-4B67-961A-AA9BC27C31C0}" dt="2023-12-31T18:00:09.619" v="46"/>
          <pc:sldLayoutMkLst>
            <pc:docMk/>
            <pc:sldMasterMk cId="2154284345" sldId="2147483684"/>
            <pc:sldLayoutMk cId="1725695301" sldId="214748369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1" cy="470257"/>
          </a:xfrm>
          <a:prstGeom prst="rect">
            <a:avLst/>
          </a:prstGeom>
        </p:spPr>
        <p:txBody>
          <a:bodyPr vert="horz" lIns="94039" tIns="47019" rIns="94039" bIns="47019" rtlCol="0"/>
          <a:lstStyle>
            <a:lvl1pPr algn="l">
              <a:defRPr sz="1200"/>
            </a:lvl1pPr>
          </a:lstStyle>
          <a:p>
            <a:endParaRPr lang="en-US"/>
          </a:p>
        </p:txBody>
      </p:sp>
      <p:sp>
        <p:nvSpPr>
          <p:cNvPr id="3" name="Date Placeholder 2"/>
          <p:cNvSpPr>
            <a:spLocks noGrp="1"/>
          </p:cNvSpPr>
          <p:nvPr>
            <p:ph type="dt" sz="quarter" idx="1"/>
          </p:nvPr>
        </p:nvSpPr>
        <p:spPr>
          <a:xfrm>
            <a:off x="4014104" y="0"/>
            <a:ext cx="3070861" cy="470257"/>
          </a:xfrm>
          <a:prstGeom prst="rect">
            <a:avLst/>
          </a:prstGeom>
        </p:spPr>
        <p:txBody>
          <a:bodyPr vert="horz" lIns="94039" tIns="47019" rIns="94039" bIns="47019" rtlCol="0"/>
          <a:lstStyle>
            <a:lvl1pPr algn="r">
              <a:defRPr sz="1200"/>
            </a:lvl1pPr>
          </a:lstStyle>
          <a:p>
            <a:fld id="{F4C0FD34-0CA9-4A22-86BE-A4C94BDAE551}" type="datetimeFigureOut">
              <a:rPr lang="en-US" smtClean="0"/>
              <a:t>1/6/2024</a:t>
            </a:fld>
            <a:endParaRPr lang="en-US"/>
          </a:p>
        </p:txBody>
      </p:sp>
      <p:sp>
        <p:nvSpPr>
          <p:cNvPr id="4" name="Footer Placeholder 3"/>
          <p:cNvSpPr>
            <a:spLocks noGrp="1"/>
          </p:cNvSpPr>
          <p:nvPr>
            <p:ph type="ftr" sz="quarter" idx="2"/>
          </p:nvPr>
        </p:nvSpPr>
        <p:spPr>
          <a:xfrm>
            <a:off x="0" y="8902348"/>
            <a:ext cx="3070861" cy="470256"/>
          </a:xfrm>
          <a:prstGeom prst="rect">
            <a:avLst/>
          </a:prstGeom>
        </p:spPr>
        <p:txBody>
          <a:bodyPr vert="horz" lIns="94039" tIns="47019" rIns="94039" bIns="47019" rtlCol="0" anchor="b"/>
          <a:lstStyle>
            <a:lvl1pPr algn="l">
              <a:defRPr sz="1200"/>
            </a:lvl1pPr>
          </a:lstStyle>
          <a:p>
            <a:endParaRPr lang="en-US"/>
          </a:p>
        </p:txBody>
      </p:sp>
      <p:sp>
        <p:nvSpPr>
          <p:cNvPr id="5" name="Slide Number Placeholder 4"/>
          <p:cNvSpPr>
            <a:spLocks noGrp="1"/>
          </p:cNvSpPr>
          <p:nvPr>
            <p:ph type="sldNum" sz="quarter" idx="3"/>
          </p:nvPr>
        </p:nvSpPr>
        <p:spPr>
          <a:xfrm>
            <a:off x="4014104" y="8902348"/>
            <a:ext cx="3070861" cy="470256"/>
          </a:xfrm>
          <a:prstGeom prst="rect">
            <a:avLst/>
          </a:prstGeom>
        </p:spPr>
        <p:txBody>
          <a:bodyPr vert="horz" lIns="94039" tIns="47019" rIns="94039" bIns="47019"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2104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3046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2569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98558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02869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85146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5761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6841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02148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60500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49560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1/6/2024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1542843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solidFill>
                  <a:schemeClr val="bg1"/>
                </a:solidFill>
                <a:effectLst>
                  <a:outerShdw blurRad="38100" dist="38100" dir="2700000" algn="tl">
                    <a:srgbClr val="000000">
                      <a:alpha val="43137"/>
                    </a:srgbClr>
                  </a:outerShdw>
                </a:effectLst>
                <a:latin typeface="+mn-lt"/>
              </a:rPr>
              <a:t>New Vision</a:t>
            </a:r>
            <a:endParaRPr lang="en-US" dirty="0">
              <a:solidFill>
                <a:schemeClr val="bg1"/>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9" name="Straight Connector 48"/>
          <p:cNvCxnSpPr/>
          <p:nvPr/>
        </p:nvCxnSpPr>
        <p:spPr>
          <a:xfrm>
            <a:off x="4532524" y="1289037"/>
            <a:ext cx="240002" cy="166293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589671" y="2968721"/>
            <a:ext cx="183659" cy="146111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286608" y="2951974"/>
            <a:ext cx="286571" cy="14976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385880" y="2968721"/>
            <a:ext cx="930074" cy="104951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 idx="6"/>
          </p:cNvCxnSpPr>
          <p:nvPr/>
        </p:nvCxnSpPr>
        <p:spPr>
          <a:xfrm flipV="1">
            <a:off x="2859579" y="2951976"/>
            <a:ext cx="1685406" cy="1674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54433" y="1831917"/>
            <a:ext cx="1088459" cy="112843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298208" y="1280664"/>
            <a:ext cx="231454" cy="1679684"/>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773330" y="1804817"/>
            <a:ext cx="971461" cy="117373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527755" y="2968721"/>
            <a:ext cx="1696638" cy="1454"/>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80163" y="2968720"/>
            <a:ext cx="918720" cy="104105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Flowchart: Connector 1"/>
          <p:cNvSpPr/>
          <p:nvPr/>
        </p:nvSpPr>
        <p:spPr>
          <a:xfrm>
            <a:off x="4054539" y="2696359"/>
            <a:ext cx="490446" cy="511232"/>
          </a:xfrm>
          <a:prstGeom prst="flowChartConnec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 name="Flowchart: Connector 2"/>
          <p:cNvSpPr/>
          <p:nvPr/>
        </p:nvSpPr>
        <p:spPr>
          <a:xfrm>
            <a:off x="4553301" y="2696359"/>
            <a:ext cx="490447" cy="513311"/>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3" name="Flowchart: Connector 12"/>
          <p:cNvSpPr/>
          <p:nvPr/>
        </p:nvSpPr>
        <p:spPr>
          <a:xfrm>
            <a:off x="5443812" y="3721143"/>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4" name="Flowchart: Connector 13"/>
          <p:cNvSpPr/>
          <p:nvPr/>
        </p:nvSpPr>
        <p:spPr>
          <a:xfrm>
            <a:off x="5475151" y="1538737"/>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5" name="Flowchart: Connector 14"/>
          <p:cNvSpPr/>
          <p:nvPr/>
        </p:nvSpPr>
        <p:spPr>
          <a:xfrm>
            <a:off x="4286608" y="1027505"/>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6" name="Flowchart: Connector 15"/>
          <p:cNvSpPr/>
          <p:nvPr/>
        </p:nvSpPr>
        <p:spPr>
          <a:xfrm>
            <a:off x="4342892" y="4109598"/>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7" name="Flowchart: Connector 16"/>
          <p:cNvSpPr/>
          <p:nvPr/>
        </p:nvSpPr>
        <p:spPr>
          <a:xfrm>
            <a:off x="3139102" y="3762624"/>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9" name="Flowchart: Connector 18"/>
          <p:cNvSpPr/>
          <p:nvPr/>
        </p:nvSpPr>
        <p:spPr>
          <a:xfrm>
            <a:off x="2616715" y="2696358"/>
            <a:ext cx="493556" cy="511232"/>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1" name="Flowchart: Connector 20"/>
          <p:cNvSpPr/>
          <p:nvPr/>
        </p:nvSpPr>
        <p:spPr>
          <a:xfrm>
            <a:off x="5919190" y="2696359"/>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2" name="Flowchart: Connector 21"/>
          <p:cNvSpPr/>
          <p:nvPr/>
        </p:nvSpPr>
        <p:spPr>
          <a:xfrm>
            <a:off x="2995194" y="1538737"/>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8" name="Title 1"/>
          <p:cNvSpPr txBox="1">
            <a:spLocks/>
          </p:cNvSpPr>
          <p:nvPr/>
        </p:nvSpPr>
        <p:spPr>
          <a:xfrm>
            <a:off x="628650" y="304271"/>
            <a:ext cx="7886700" cy="110463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smtClean="0">
                <a:effectLst>
                  <a:outerShdw blurRad="38100" dist="38100" dir="2700000" algn="tl">
                    <a:srgbClr val="000000">
                      <a:alpha val="43137"/>
                    </a:srgbClr>
                  </a:outerShdw>
                </a:effectLst>
              </a:rPr>
              <a:t>Strengthen Congregational Connections</a:t>
            </a:r>
            <a:endParaRPr lang="en-US" sz="3600" dirty="0">
              <a:effectLst>
                <a:outerShdw blurRad="38100" dist="38100" dir="2700000" algn="tl">
                  <a:srgbClr val="000000">
                    <a:alpha val="43137"/>
                  </a:srgbClr>
                </a:outerShdw>
              </a:effectLst>
            </a:endParaRPr>
          </a:p>
        </p:txBody>
      </p:sp>
      <p:sp>
        <p:nvSpPr>
          <p:cNvPr id="29" name="Title 1"/>
          <p:cNvSpPr txBox="1">
            <a:spLocks/>
          </p:cNvSpPr>
          <p:nvPr/>
        </p:nvSpPr>
        <p:spPr>
          <a:xfrm>
            <a:off x="0" y="4771926"/>
            <a:ext cx="9144000" cy="64135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smtClean="0">
                <a:effectLst>
                  <a:outerShdw blurRad="38100" dist="38100" dir="2700000" algn="tl">
                    <a:srgbClr val="000000">
                      <a:alpha val="43137"/>
                    </a:srgbClr>
                  </a:outerShdw>
                </a:effectLst>
              </a:rPr>
              <a:t>Pastoral Connections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1502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p:cNvCxnSpPr/>
          <p:nvPr/>
        </p:nvCxnSpPr>
        <p:spPr>
          <a:xfrm flipH="1">
            <a:off x="4589671" y="2968721"/>
            <a:ext cx="183659" cy="1461117"/>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286608" y="2951974"/>
            <a:ext cx="286571" cy="1497662"/>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385880" y="2968721"/>
            <a:ext cx="930074" cy="1049519"/>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54433" y="1831917"/>
            <a:ext cx="1088459" cy="112843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77683" y="2976846"/>
            <a:ext cx="2828034" cy="99991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888987" y="1289036"/>
            <a:ext cx="1682174" cy="169643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915185" y="1794353"/>
            <a:ext cx="352919" cy="11288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27867" y="2985467"/>
            <a:ext cx="571536" cy="10865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532524" y="1289037"/>
            <a:ext cx="240002" cy="1662937"/>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 idx="6"/>
          </p:cNvCxnSpPr>
          <p:nvPr/>
        </p:nvCxnSpPr>
        <p:spPr>
          <a:xfrm flipV="1">
            <a:off x="2859579" y="2951976"/>
            <a:ext cx="1685406" cy="1674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298208" y="1280664"/>
            <a:ext cx="231454" cy="167968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773330" y="1804817"/>
            <a:ext cx="971461" cy="117373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527755" y="2968721"/>
            <a:ext cx="1696638" cy="145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80163" y="2968720"/>
            <a:ext cx="918720" cy="104105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lowchart: Connector 1"/>
          <p:cNvSpPr/>
          <p:nvPr/>
        </p:nvSpPr>
        <p:spPr>
          <a:xfrm>
            <a:off x="4054539" y="2696359"/>
            <a:ext cx="490446" cy="511232"/>
          </a:xfrm>
          <a:prstGeom prst="flowChartConnec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 name="Flowchart: Connector 2"/>
          <p:cNvSpPr/>
          <p:nvPr/>
        </p:nvSpPr>
        <p:spPr>
          <a:xfrm>
            <a:off x="4553301" y="2696359"/>
            <a:ext cx="490447" cy="513311"/>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3" name="Flowchart: Connector 12"/>
          <p:cNvSpPr/>
          <p:nvPr/>
        </p:nvSpPr>
        <p:spPr>
          <a:xfrm>
            <a:off x="5443812" y="3721143"/>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4" name="Flowchart: Connector 13"/>
          <p:cNvSpPr/>
          <p:nvPr/>
        </p:nvSpPr>
        <p:spPr>
          <a:xfrm>
            <a:off x="5475151" y="1538737"/>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5" name="Flowchart: Connector 14"/>
          <p:cNvSpPr/>
          <p:nvPr/>
        </p:nvSpPr>
        <p:spPr>
          <a:xfrm>
            <a:off x="4286608" y="1027505"/>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6" name="Flowchart: Connector 15"/>
          <p:cNvSpPr/>
          <p:nvPr/>
        </p:nvSpPr>
        <p:spPr>
          <a:xfrm>
            <a:off x="4342892" y="4109598"/>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7" name="Flowchart: Connector 16"/>
          <p:cNvSpPr/>
          <p:nvPr/>
        </p:nvSpPr>
        <p:spPr>
          <a:xfrm>
            <a:off x="3139102" y="3762624"/>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9" name="Flowchart: Connector 18"/>
          <p:cNvSpPr/>
          <p:nvPr/>
        </p:nvSpPr>
        <p:spPr>
          <a:xfrm>
            <a:off x="2616715" y="2696358"/>
            <a:ext cx="493556" cy="511232"/>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1" name="Flowchart: Connector 20"/>
          <p:cNvSpPr/>
          <p:nvPr/>
        </p:nvSpPr>
        <p:spPr>
          <a:xfrm>
            <a:off x="5919190" y="2696359"/>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2" name="Flowchart: Connector 21"/>
          <p:cNvSpPr/>
          <p:nvPr/>
        </p:nvSpPr>
        <p:spPr>
          <a:xfrm>
            <a:off x="2995194" y="1538737"/>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2" name="Title 1"/>
          <p:cNvSpPr txBox="1">
            <a:spLocks/>
          </p:cNvSpPr>
          <p:nvPr/>
        </p:nvSpPr>
        <p:spPr>
          <a:xfrm>
            <a:off x="628650" y="304271"/>
            <a:ext cx="7886700" cy="110463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smtClean="0">
                <a:effectLst>
                  <a:outerShdw blurRad="38100" dist="38100" dir="2700000" algn="tl">
                    <a:srgbClr val="000000">
                      <a:alpha val="43137"/>
                    </a:srgbClr>
                  </a:outerShdw>
                </a:effectLst>
              </a:rPr>
              <a:t>Strengthen Congregational Connections</a:t>
            </a:r>
            <a:endParaRPr lang="en-US" sz="3600" dirty="0">
              <a:effectLst>
                <a:outerShdw blurRad="38100" dist="38100" dir="2700000" algn="tl">
                  <a:srgbClr val="000000">
                    <a:alpha val="43137"/>
                  </a:srgbClr>
                </a:outerShdw>
              </a:effectLst>
            </a:endParaRPr>
          </a:p>
        </p:txBody>
      </p:sp>
      <p:sp>
        <p:nvSpPr>
          <p:cNvPr id="33" name="Title 1"/>
          <p:cNvSpPr txBox="1">
            <a:spLocks/>
          </p:cNvSpPr>
          <p:nvPr/>
        </p:nvSpPr>
        <p:spPr>
          <a:xfrm>
            <a:off x="0" y="4771926"/>
            <a:ext cx="9144000" cy="64135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smtClean="0">
                <a:effectLst>
                  <a:outerShdw blurRad="38100" dist="38100" dir="2700000" algn="tl">
                    <a:srgbClr val="000000">
                      <a:alpha val="43137"/>
                    </a:srgbClr>
                  </a:outerShdw>
                </a:effectLst>
              </a:rPr>
              <a:t>Congregational Connections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493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2" name="Straight Connector 51"/>
          <p:cNvCxnSpPr/>
          <p:nvPr/>
        </p:nvCxnSpPr>
        <p:spPr>
          <a:xfrm>
            <a:off x="3268103" y="1831885"/>
            <a:ext cx="1338426" cy="259091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639294" y="1845766"/>
            <a:ext cx="1082634" cy="252611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68105" y="1794665"/>
            <a:ext cx="2930705" cy="118763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439305" y="1300383"/>
            <a:ext cx="1077338" cy="262108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570844" y="2964834"/>
            <a:ext cx="1595123" cy="14085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342696" y="3973498"/>
            <a:ext cx="2347893" cy="4836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4550382" y="1333394"/>
            <a:ext cx="1627210" cy="162365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224974" y="1286941"/>
            <a:ext cx="1304687" cy="4903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4544149" y="1263873"/>
            <a:ext cx="1207475" cy="5450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5744790" y="1794353"/>
            <a:ext cx="425940" cy="11659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698883" y="2976846"/>
            <a:ext cx="467084" cy="104754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589670" y="3960637"/>
            <a:ext cx="1155121" cy="4045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85879" y="4018240"/>
            <a:ext cx="1203791" cy="41159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77683" y="2976846"/>
            <a:ext cx="2828034" cy="99991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888987" y="1289036"/>
            <a:ext cx="1682174" cy="169643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915185" y="1794353"/>
            <a:ext cx="352919" cy="11288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27867" y="2985467"/>
            <a:ext cx="571536" cy="10865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532524" y="1289037"/>
            <a:ext cx="240002" cy="166293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589671" y="2968721"/>
            <a:ext cx="183659" cy="146111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286608" y="2951974"/>
            <a:ext cx="286571" cy="14976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385880" y="2968721"/>
            <a:ext cx="930074" cy="104951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 idx="6"/>
          </p:cNvCxnSpPr>
          <p:nvPr/>
        </p:nvCxnSpPr>
        <p:spPr>
          <a:xfrm flipV="1">
            <a:off x="2859579" y="2951976"/>
            <a:ext cx="1685406" cy="1674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54433" y="1831917"/>
            <a:ext cx="1088459" cy="112843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298208" y="1280664"/>
            <a:ext cx="231454" cy="1679684"/>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773330" y="1804817"/>
            <a:ext cx="971461" cy="117373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527755" y="2968721"/>
            <a:ext cx="1696638" cy="1454"/>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80163" y="2968720"/>
            <a:ext cx="918720" cy="104105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Flowchart: Connector 1"/>
          <p:cNvSpPr/>
          <p:nvPr/>
        </p:nvSpPr>
        <p:spPr>
          <a:xfrm>
            <a:off x="4054539" y="2696359"/>
            <a:ext cx="490446" cy="511232"/>
          </a:xfrm>
          <a:prstGeom prst="flowChartConnec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 name="Flowchart: Connector 2"/>
          <p:cNvSpPr/>
          <p:nvPr/>
        </p:nvSpPr>
        <p:spPr>
          <a:xfrm>
            <a:off x="4553301" y="2696359"/>
            <a:ext cx="490447" cy="513311"/>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3" name="Flowchart: Connector 12"/>
          <p:cNvSpPr/>
          <p:nvPr/>
        </p:nvSpPr>
        <p:spPr>
          <a:xfrm>
            <a:off x="5443812" y="3721143"/>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4" name="Flowchart: Connector 13"/>
          <p:cNvSpPr/>
          <p:nvPr/>
        </p:nvSpPr>
        <p:spPr>
          <a:xfrm>
            <a:off x="5475151" y="1538737"/>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5" name="Flowchart: Connector 14"/>
          <p:cNvSpPr/>
          <p:nvPr/>
        </p:nvSpPr>
        <p:spPr>
          <a:xfrm>
            <a:off x="4286608" y="1027505"/>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6" name="Flowchart: Connector 15"/>
          <p:cNvSpPr/>
          <p:nvPr/>
        </p:nvSpPr>
        <p:spPr>
          <a:xfrm>
            <a:off x="4342892" y="4109598"/>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7" name="Flowchart: Connector 16"/>
          <p:cNvSpPr/>
          <p:nvPr/>
        </p:nvSpPr>
        <p:spPr>
          <a:xfrm>
            <a:off x="3139102" y="3762624"/>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9" name="Flowchart: Connector 18"/>
          <p:cNvSpPr/>
          <p:nvPr/>
        </p:nvSpPr>
        <p:spPr>
          <a:xfrm>
            <a:off x="2616715" y="2696358"/>
            <a:ext cx="493556" cy="511232"/>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1" name="Flowchart: Connector 20"/>
          <p:cNvSpPr/>
          <p:nvPr/>
        </p:nvSpPr>
        <p:spPr>
          <a:xfrm>
            <a:off x="5919190" y="2696359"/>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2" name="Flowchart: Connector 21"/>
          <p:cNvSpPr/>
          <p:nvPr/>
        </p:nvSpPr>
        <p:spPr>
          <a:xfrm>
            <a:off x="2995194" y="1538737"/>
            <a:ext cx="493556" cy="511232"/>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43" name="Title 1"/>
          <p:cNvSpPr txBox="1">
            <a:spLocks/>
          </p:cNvSpPr>
          <p:nvPr/>
        </p:nvSpPr>
        <p:spPr>
          <a:xfrm>
            <a:off x="628650" y="304271"/>
            <a:ext cx="7886700" cy="110463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smtClean="0">
                <a:effectLst>
                  <a:outerShdw blurRad="38100" dist="38100" dir="2700000" algn="tl">
                    <a:srgbClr val="000000">
                      <a:alpha val="43137"/>
                    </a:srgbClr>
                  </a:outerShdw>
                </a:effectLst>
              </a:rPr>
              <a:t>Strengthen Congregational Connections</a:t>
            </a:r>
            <a:endParaRPr lang="en-US" sz="3600" dirty="0">
              <a:effectLst>
                <a:outerShdw blurRad="38100" dist="38100" dir="2700000" algn="tl">
                  <a:srgbClr val="000000">
                    <a:alpha val="43137"/>
                  </a:srgbClr>
                </a:outerShdw>
              </a:effectLst>
            </a:endParaRPr>
          </a:p>
        </p:txBody>
      </p:sp>
      <p:sp>
        <p:nvSpPr>
          <p:cNvPr id="45" name="Title 1"/>
          <p:cNvSpPr txBox="1">
            <a:spLocks/>
          </p:cNvSpPr>
          <p:nvPr/>
        </p:nvSpPr>
        <p:spPr>
          <a:xfrm>
            <a:off x="0" y="4771926"/>
            <a:ext cx="9144000" cy="64135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smtClean="0">
                <a:effectLst>
                  <a:outerShdw blurRad="38100" dist="38100" dir="2700000" algn="tl">
                    <a:srgbClr val="000000">
                      <a:alpha val="43137"/>
                    </a:srgbClr>
                  </a:outerShdw>
                </a:effectLst>
              </a:rPr>
              <a:t>Congregational Connections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5600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Facets of New Vision </a:t>
            </a:r>
          </a:p>
        </p:txBody>
      </p:sp>
      <p:sp>
        <p:nvSpPr>
          <p:cNvPr id="3" name="Content Placeholder 2"/>
          <p:cNvSpPr>
            <a:spLocks noGrp="1"/>
          </p:cNvSpPr>
          <p:nvPr>
            <p:ph idx="1"/>
          </p:nvPr>
        </p:nvSpPr>
        <p:spPr/>
        <p:txBody>
          <a:bodyPr/>
          <a:lstStyle/>
          <a:p>
            <a:r>
              <a:rPr lang="en-US" dirty="0"/>
              <a:t>Strengthen Congregation Connections</a:t>
            </a:r>
          </a:p>
          <a:p>
            <a:r>
              <a:rPr lang="en-US" b="1" dirty="0"/>
              <a:t>Serve the Community</a:t>
            </a:r>
          </a:p>
        </p:txBody>
      </p:sp>
    </p:spTree>
    <p:extLst>
      <p:ext uri="{BB962C8B-B14F-4D97-AF65-F5344CB8AC3E}">
        <p14:creationId xmlns:p14="http://schemas.microsoft.com/office/powerpoint/2010/main" val="2054581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 the Community</a:t>
            </a:r>
            <a:endParaRPr lang="en-US" dirty="0"/>
          </a:p>
        </p:txBody>
      </p:sp>
      <p:sp>
        <p:nvSpPr>
          <p:cNvPr id="3" name="Content Placeholder 2"/>
          <p:cNvSpPr>
            <a:spLocks noGrp="1"/>
          </p:cNvSpPr>
          <p:nvPr>
            <p:ph idx="1"/>
          </p:nvPr>
        </p:nvSpPr>
        <p:spPr/>
        <p:txBody>
          <a:bodyPr/>
          <a:lstStyle/>
          <a:p>
            <a:pPr marL="0" indent="0">
              <a:buNone/>
            </a:pPr>
            <a:r>
              <a:rPr lang="en-US" dirty="0" smtClean="0"/>
              <a:t>Mark 12:31</a:t>
            </a:r>
            <a:r>
              <a:rPr lang="en-US" dirty="0"/>
              <a:t> </a:t>
            </a:r>
            <a:endParaRPr lang="en-US" dirty="0" smtClean="0"/>
          </a:p>
          <a:p>
            <a:pPr marL="0" indent="0">
              <a:buNone/>
            </a:pPr>
            <a:r>
              <a:rPr lang="en-US" b="1" baseline="30000" dirty="0" smtClean="0"/>
              <a:t>31</a:t>
            </a:r>
            <a:r>
              <a:rPr lang="en-US" b="1" baseline="30000" dirty="0"/>
              <a:t> </a:t>
            </a:r>
            <a:r>
              <a:rPr lang="en-US" dirty="0"/>
              <a:t>The second is this: ‘You shall love your neighbor as yourself.’ There is no other commandment greater than these.”</a:t>
            </a:r>
          </a:p>
        </p:txBody>
      </p:sp>
    </p:spTree>
    <p:extLst>
      <p:ext uri="{BB962C8B-B14F-4D97-AF65-F5344CB8AC3E}">
        <p14:creationId xmlns:p14="http://schemas.microsoft.com/office/powerpoint/2010/main" val="3920924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 the Community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Matthew 5:34-35</a:t>
            </a:r>
          </a:p>
          <a:p>
            <a:pPr marL="0" indent="0">
              <a:buNone/>
            </a:pPr>
            <a:r>
              <a:rPr lang="en-US" b="1" baseline="30000" dirty="0"/>
              <a:t>34 </a:t>
            </a:r>
            <a:r>
              <a:rPr lang="en-US" dirty="0"/>
              <a:t>Then the King will say to those on his right, ‘Come, you who are blessed by my Father, inherit the kingdom prepared for you from the foundation of the world. </a:t>
            </a:r>
            <a:r>
              <a:rPr lang="en-US" b="1" baseline="30000" dirty="0"/>
              <a:t>35 </a:t>
            </a:r>
            <a:r>
              <a:rPr lang="en-US" dirty="0"/>
              <a:t>For I was hungry and you gave me food, I was thirsty and you gave me drink, I was a stranger and you welcomed me,</a:t>
            </a:r>
          </a:p>
        </p:txBody>
      </p:sp>
    </p:spTree>
    <p:extLst>
      <p:ext uri="{BB962C8B-B14F-4D97-AF65-F5344CB8AC3E}">
        <p14:creationId xmlns:p14="http://schemas.microsoft.com/office/powerpoint/2010/main" val="160030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 the Community</a:t>
            </a:r>
            <a:endParaRPr lang="en-US" dirty="0"/>
          </a:p>
        </p:txBody>
      </p:sp>
      <p:sp>
        <p:nvSpPr>
          <p:cNvPr id="3" name="Content Placeholder 2"/>
          <p:cNvSpPr>
            <a:spLocks noGrp="1"/>
          </p:cNvSpPr>
          <p:nvPr>
            <p:ph idx="1"/>
          </p:nvPr>
        </p:nvSpPr>
        <p:spPr/>
        <p:txBody>
          <a:bodyPr/>
          <a:lstStyle/>
          <a:p>
            <a:pPr marL="0" indent="0">
              <a:buNone/>
            </a:pPr>
            <a:r>
              <a:rPr lang="en-US" dirty="0"/>
              <a:t>Matthew </a:t>
            </a:r>
            <a:r>
              <a:rPr lang="en-US" dirty="0" smtClean="0"/>
              <a:t>5:36</a:t>
            </a:r>
            <a:endParaRPr lang="en-US" dirty="0"/>
          </a:p>
          <a:p>
            <a:pPr marL="0" indent="0">
              <a:buNone/>
            </a:pPr>
            <a:r>
              <a:rPr lang="en-US" b="1" baseline="30000" dirty="0" smtClean="0"/>
              <a:t>36</a:t>
            </a:r>
            <a:r>
              <a:rPr lang="en-US" b="1" baseline="30000" dirty="0"/>
              <a:t> </a:t>
            </a:r>
            <a:r>
              <a:rPr lang="en-US" dirty="0"/>
              <a:t>I was naked and you clothed me, I was sick and you visited me, I was in prison and you came to me.’ </a:t>
            </a:r>
          </a:p>
        </p:txBody>
      </p:sp>
    </p:spTree>
    <p:extLst>
      <p:ext uri="{BB962C8B-B14F-4D97-AF65-F5344CB8AC3E}">
        <p14:creationId xmlns:p14="http://schemas.microsoft.com/office/powerpoint/2010/main" val="2378879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Facets of New Vision </a:t>
            </a:r>
          </a:p>
        </p:txBody>
      </p:sp>
      <p:sp>
        <p:nvSpPr>
          <p:cNvPr id="3" name="Content Placeholder 2"/>
          <p:cNvSpPr>
            <a:spLocks noGrp="1"/>
          </p:cNvSpPr>
          <p:nvPr>
            <p:ph idx="1"/>
          </p:nvPr>
        </p:nvSpPr>
        <p:spPr/>
        <p:txBody>
          <a:bodyPr/>
          <a:lstStyle/>
          <a:p>
            <a:r>
              <a:rPr lang="en-US" dirty="0"/>
              <a:t>Strengthen Congregation Connections</a:t>
            </a:r>
          </a:p>
          <a:p>
            <a:r>
              <a:rPr lang="en-US" dirty="0"/>
              <a:t>Serve the Community</a:t>
            </a:r>
          </a:p>
          <a:p>
            <a:r>
              <a:rPr lang="en-US" b="1" dirty="0"/>
              <a:t>Minister to the Youth</a:t>
            </a:r>
          </a:p>
        </p:txBody>
      </p:sp>
    </p:spTree>
    <p:extLst>
      <p:ext uri="{BB962C8B-B14F-4D97-AF65-F5344CB8AC3E}">
        <p14:creationId xmlns:p14="http://schemas.microsoft.com/office/powerpoint/2010/main" val="153295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Minister to the Youth</a:t>
            </a:r>
          </a:p>
        </p:txBody>
      </p:sp>
      <p:sp>
        <p:nvSpPr>
          <p:cNvPr id="3" name="Content Placeholder 2"/>
          <p:cNvSpPr>
            <a:spLocks noGrp="1"/>
          </p:cNvSpPr>
          <p:nvPr>
            <p:ph idx="1"/>
          </p:nvPr>
        </p:nvSpPr>
        <p:spPr/>
        <p:txBody>
          <a:bodyPr/>
          <a:lstStyle/>
          <a:p>
            <a:pPr marL="0" indent="0">
              <a:buNone/>
            </a:pPr>
            <a:r>
              <a:rPr lang="en-US" dirty="0" smtClean="0"/>
              <a:t>Deuteronomy 4:9</a:t>
            </a:r>
          </a:p>
          <a:p>
            <a:pPr marL="0" indent="0">
              <a:buNone/>
            </a:pPr>
            <a:r>
              <a:rPr lang="en-US" b="1" baseline="30000" dirty="0"/>
              <a:t>9 </a:t>
            </a:r>
            <a:r>
              <a:rPr lang="en-US" dirty="0"/>
              <a:t>“Only take care, and keep your soul diligently, lest you forget the things that your eyes have seen, and lest they depart from your heart all the days of your life. Make them known to your children and your children's children—</a:t>
            </a:r>
          </a:p>
        </p:txBody>
      </p:sp>
    </p:spTree>
    <p:extLst>
      <p:ext uri="{BB962C8B-B14F-4D97-AF65-F5344CB8AC3E}">
        <p14:creationId xmlns:p14="http://schemas.microsoft.com/office/powerpoint/2010/main" val="161929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Minister to the Youth</a:t>
            </a:r>
            <a:endParaRPr lang="en-US" dirty="0"/>
          </a:p>
        </p:txBody>
      </p:sp>
      <p:sp>
        <p:nvSpPr>
          <p:cNvPr id="3" name="Content Placeholder 2"/>
          <p:cNvSpPr>
            <a:spLocks noGrp="1"/>
          </p:cNvSpPr>
          <p:nvPr>
            <p:ph idx="1"/>
          </p:nvPr>
        </p:nvSpPr>
        <p:spPr>
          <a:xfrm>
            <a:off x="628649" y="1521354"/>
            <a:ext cx="8291985" cy="3626115"/>
          </a:xfrm>
        </p:spPr>
        <p:txBody>
          <a:bodyPr/>
          <a:lstStyle/>
          <a:p>
            <a:pPr marL="0" indent="0">
              <a:buNone/>
            </a:pPr>
            <a:r>
              <a:rPr lang="en-US" dirty="0" smtClean="0"/>
              <a:t>Proverbs 22:6</a:t>
            </a:r>
          </a:p>
          <a:p>
            <a:pPr marL="0" indent="0">
              <a:buNone/>
            </a:pPr>
            <a:r>
              <a:rPr lang="en-US" dirty="0"/>
              <a:t>Train up a child in the way he should go;</a:t>
            </a:r>
            <a:br>
              <a:rPr lang="en-US" dirty="0"/>
            </a:br>
            <a:r>
              <a:rPr lang="en-US" dirty="0"/>
              <a:t>    even when he is old he will not depart from it.</a:t>
            </a:r>
          </a:p>
        </p:txBody>
      </p:sp>
    </p:spTree>
    <p:extLst>
      <p:ext uri="{BB962C8B-B14F-4D97-AF65-F5344CB8AC3E}">
        <p14:creationId xmlns:p14="http://schemas.microsoft.com/office/powerpoint/2010/main" val="313004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Exodus 3:1</a:t>
            </a:r>
            <a:endParaRPr lang="en-US" dirty="0"/>
          </a:p>
        </p:txBody>
      </p:sp>
      <p:sp>
        <p:nvSpPr>
          <p:cNvPr id="3" name="Content Placeholder 2"/>
          <p:cNvSpPr>
            <a:spLocks noGrp="1"/>
          </p:cNvSpPr>
          <p:nvPr>
            <p:ph idx="1"/>
          </p:nvPr>
        </p:nvSpPr>
        <p:spPr/>
        <p:txBody>
          <a:bodyPr/>
          <a:lstStyle/>
          <a:p>
            <a:pPr marL="0" indent="0">
              <a:buNone/>
            </a:pPr>
            <a:r>
              <a:rPr lang="en-US" dirty="0"/>
              <a:t>Now Moses was keeping the flock of his father-in-law, Jethro, the priest of Midian, and he led his flock to the west side of the wilderness and came to </a:t>
            </a:r>
            <a:r>
              <a:rPr lang="en-US" dirty="0" err="1"/>
              <a:t>Horeb</a:t>
            </a:r>
            <a:r>
              <a:rPr lang="en-US" dirty="0"/>
              <a:t>, the mountain of God.</a:t>
            </a:r>
          </a:p>
        </p:txBody>
      </p:sp>
    </p:spTree>
    <p:extLst>
      <p:ext uri="{BB962C8B-B14F-4D97-AF65-F5344CB8AC3E}">
        <p14:creationId xmlns:p14="http://schemas.microsoft.com/office/powerpoint/2010/main" val="280497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Facets of New Vision </a:t>
            </a:r>
          </a:p>
        </p:txBody>
      </p:sp>
      <p:sp>
        <p:nvSpPr>
          <p:cNvPr id="3" name="Content Placeholder 2"/>
          <p:cNvSpPr>
            <a:spLocks noGrp="1"/>
          </p:cNvSpPr>
          <p:nvPr>
            <p:ph idx="1"/>
          </p:nvPr>
        </p:nvSpPr>
        <p:spPr/>
        <p:txBody>
          <a:bodyPr/>
          <a:lstStyle/>
          <a:p>
            <a:r>
              <a:rPr lang="en-US" dirty="0"/>
              <a:t>Strengthen Congregation Connections</a:t>
            </a:r>
          </a:p>
          <a:p>
            <a:r>
              <a:rPr lang="en-US" dirty="0"/>
              <a:t>Serve the Community</a:t>
            </a:r>
          </a:p>
          <a:p>
            <a:r>
              <a:rPr lang="en-US" dirty="0"/>
              <a:t>Minister to the Youth</a:t>
            </a:r>
          </a:p>
          <a:p>
            <a:r>
              <a:rPr lang="en-US" b="1" dirty="0"/>
              <a:t>Energize the Service</a:t>
            </a:r>
          </a:p>
        </p:txBody>
      </p:sp>
    </p:spTree>
    <p:extLst>
      <p:ext uri="{BB962C8B-B14F-4D97-AF65-F5344CB8AC3E}">
        <p14:creationId xmlns:p14="http://schemas.microsoft.com/office/powerpoint/2010/main" val="42184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Energize the Service</a:t>
            </a:r>
            <a:endParaRPr lang="en-US" dirty="0"/>
          </a:p>
        </p:txBody>
      </p:sp>
      <p:sp>
        <p:nvSpPr>
          <p:cNvPr id="3" name="Content Placeholder 2"/>
          <p:cNvSpPr>
            <a:spLocks noGrp="1"/>
          </p:cNvSpPr>
          <p:nvPr>
            <p:ph idx="1"/>
          </p:nvPr>
        </p:nvSpPr>
        <p:spPr/>
        <p:txBody>
          <a:bodyPr/>
          <a:lstStyle/>
          <a:p>
            <a:pPr marL="0" indent="0">
              <a:buNone/>
            </a:pPr>
            <a:r>
              <a:rPr lang="en-US" dirty="0" smtClean="0"/>
              <a:t>Acts 4:31</a:t>
            </a:r>
            <a:endParaRPr lang="en-US" dirty="0"/>
          </a:p>
          <a:p>
            <a:pPr marL="0" indent="0">
              <a:buNone/>
            </a:pPr>
            <a:r>
              <a:rPr lang="en-US" b="1" baseline="30000" dirty="0" smtClean="0"/>
              <a:t>31</a:t>
            </a:r>
            <a:r>
              <a:rPr lang="en-US" b="1" baseline="30000" dirty="0"/>
              <a:t> </a:t>
            </a:r>
            <a:r>
              <a:rPr lang="en-US" dirty="0"/>
              <a:t>And when they had prayed, the place in which they were gathered together was shaken, and they were all filled with the Holy Spirit and continued to speak the word of God with boldness.</a:t>
            </a:r>
          </a:p>
        </p:txBody>
      </p:sp>
    </p:spTree>
    <p:extLst>
      <p:ext uri="{BB962C8B-B14F-4D97-AF65-F5344CB8AC3E}">
        <p14:creationId xmlns:p14="http://schemas.microsoft.com/office/powerpoint/2010/main" val="304509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Energize the Service</a:t>
            </a:r>
            <a:endParaRPr lang="en-US" dirty="0"/>
          </a:p>
        </p:txBody>
      </p:sp>
      <p:sp>
        <p:nvSpPr>
          <p:cNvPr id="3" name="Content Placeholder 2"/>
          <p:cNvSpPr>
            <a:spLocks noGrp="1"/>
          </p:cNvSpPr>
          <p:nvPr>
            <p:ph idx="1"/>
          </p:nvPr>
        </p:nvSpPr>
        <p:spPr/>
        <p:txBody>
          <a:bodyPr/>
          <a:lstStyle/>
          <a:p>
            <a:pPr marL="0" indent="0">
              <a:buNone/>
            </a:pPr>
            <a:r>
              <a:rPr lang="en-US" dirty="0" smtClean="0"/>
              <a:t>Revelation 4:5-6</a:t>
            </a:r>
          </a:p>
          <a:p>
            <a:pPr marL="0" indent="0">
              <a:buNone/>
            </a:pPr>
            <a:r>
              <a:rPr lang="en-US" b="1" baseline="30000" dirty="0"/>
              <a:t>5 </a:t>
            </a:r>
            <a:r>
              <a:rPr lang="en-US" dirty="0"/>
              <a:t>From the throne came flashes of lightning, and </a:t>
            </a:r>
            <a:r>
              <a:rPr lang="en-US" dirty="0" smtClean="0"/>
              <a:t>rumblings</a:t>
            </a:r>
            <a:r>
              <a:rPr lang="en-US" dirty="0"/>
              <a:t> and peals of thunder, and before the throne were burning seven torches of fire, which are the seven spirits of God, </a:t>
            </a:r>
            <a:r>
              <a:rPr lang="en-US" b="1" baseline="30000" dirty="0"/>
              <a:t>6 </a:t>
            </a:r>
            <a:r>
              <a:rPr lang="en-US" dirty="0"/>
              <a:t>and before the throne there was as it were a sea of glass, like crystal.</a:t>
            </a:r>
          </a:p>
        </p:txBody>
      </p:sp>
    </p:spTree>
    <p:extLst>
      <p:ext uri="{BB962C8B-B14F-4D97-AF65-F5344CB8AC3E}">
        <p14:creationId xmlns:p14="http://schemas.microsoft.com/office/powerpoint/2010/main" val="509461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Facets of New Vision </a:t>
            </a:r>
          </a:p>
        </p:txBody>
      </p:sp>
      <p:sp>
        <p:nvSpPr>
          <p:cNvPr id="3" name="Content Placeholder 2"/>
          <p:cNvSpPr>
            <a:spLocks noGrp="1"/>
          </p:cNvSpPr>
          <p:nvPr>
            <p:ph idx="1"/>
          </p:nvPr>
        </p:nvSpPr>
        <p:spPr/>
        <p:txBody>
          <a:bodyPr/>
          <a:lstStyle/>
          <a:p>
            <a:r>
              <a:rPr lang="en-US" dirty="0"/>
              <a:t>Strengthen Congregation Connections</a:t>
            </a:r>
          </a:p>
          <a:p>
            <a:r>
              <a:rPr lang="en-US" dirty="0"/>
              <a:t>Serve the Community</a:t>
            </a:r>
          </a:p>
          <a:p>
            <a:r>
              <a:rPr lang="en-US" dirty="0"/>
              <a:t>Minister to the Youth</a:t>
            </a:r>
          </a:p>
          <a:p>
            <a:r>
              <a:rPr lang="en-US" dirty="0"/>
              <a:t>Energize the Service</a:t>
            </a:r>
          </a:p>
          <a:p>
            <a:r>
              <a:rPr lang="en-US" b="1" dirty="0"/>
              <a:t>Show Signs of Life</a:t>
            </a:r>
          </a:p>
        </p:txBody>
      </p:sp>
    </p:spTree>
    <p:extLst>
      <p:ext uri="{BB962C8B-B14F-4D97-AF65-F5344CB8AC3E}">
        <p14:creationId xmlns:p14="http://schemas.microsoft.com/office/powerpoint/2010/main" val="3069630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Signs of Life</a:t>
            </a:r>
            <a:endParaRPr lang="en-US" dirty="0"/>
          </a:p>
        </p:txBody>
      </p:sp>
      <p:pic>
        <p:nvPicPr>
          <p:cNvPr id="4" name="Content Placeholder 3"/>
          <p:cNvPicPr>
            <a:picLocks noGrp="1" noChangeAspect="1"/>
          </p:cNvPicPr>
          <p:nvPr>
            <p:ph idx="1"/>
          </p:nvPr>
        </p:nvPicPr>
        <p:blipFill>
          <a:blip r:embed="rId2"/>
          <a:stretch>
            <a:fillRect/>
          </a:stretch>
        </p:blipFill>
        <p:spPr>
          <a:xfrm>
            <a:off x="907419" y="1467254"/>
            <a:ext cx="7343121" cy="4247746"/>
          </a:xfrm>
          <a:prstGeom prst="rect">
            <a:avLst/>
          </a:prstGeom>
        </p:spPr>
      </p:pic>
    </p:spTree>
    <p:extLst>
      <p:ext uri="{BB962C8B-B14F-4D97-AF65-F5344CB8AC3E}">
        <p14:creationId xmlns:p14="http://schemas.microsoft.com/office/powerpoint/2010/main" val="198106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Signs of Life</a:t>
            </a:r>
            <a:endParaRPr lang="en-US" dirty="0"/>
          </a:p>
        </p:txBody>
      </p:sp>
      <p:sp>
        <p:nvSpPr>
          <p:cNvPr id="3" name="Content Placeholder 2"/>
          <p:cNvSpPr>
            <a:spLocks noGrp="1"/>
          </p:cNvSpPr>
          <p:nvPr>
            <p:ph idx="1"/>
          </p:nvPr>
        </p:nvSpPr>
        <p:spPr/>
        <p:txBody>
          <a:bodyPr/>
          <a:lstStyle/>
          <a:p>
            <a:pPr marL="0" indent="0">
              <a:buNone/>
            </a:pPr>
            <a:r>
              <a:rPr lang="en-US" dirty="0" smtClean="0"/>
              <a:t>Exodus 3:2-3</a:t>
            </a:r>
          </a:p>
          <a:p>
            <a:pPr marL="0" indent="0">
              <a:buNone/>
            </a:pPr>
            <a:r>
              <a:rPr lang="en-US" b="1" baseline="30000" dirty="0"/>
              <a:t>2 </a:t>
            </a:r>
            <a:r>
              <a:rPr lang="en-US" dirty="0"/>
              <a:t>And the angel of the </a:t>
            </a:r>
            <a:r>
              <a:rPr lang="en-US" cap="small" dirty="0"/>
              <a:t>Lord</a:t>
            </a:r>
            <a:r>
              <a:rPr lang="en-US" dirty="0"/>
              <a:t> appeared to him in a flame of fire out of the midst of a bush. He looked, and behold, the bush was burning, yet it was not consumed. </a:t>
            </a:r>
            <a:r>
              <a:rPr lang="en-US" b="1" baseline="30000" dirty="0"/>
              <a:t>3 </a:t>
            </a:r>
            <a:r>
              <a:rPr lang="en-US" dirty="0"/>
              <a:t>And Moses said, “I will turn aside to see this great sight, why the bush is not burned.”</a:t>
            </a:r>
          </a:p>
        </p:txBody>
      </p:sp>
    </p:spTree>
    <p:extLst>
      <p:ext uri="{BB962C8B-B14F-4D97-AF65-F5344CB8AC3E}">
        <p14:creationId xmlns:p14="http://schemas.microsoft.com/office/powerpoint/2010/main" val="2243607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Signs of Life</a:t>
            </a:r>
            <a:endParaRPr lang="en-US" dirty="0"/>
          </a:p>
        </p:txBody>
      </p:sp>
      <p:sp>
        <p:nvSpPr>
          <p:cNvPr id="3" name="Content Placeholder 2"/>
          <p:cNvSpPr>
            <a:spLocks noGrp="1"/>
          </p:cNvSpPr>
          <p:nvPr>
            <p:ph idx="1"/>
          </p:nvPr>
        </p:nvSpPr>
        <p:spPr>
          <a:xfrm>
            <a:off x="628650" y="1521354"/>
            <a:ext cx="7886700" cy="4139550"/>
          </a:xfrm>
        </p:spPr>
        <p:txBody>
          <a:bodyPr>
            <a:normAutofit/>
          </a:bodyPr>
          <a:lstStyle/>
          <a:p>
            <a:pPr marL="0" indent="0">
              <a:buNone/>
            </a:pPr>
            <a:r>
              <a:rPr lang="en-US" dirty="0" smtClean="0">
                <a:effectLst/>
              </a:rPr>
              <a:t>Numbers 17:6-7</a:t>
            </a:r>
          </a:p>
          <a:p>
            <a:pPr marL="0" indent="0">
              <a:buNone/>
            </a:pPr>
            <a:r>
              <a:rPr lang="en-US" b="1" baseline="30000" dirty="0">
                <a:effectLst/>
              </a:rPr>
              <a:t>6 </a:t>
            </a:r>
            <a:r>
              <a:rPr lang="en-US" dirty="0">
                <a:effectLst/>
              </a:rPr>
              <a:t>Moses spoke to the people of Israel. And all their chiefs gave him staffs, one for each chief, according to their fathers' houses, twelve staffs. And the staff of Aaron was among their staffs. </a:t>
            </a:r>
            <a:r>
              <a:rPr lang="en-US" b="1" baseline="30000" dirty="0">
                <a:effectLst/>
              </a:rPr>
              <a:t>7 </a:t>
            </a:r>
            <a:r>
              <a:rPr lang="en-US" dirty="0">
                <a:effectLst/>
              </a:rPr>
              <a:t>And Moses deposited the staffs before the </a:t>
            </a:r>
            <a:r>
              <a:rPr lang="en-US" cap="small" dirty="0">
                <a:effectLst/>
              </a:rPr>
              <a:t>Lord</a:t>
            </a:r>
            <a:r>
              <a:rPr lang="en-US" dirty="0">
                <a:effectLst/>
              </a:rPr>
              <a:t> in the tent of the testimony.</a:t>
            </a:r>
          </a:p>
          <a:p>
            <a:endParaRPr lang="en-US" dirty="0"/>
          </a:p>
        </p:txBody>
      </p:sp>
    </p:spTree>
    <p:extLst>
      <p:ext uri="{BB962C8B-B14F-4D97-AF65-F5344CB8AC3E}">
        <p14:creationId xmlns:p14="http://schemas.microsoft.com/office/powerpoint/2010/main" val="651628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Signs of Life</a:t>
            </a:r>
            <a:endParaRPr lang="en-US" dirty="0"/>
          </a:p>
        </p:txBody>
      </p:sp>
      <p:sp>
        <p:nvSpPr>
          <p:cNvPr id="3" name="Content Placeholder 2"/>
          <p:cNvSpPr>
            <a:spLocks noGrp="1"/>
          </p:cNvSpPr>
          <p:nvPr>
            <p:ph idx="1"/>
          </p:nvPr>
        </p:nvSpPr>
        <p:spPr/>
        <p:txBody>
          <a:bodyPr/>
          <a:lstStyle/>
          <a:p>
            <a:pPr marL="0" indent="0">
              <a:buNone/>
            </a:pPr>
            <a:r>
              <a:rPr lang="en-US" dirty="0" smtClean="0"/>
              <a:t>Numbers 17:8</a:t>
            </a:r>
          </a:p>
          <a:p>
            <a:pPr marL="0" indent="0">
              <a:buNone/>
            </a:pPr>
            <a:r>
              <a:rPr lang="en-US" b="1" baseline="30000" dirty="0"/>
              <a:t>8 </a:t>
            </a:r>
            <a:r>
              <a:rPr lang="en-US" dirty="0"/>
              <a:t>On the next day Moses went into the tent of the testimony, and behold, the staff of Aaron for the house of Levi had sprouted and put forth buds and produced blossoms, and it bore ripe almonds.</a:t>
            </a:r>
          </a:p>
          <a:p>
            <a:endParaRPr lang="en-US" dirty="0"/>
          </a:p>
        </p:txBody>
      </p:sp>
    </p:spTree>
    <p:extLst>
      <p:ext uri="{BB962C8B-B14F-4D97-AF65-F5344CB8AC3E}">
        <p14:creationId xmlns:p14="http://schemas.microsoft.com/office/powerpoint/2010/main" val="169572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Facets of New Vision </a:t>
            </a:r>
          </a:p>
        </p:txBody>
      </p:sp>
      <p:sp>
        <p:nvSpPr>
          <p:cNvPr id="3" name="Content Placeholder 2"/>
          <p:cNvSpPr>
            <a:spLocks noGrp="1"/>
          </p:cNvSpPr>
          <p:nvPr>
            <p:ph idx="1"/>
          </p:nvPr>
        </p:nvSpPr>
        <p:spPr/>
        <p:txBody>
          <a:bodyPr/>
          <a:lstStyle/>
          <a:p>
            <a:r>
              <a:rPr lang="en-US" dirty="0"/>
              <a:t>Strengthen Congregation Connections</a:t>
            </a:r>
          </a:p>
          <a:p>
            <a:r>
              <a:rPr lang="en-US" dirty="0"/>
              <a:t>Serve the Community</a:t>
            </a:r>
          </a:p>
          <a:p>
            <a:r>
              <a:rPr lang="en-US" dirty="0"/>
              <a:t>Minister to the Youth</a:t>
            </a:r>
          </a:p>
          <a:p>
            <a:r>
              <a:rPr lang="en-US" dirty="0"/>
              <a:t>Energize the Service</a:t>
            </a:r>
          </a:p>
          <a:p>
            <a:r>
              <a:rPr lang="en-US" dirty="0"/>
              <a:t>Show Signs of Life</a:t>
            </a:r>
          </a:p>
          <a:p>
            <a:r>
              <a:rPr lang="en-US" b="1" dirty="0"/>
              <a:t>De-Scary the Basement</a:t>
            </a:r>
          </a:p>
        </p:txBody>
      </p:sp>
    </p:spTree>
    <p:extLst>
      <p:ext uri="{BB962C8B-B14F-4D97-AF65-F5344CB8AC3E}">
        <p14:creationId xmlns:p14="http://schemas.microsoft.com/office/powerpoint/2010/main" val="2854724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De-Scary the Basement</a:t>
            </a:r>
            <a:endParaRPr lang="en-US" dirty="0"/>
          </a:p>
        </p:txBody>
      </p:sp>
      <p:sp>
        <p:nvSpPr>
          <p:cNvPr id="3" name="Content Placeholder 2"/>
          <p:cNvSpPr>
            <a:spLocks noGrp="1"/>
          </p:cNvSpPr>
          <p:nvPr>
            <p:ph idx="1"/>
          </p:nvPr>
        </p:nvSpPr>
        <p:spPr/>
        <p:txBody>
          <a:bodyPr/>
          <a:lstStyle/>
          <a:p>
            <a:pPr marL="0" indent="0">
              <a:buNone/>
            </a:pPr>
            <a:r>
              <a:rPr lang="en-US" dirty="0" smtClean="0"/>
              <a:t>Genesis 1:4</a:t>
            </a:r>
          </a:p>
          <a:p>
            <a:pPr marL="0" indent="0">
              <a:buNone/>
            </a:pPr>
            <a:r>
              <a:rPr lang="en-US" b="1" baseline="30000" dirty="0"/>
              <a:t>3 </a:t>
            </a:r>
            <a:r>
              <a:rPr lang="en-US" dirty="0"/>
              <a:t>And God said, “Let there be light,” and there was light</a:t>
            </a:r>
            <a:r>
              <a:rPr lang="en-US" dirty="0" smtClean="0"/>
              <a:t>. </a:t>
            </a:r>
            <a:r>
              <a:rPr lang="en-US" b="1" baseline="30000" dirty="0" smtClean="0"/>
              <a:t>4</a:t>
            </a:r>
            <a:r>
              <a:rPr lang="en-US" b="1" baseline="30000" dirty="0"/>
              <a:t> </a:t>
            </a:r>
            <a:r>
              <a:rPr lang="en-US" dirty="0"/>
              <a:t>And God saw that the light was </a:t>
            </a:r>
            <a:r>
              <a:rPr lang="en-US" dirty="0" smtClean="0"/>
              <a:t>good…</a:t>
            </a:r>
            <a:endParaRPr lang="en-US" dirty="0"/>
          </a:p>
        </p:txBody>
      </p:sp>
    </p:spTree>
    <p:extLst>
      <p:ext uri="{BB962C8B-B14F-4D97-AF65-F5344CB8AC3E}">
        <p14:creationId xmlns:p14="http://schemas.microsoft.com/office/powerpoint/2010/main" val="263096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Kings 19:8</a:t>
            </a:r>
            <a:endParaRPr lang="en-US" dirty="0"/>
          </a:p>
        </p:txBody>
      </p:sp>
      <p:sp>
        <p:nvSpPr>
          <p:cNvPr id="3" name="Content Placeholder 2"/>
          <p:cNvSpPr>
            <a:spLocks noGrp="1"/>
          </p:cNvSpPr>
          <p:nvPr>
            <p:ph idx="1"/>
          </p:nvPr>
        </p:nvSpPr>
        <p:spPr/>
        <p:txBody>
          <a:bodyPr/>
          <a:lstStyle/>
          <a:p>
            <a:pPr marL="0" indent="0">
              <a:buNone/>
            </a:pPr>
            <a:r>
              <a:rPr lang="en-US" b="1" baseline="30000" dirty="0"/>
              <a:t>8 </a:t>
            </a:r>
            <a:r>
              <a:rPr lang="en-US" dirty="0"/>
              <a:t>And he arose and ate and drank, and went in the strength of that food forty days and forty nights to </a:t>
            </a:r>
            <a:r>
              <a:rPr lang="en-US" dirty="0" err="1"/>
              <a:t>Horeb</a:t>
            </a:r>
            <a:r>
              <a:rPr lang="en-US" dirty="0"/>
              <a:t>, the mount of God.</a:t>
            </a:r>
          </a:p>
        </p:txBody>
      </p:sp>
    </p:spTree>
    <p:extLst>
      <p:ext uri="{BB962C8B-B14F-4D97-AF65-F5344CB8AC3E}">
        <p14:creationId xmlns:p14="http://schemas.microsoft.com/office/powerpoint/2010/main" val="80757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De-Scary the Basement</a:t>
            </a:r>
            <a:endParaRPr lang="en-US" dirty="0"/>
          </a:p>
        </p:txBody>
      </p:sp>
      <p:sp>
        <p:nvSpPr>
          <p:cNvPr id="3" name="Content Placeholder 2"/>
          <p:cNvSpPr>
            <a:spLocks noGrp="1"/>
          </p:cNvSpPr>
          <p:nvPr>
            <p:ph idx="1"/>
          </p:nvPr>
        </p:nvSpPr>
        <p:spPr/>
        <p:txBody>
          <a:bodyPr/>
          <a:lstStyle/>
          <a:p>
            <a:pPr marL="0" indent="0">
              <a:buNone/>
            </a:pPr>
            <a:r>
              <a:rPr lang="en-US" dirty="0" smtClean="0"/>
              <a:t>Genesis 1:31</a:t>
            </a:r>
          </a:p>
          <a:p>
            <a:pPr marL="0" indent="0">
              <a:buNone/>
            </a:pPr>
            <a:r>
              <a:rPr lang="en-US" b="1" baseline="30000" dirty="0"/>
              <a:t>31 </a:t>
            </a:r>
            <a:r>
              <a:rPr lang="en-US" dirty="0"/>
              <a:t>And God saw everything that he had made, and behold, it was very good.</a:t>
            </a:r>
          </a:p>
        </p:txBody>
      </p:sp>
    </p:spTree>
    <p:extLst>
      <p:ext uri="{BB962C8B-B14F-4D97-AF65-F5344CB8AC3E}">
        <p14:creationId xmlns:p14="http://schemas.microsoft.com/office/powerpoint/2010/main" val="2005800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De-Scary the Basement</a:t>
            </a:r>
            <a:endParaRPr lang="en-US" dirty="0"/>
          </a:p>
        </p:txBody>
      </p:sp>
      <p:sp>
        <p:nvSpPr>
          <p:cNvPr id="3" name="Content Placeholder 2"/>
          <p:cNvSpPr>
            <a:spLocks noGrp="1"/>
          </p:cNvSpPr>
          <p:nvPr>
            <p:ph idx="1"/>
          </p:nvPr>
        </p:nvSpPr>
        <p:spPr/>
        <p:txBody>
          <a:bodyPr/>
          <a:lstStyle/>
          <a:p>
            <a:pPr marL="0" indent="0">
              <a:buNone/>
            </a:pPr>
            <a:r>
              <a:rPr lang="en-US" dirty="0" smtClean="0"/>
              <a:t>I John 4:18</a:t>
            </a:r>
          </a:p>
          <a:p>
            <a:pPr marL="0" indent="0">
              <a:buNone/>
            </a:pPr>
            <a:r>
              <a:rPr lang="en-US" b="1" baseline="30000" dirty="0"/>
              <a:t>18 </a:t>
            </a:r>
            <a:r>
              <a:rPr lang="en-US" dirty="0"/>
              <a:t>There is no fear in love, but perfect love casts out fear. For fear has to do with punishment, and whoever fears has not been perfected in love.</a:t>
            </a:r>
          </a:p>
        </p:txBody>
      </p:sp>
    </p:spTree>
    <p:extLst>
      <p:ext uri="{BB962C8B-B14F-4D97-AF65-F5344CB8AC3E}">
        <p14:creationId xmlns:p14="http://schemas.microsoft.com/office/powerpoint/2010/main" val="4215826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Facets of New Vision </a:t>
            </a:r>
          </a:p>
        </p:txBody>
      </p:sp>
      <p:sp>
        <p:nvSpPr>
          <p:cNvPr id="3" name="Content Placeholder 2"/>
          <p:cNvSpPr>
            <a:spLocks noGrp="1"/>
          </p:cNvSpPr>
          <p:nvPr>
            <p:ph idx="1"/>
          </p:nvPr>
        </p:nvSpPr>
        <p:spPr/>
        <p:txBody>
          <a:bodyPr/>
          <a:lstStyle/>
          <a:p>
            <a:r>
              <a:rPr lang="en-US" dirty="0"/>
              <a:t>Strengthen Congregation Connections</a:t>
            </a:r>
          </a:p>
          <a:p>
            <a:r>
              <a:rPr lang="en-US" dirty="0"/>
              <a:t>Serve the Community</a:t>
            </a:r>
          </a:p>
          <a:p>
            <a:r>
              <a:rPr lang="en-US" dirty="0"/>
              <a:t>Minister to the Youth</a:t>
            </a:r>
          </a:p>
          <a:p>
            <a:r>
              <a:rPr lang="en-US" dirty="0"/>
              <a:t>Energize the Service</a:t>
            </a:r>
          </a:p>
          <a:p>
            <a:r>
              <a:rPr lang="en-US" dirty="0"/>
              <a:t>Show Signs of Life</a:t>
            </a:r>
          </a:p>
          <a:p>
            <a:r>
              <a:rPr lang="en-US" dirty="0"/>
              <a:t>De-Scary the Basement</a:t>
            </a:r>
          </a:p>
        </p:txBody>
      </p:sp>
    </p:spTree>
    <p:extLst>
      <p:ext uri="{BB962C8B-B14F-4D97-AF65-F5344CB8AC3E}">
        <p14:creationId xmlns:p14="http://schemas.microsoft.com/office/powerpoint/2010/main" val="557138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Exodus 12:37-38</a:t>
            </a:r>
            <a:endParaRPr lang="en-US" dirty="0"/>
          </a:p>
        </p:txBody>
      </p:sp>
      <p:sp>
        <p:nvSpPr>
          <p:cNvPr id="3" name="Content Placeholder 2"/>
          <p:cNvSpPr>
            <a:spLocks noGrp="1"/>
          </p:cNvSpPr>
          <p:nvPr>
            <p:ph idx="1"/>
          </p:nvPr>
        </p:nvSpPr>
        <p:spPr/>
        <p:txBody>
          <a:bodyPr/>
          <a:lstStyle/>
          <a:p>
            <a:pPr marL="0" indent="0">
              <a:buNone/>
            </a:pPr>
            <a:r>
              <a:rPr lang="en-US" b="1" baseline="30000" dirty="0"/>
              <a:t>37 </a:t>
            </a:r>
            <a:r>
              <a:rPr lang="en-US" dirty="0"/>
              <a:t>And the people of Israel journeyed from Rameses to Succoth, about six hundred thousand men on foot, besides women and children. </a:t>
            </a:r>
            <a:r>
              <a:rPr lang="en-US" b="1" baseline="30000" dirty="0"/>
              <a:t>38 </a:t>
            </a:r>
            <a:r>
              <a:rPr lang="en-US" dirty="0"/>
              <a:t>A mixed multitude also went up with them, and very much livestock, both flocks and herds.</a:t>
            </a:r>
            <a:endParaRPr lang="en-US" dirty="0"/>
          </a:p>
        </p:txBody>
      </p:sp>
    </p:spTree>
    <p:extLst>
      <p:ext uri="{BB962C8B-B14F-4D97-AF65-F5344CB8AC3E}">
        <p14:creationId xmlns:p14="http://schemas.microsoft.com/office/powerpoint/2010/main" val="2710429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4115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4:1</a:t>
            </a:r>
            <a:endParaRPr lang="en-US" dirty="0"/>
          </a:p>
        </p:txBody>
      </p:sp>
      <p:sp>
        <p:nvSpPr>
          <p:cNvPr id="3" name="Content Placeholder 2"/>
          <p:cNvSpPr>
            <a:spLocks noGrp="1"/>
          </p:cNvSpPr>
          <p:nvPr>
            <p:ph idx="1"/>
          </p:nvPr>
        </p:nvSpPr>
        <p:spPr/>
        <p:txBody>
          <a:bodyPr/>
          <a:lstStyle/>
          <a:p>
            <a:pPr marL="0" indent="0">
              <a:buNone/>
            </a:pPr>
            <a:r>
              <a:rPr lang="en-US" dirty="0"/>
              <a:t>And Jesus, full of the Holy Spirit, returned from the Jordan and was led by the Spirit in the wilderness</a:t>
            </a:r>
          </a:p>
        </p:txBody>
      </p:sp>
    </p:spTree>
    <p:extLst>
      <p:ext uri="{BB962C8B-B14F-4D97-AF65-F5344CB8AC3E}">
        <p14:creationId xmlns:p14="http://schemas.microsoft.com/office/powerpoint/2010/main" val="315931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Facets of New Vision </a:t>
            </a:r>
          </a:p>
        </p:txBody>
      </p:sp>
      <p:sp>
        <p:nvSpPr>
          <p:cNvPr id="3" name="Content Placeholder 2"/>
          <p:cNvSpPr>
            <a:spLocks noGrp="1"/>
          </p:cNvSpPr>
          <p:nvPr>
            <p:ph idx="1"/>
          </p:nvPr>
        </p:nvSpPr>
        <p:spPr/>
        <p:txBody>
          <a:bodyPr/>
          <a:lstStyle/>
          <a:p>
            <a:r>
              <a:rPr lang="en-US" b="1" dirty="0"/>
              <a:t>Strengthen Congregation Connections</a:t>
            </a:r>
          </a:p>
        </p:txBody>
      </p:sp>
    </p:spTree>
    <p:extLst>
      <p:ext uri="{BB962C8B-B14F-4D97-AF65-F5344CB8AC3E}">
        <p14:creationId xmlns:p14="http://schemas.microsoft.com/office/powerpoint/2010/main" val="775969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Strengthen Congregational Connections</a:t>
            </a:r>
            <a:endParaRPr lang="en-US" sz="3600" dirty="0"/>
          </a:p>
        </p:txBody>
      </p:sp>
      <p:sp>
        <p:nvSpPr>
          <p:cNvPr id="3" name="Content Placeholder 2"/>
          <p:cNvSpPr>
            <a:spLocks noGrp="1"/>
          </p:cNvSpPr>
          <p:nvPr>
            <p:ph idx="1"/>
          </p:nvPr>
        </p:nvSpPr>
        <p:spPr/>
        <p:txBody>
          <a:bodyPr/>
          <a:lstStyle/>
          <a:p>
            <a:pPr marL="0" indent="0">
              <a:buNone/>
            </a:pPr>
            <a:r>
              <a:rPr lang="en-US" dirty="0" smtClean="0"/>
              <a:t>Romans 12:10</a:t>
            </a:r>
          </a:p>
          <a:p>
            <a:pPr marL="0" indent="0">
              <a:buNone/>
            </a:pPr>
            <a:r>
              <a:rPr lang="en-US" b="1" i="1" baseline="30000" dirty="0"/>
              <a:t>10 </a:t>
            </a:r>
            <a:r>
              <a:rPr lang="en-US" i="1" dirty="0"/>
              <a:t>Love </a:t>
            </a:r>
            <a:r>
              <a:rPr lang="en-US" b="1" i="1" dirty="0"/>
              <a:t>one another </a:t>
            </a:r>
            <a:r>
              <a:rPr lang="en-US" i="1" dirty="0"/>
              <a:t>with brotherly affection. Outdo one another in showing honor.</a:t>
            </a:r>
          </a:p>
        </p:txBody>
      </p:sp>
    </p:spTree>
    <p:extLst>
      <p:ext uri="{BB962C8B-B14F-4D97-AF65-F5344CB8AC3E}">
        <p14:creationId xmlns:p14="http://schemas.microsoft.com/office/powerpoint/2010/main" val="1646001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Strengthen Congregational Connections</a:t>
            </a:r>
          </a:p>
        </p:txBody>
      </p:sp>
      <p:sp>
        <p:nvSpPr>
          <p:cNvPr id="3" name="Content Placeholder 2"/>
          <p:cNvSpPr>
            <a:spLocks noGrp="1"/>
          </p:cNvSpPr>
          <p:nvPr>
            <p:ph idx="1"/>
          </p:nvPr>
        </p:nvSpPr>
        <p:spPr/>
        <p:txBody>
          <a:bodyPr/>
          <a:lstStyle/>
          <a:p>
            <a:pPr marL="0" indent="0">
              <a:buNone/>
            </a:pPr>
            <a:r>
              <a:rPr lang="en-US" dirty="0" smtClean="0"/>
              <a:t>Romans 12:16</a:t>
            </a:r>
          </a:p>
          <a:p>
            <a:pPr marL="0" indent="0">
              <a:buNone/>
            </a:pPr>
            <a:r>
              <a:rPr lang="en-US" b="1" i="1" baseline="30000" dirty="0"/>
              <a:t>16 </a:t>
            </a:r>
            <a:r>
              <a:rPr lang="en-US" i="1" dirty="0"/>
              <a:t>Live in harmony with </a:t>
            </a:r>
            <a:r>
              <a:rPr lang="en-US" b="1" i="1" dirty="0"/>
              <a:t>one another</a:t>
            </a:r>
            <a:r>
              <a:rPr lang="en-US" i="1" dirty="0"/>
              <a:t>. Do not be haughty, but associate with the </a:t>
            </a:r>
            <a:r>
              <a:rPr lang="en-US" i="1" dirty="0" smtClean="0"/>
              <a:t>lowly. Never </a:t>
            </a:r>
            <a:r>
              <a:rPr lang="en-US" i="1" dirty="0"/>
              <a:t>be wise in your own sight</a:t>
            </a:r>
            <a:r>
              <a:rPr lang="en-US" i="1" dirty="0" smtClean="0"/>
              <a:t>.</a:t>
            </a:r>
            <a:endParaRPr lang="en-US" i="1" dirty="0"/>
          </a:p>
        </p:txBody>
      </p:sp>
    </p:spTree>
    <p:extLst>
      <p:ext uri="{BB962C8B-B14F-4D97-AF65-F5344CB8AC3E}">
        <p14:creationId xmlns:p14="http://schemas.microsoft.com/office/powerpoint/2010/main" val="2833531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Strengthen Congregational Connections</a:t>
            </a:r>
          </a:p>
        </p:txBody>
      </p:sp>
      <p:sp>
        <p:nvSpPr>
          <p:cNvPr id="3" name="Content Placeholder 2"/>
          <p:cNvSpPr>
            <a:spLocks noGrp="1"/>
          </p:cNvSpPr>
          <p:nvPr>
            <p:ph idx="1"/>
          </p:nvPr>
        </p:nvSpPr>
        <p:spPr/>
        <p:txBody>
          <a:bodyPr/>
          <a:lstStyle/>
          <a:p>
            <a:pPr marL="0" indent="0">
              <a:buNone/>
            </a:pPr>
            <a:r>
              <a:rPr lang="en-US" dirty="0" smtClean="0"/>
              <a:t>Galatians 6:2</a:t>
            </a:r>
          </a:p>
          <a:p>
            <a:pPr marL="0" indent="0">
              <a:buNone/>
            </a:pPr>
            <a:r>
              <a:rPr lang="en-US" i="1" dirty="0"/>
              <a:t> </a:t>
            </a:r>
            <a:r>
              <a:rPr lang="en-US" b="1" i="1" baseline="30000" dirty="0"/>
              <a:t>2 </a:t>
            </a:r>
            <a:r>
              <a:rPr lang="en-US" i="1" dirty="0"/>
              <a:t>Bear </a:t>
            </a:r>
            <a:r>
              <a:rPr lang="en-US" b="1" i="1" dirty="0"/>
              <a:t>one another's</a:t>
            </a:r>
            <a:r>
              <a:rPr lang="en-US" i="1" dirty="0"/>
              <a:t> burdens, and so fulfill the law of Christ. </a:t>
            </a:r>
            <a:endParaRPr lang="en-US" i="1" dirty="0" smtClean="0"/>
          </a:p>
        </p:txBody>
      </p:sp>
    </p:spTree>
    <p:extLst>
      <p:ext uri="{BB962C8B-B14F-4D97-AF65-F5344CB8AC3E}">
        <p14:creationId xmlns:p14="http://schemas.microsoft.com/office/powerpoint/2010/main" val="1291064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Strengthen Congregational Connections</a:t>
            </a:r>
          </a:p>
        </p:txBody>
      </p:sp>
      <p:sp>
        <p:nvSpPr>
          <p:cNvPr id="3" name="Content Placeholder 2"/>
          <p:cNvSpPr>
            <a:spLocks noGrp="1"/>
          </p:cNvSpPr>
          <p:nvPr>
            <p:ph idx="1"/>
          </p:nvPr>
        </p:nvSpPr>
        <p:spPr/>
        <p:txBody>
          <a:bodyPr/>
          <a:lstStyle/>
          <a:p>
            <a:pPr marL="0" indent="0">
              <a:buNone/>
            </a:pPr>
            <a:r>
              <a:rPr lang="en-US" dirty="0" smtClean="0"/>
              <a:t>Ephesians 4:32</a:t>
            </a:r>
          </a:p>
          <a:p>
            <a:pPr marL="0" indent="0">
              <a:buNone/>
            </a:pPr>
            <a:r>
              <a:rPr lang="en-US" b="1" i="1" baseline="30000" dirty="0"/>
              <a:t>32 </a:t>
            </a:r>
            <a:r>
              <a:rPr lang="en-US" i="1" dirty="0"/>
              <a:t>Be kind to </a:t>
            </a:r>
            <a:r>
              <a:rPr lang="en-US" b="1" i="1" dirty="0"/>
              <a:t>one another</a:t>
            </a:r>
            <a:r>
              <a:rPr lang="en-US" i="1" dirty="0" smtClean="0"/>
              <a:t>, tenderhearted,  forgiving </a:t>
            </a:r>
            <a:r>
              <a:rPr lang="en-US" i="1" dirty="0"/>
              <a:t>one another, as God in Christ forgave you.</a:t>
            </a:r>
          </a:p>
        </p:txBody>
      </p:sp>
    </p:spTree>
    <p:extLst>
      <p:ext uri="{BB962C8B-B14F-4D97-AF65-F5344CB8AC3E}">
        <p14:creationId xmlns:p14="http://schemas.microsoft.com/office/powerpoint/2010/main" val="2264944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41739</TotalTime>
  <Words>305</Words>
  <Application>Microsoft Office PowerPoint</Application>
  <PresentationFormat>On-screen Show (16:10)</PresentationFormat>
  <Paragraphs>102</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Gabriola</vt:lpstr>
      <vt:lpstr>2_Office Theme</vt:lpstr>
      <vt:lpstr>New Vision</vt:lpstr>
      <vt:lpstr>Exodus 3:1</vt:lpstr>
      <vt:lpstr>I Kings 19:8</vt:lpstr>
      <vt:lpstr>Luke 4:1</vt:lpstr>
      <vt:lpstr>Facets of New Vision </vt:lpstr>
      <vt:lpstr>Strengthen Congregational Connections</vt:lpstr>
      <vt:lpstr>Strengthen Congregational Connections</vt:lpstr>
      <vt:lpstr>Strengthen Congregational Connections</vt:lpstr>
      <vt:lpstr>Strengthen Congregational Connections</vt:lpstr>
      <vt:lpstr>PowerPoint Presentation</vt:lpstr>
      <vt:lpstr>PowerPoint Presentation</vt:lpstr>
      <vt:lpstr>PowerPoint Presentation</vt:lpstr>
      <vt:lpstr>Facets of New Vision </vt:lpstr>
      <vt:lpstr>Serve the Community</vt:lpstr>
      <vt:lpstr>Serve the Community</vt:lpstr>
      <vt:lpstr>Serve the Community</vt:lpstr>
      <vt:lpstr>Facets of New Vision </vt:lpstr>
      <vt:lpstr>Minister to the Youth</vt:lpstr>
      <vt:lpstr>Minister to the Youth</vt:lpstr>
      <vt:lpstr>Facets of New Vision </vt:lpstr>
      <vt:lpstr>Energize the Service</vt:lpstr>
      <vt:lpstr>Energize the Service</vt:lpstr>
      <vt:lpstr>Facets of New Vision </vt:lpstr>
      <vt:lpstr>Show Signs of Life</vt:lpstr>
      <vt:lpstr>Show Signs of Life</vt:lpstr>
      <vt:lpstr>Show Signs of Life</vt:lpstr>
      <vt:lpstr>Show Signs of Life</vt:lpstr>
      <vt:lpstr>Facets of New Vision </vt:lpstr>
      <vt:lpstr>De-Scary the Basement</vt:lpstr>
      <vt:lpstr>De-Scary the Basement</vt:lpstr>
      <vt:lpstr>De-Scary the Basement</vt:lpstr>
      <vt:lpstr>Facets of New Vision </vt:lpstr>
      <vt:lpstr>Exodus 12:37-38</vt:lpstr>
      <vt:lpstr>PowerPoint Presentation</vt:lpstr>
      <vt:lpstr>Welcome to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Microsoft account</cp:lastModifiedBy>
  <cp:revision>539</cp:revision>
  <cp:lastPrinted>2024-01-07T00:31:43Z</cp:lastPrinted>
  <dcterms:created xsi:type="dcterms:W3CDTF">2019-11-30T18:05:49Z</dcterms:created>
  <dcterms:modified xsi:type="dcterms:W3CDTF">2024-01-07T00:59:02Z</dcterms:modified>
</cp:coreProperties>
</file>