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56" r:id="rId2"/>
    <p:sldId id="508" r:id="rId3"/>
    <p:sldId id="509" r:id="rId4"/>
    <p:sldId id="510" r:id="rId5"/>
    <p:sldId id="511" r:id="rId6"/>
    <p:sldId id="512" r:id="rId7"/>
    <p:sldId id="503" r:id="rId8"/>
    <p:sldId id="504" r:id="rId9"/>
    <p:sldId id="505" r:id="rId10"/>
    <p:sldId id="506" r:id="rId11"/>
    <p:sldId id="507" r:id="rId12"/>
    <p:sldId id="513" r:id="rId13"/>
    <p:sldId id="514" r:id="rId14"/>
    <p:sldId id="516" r:id="rId15"/>
    <p:sldId id="515" r:id="rId16"/>
    <p:sldId id="517" r:id="rId17"/>
    <p:sldId id="518" r:id="rId18"/>
    <p:sldId id="519" r:id="rId19"/>
    <p:sldId id="520" r:id="rId20"/>
    <p:sldId id="521" r:id="rId21"/>
    <p:sldId id="502" r:id="rId22"/>
    <p:sldId id="259" r:id="rId23"/>
  </p:sldIdLst>
  <p:sldSz cx="9144000" cy="5715000" type="screen16x10"/>
  <p:notesSz cx="7077075" cy="9369425"/>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4660"/>
  </p:normalViewPr>
  <p:slideViewPr>
    <p:cSldViewPr snapToGrid="0">
      <p:cViewPr varScale="1">
        <p:scale>
          <a:sx n="128" d="100"/>
          <a:sy n="128" d="100"/>
        </p:scale>
        <p:origin x="138"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5865E276-D135-43CA-9DE8-6ADA8B8D8396}"/>
    <pc:docChg chg="custSel addSld modSld">
      <pc:chgData name="David George" userId="00d1e6794cfa9047" providerId="LiveId" clId="{5865E276-D135-43CA-9DE8-6ADA8B8D8396}" dt="2023-03-09T02:16:41.946" v="947" actId="20577"/>
      <pc:docMkLst>
        <pc:docMk/>
      </pc:docMkLst>
      <pc:sldChg chg="modSp mod">
        <pc:chgData name="David George" userId="00d1e6794cfa9047" providerId="LiveId" clId="{5865E276-D135-43CA-9DE8-6ADA8B8D8396}" dt="2023-03-09T01:41:34.742" v="15" actId="20577"/>
        <pc:sldMkLst>
          <pc:docMk/>
          <pc:sldMk cId="1944579457" sldId="506"/>
        </pc:sldMkLst>
        <pc:spChg chg="mod">
          <ac:chgData name="David George" userId="00d1e6794cfa9047" providerId="LiveId" clId="{5865E276-D135-43CA-9DE8-6ADA8B8D8396}" dt="2023-03-09T01:41:34.742" v="15" actId="20577"/>
          <ac:spMkLst>
            <pc:docMk/>
            <pc:sldMk cId="1944579457" sldId="506"/>
            <ac:spMk id="2" creationId="{E3DA9173-B8FE-0B02-D819-AF50CEB9BC89}"/>
          </ac:spMkLst>
        </pc:spChg>
      </pc:sldChg>
      <pc:sldChg chg="modSp new mod">
        <pc:chgData name="David George" userId="00d1e6794cfa9047" providerId="LiveId" clId="{5865E276-D135-43CA-9DE8-6ADA8B8D8396}" dt="2023-03-09T01:51:41.606" v="430" actId="20577"/>
        <pc:sldMkLst>
          <pc:docMk/>
          <pc:sldMk cId="3060897589" sldId="507"/>
        </pc:sldMkLst>
        <pc:spChg chg="mod">
          <ac:chgData name="David George" userId="00d1e6794cfa9047" providerId="LiveId" clId="{5865E276-D135-43CA-9DE8-6ADA8B8D8396}" dt="2023-03-09T01:50:06.100" v="298" actId="20577"/>
          <ac:spMkLst>
            <pc:docMk/>
            <pc:sldMk cId="3060897589" sldId="507"/>
            <ac:spMk id="2" creationId="{C71410DA-5D34-A78F-32CB-B978E91DE1EE}"/>
          </ac:spMkLst>
        </pc:spChg>
        <pc:spChg chg="mod">
          <ac:chgData name="David George" userId="00d1e6794cfa9047" providerId="LiveId" clId="{5865E276-D135-43CA-9DE8-6ADA8B8D8396}" dt="2023-03-09T01:51:41.606" v="430" actId="20577"/>
          <ac:spMkLst>
            <pc:docMk/>
            <pc:sldMk cId="3060897589" sldId="507"/>
            <ac:spMk id="3" creationId="{66637729-D70A-0C1F-CB26-9B473FB0758E}"/>
          </ac:spMkLst>
        </pc:spChg>
      </pc:sldChg>
      <pc:sldChg chg="modSp new mod">
        <pc:chgData name="David George" userId="00d1e6794cfa9047" providerId="LiveId" clId="{5865E276-D135-43CA-9DE8-6ADA8B8D8396}" dt="2023-03-09T01:45:53.848" v="43" actId="20577"/>
        <pc:sldMkLst>
          <pc:docMk/>
          <pc:sldMk cId="3351311564" sldId="508"/>
        </pc:sldMkLst>
        <pc:spChg chg="mod">
          <ac:chgData name="David George" userId="00d1e6794cfa9047" providerId="LiveId" clId="{5865E276-D135-43CA-9DE8-6ADA8B8D8396}" dt="2023-03-09T01:45:53.848" v="43" actId="20577"/>
          <ac:spMkLst>
            <pc:docMk/>
            <pc:sldMk cId="3351311564" sldId="508"/>
            <ac:spMk id="2" creationId="{934BC59E-776E-69EA-A452-4BBCABB97105}"/>
          </ac:spMkLst>
        </pc:spChg>
        <pc:spChg chg="mod">
          <ac:chgData name="David George" userId="00d1e6794cfa9047" providerId="LiveId" clId="{5865E276-D135-43CA-9DE8-6ADA8B8D8396}" dt="2023-03-09T01:45:44.265" v="21"/>
          <ac:spMkLst>
            <pc:docMk/>
            <pc:sldMk cId="3351311564" sldId="508"/>
            <ac:spMk id="3" creationId="{443864D8-4589-F0C2-68E6-636191337D00}"/>
          </ac:spMkLst>
        </pc:spChg>
      </pc:sldChg>
      <pc:sldChg chg="modSp new mod">
        <pc:chgData name="David George" userId="00d1e6794cfa9047" providerId="LiveId" clId="{5865E276-D135-43CA-9DE8-6ADA8B8D8396}" dt="2023-03-09T01:46:38.991" v="71" actId="20577"/>
        <pc:sldMkLst>
          <pc:docMk/>
          <pc:sldMk cId="3233918628" sldId="509"/>
        </pc:sldMkLst>
        <pc:spChg chg="mod">
          <ac:chgData name="David George" userId="00d1e6794cfa9047" providerId="LiveId" clId="{5865E276-D135-43CA-9DE8-6ADA8B8D8396}" dt="2023-03-09T01:46:38.991" v="71" actId="20577"/>
          <ac:spMkLst>
            <pc:docMk/>
            <pc:sldMk cId="3233918628" sldId="509"/>
            <ac:spMk id="2" creationId="{87E4274D-4616-4C4C-931D-D1A6B78853F6}"/>
          </ac:spMkLst>
        </pc:spChg>
        <pc:spChg chg="mod">
          <ac:chgData name="David George" userId="00d1e6794cfa9047" providerId="LiveId" clId="{5865E276-D135-43CA-9DE8-6ADA8B8D8396}" dt="2023-03-09T01:46:22.819" v="52" actId="5793"/>
          <ac:spMkLst>
            <pc:docMk/>
            <pc:sldMk cId="3233918628" sldId="509"/>
            <ac:spMk id="3" creationId="{FFCC27BB-EF79-30EB-53B3-24EF3B22D55D}"/>
          </ac:spMkLst>
        </pc:spChg>
      </pc:sldChg>
      <pc:sldChg chg="modSp new mod">
        <pc:chgData name="David George" userId="00d1e6794cfa9047" providerId="LiveId" clId="{5865E276-D135-43CA-9DE8-6ADA8B8D8396}" dt="2023-03-09T01:47:08.837" v="98" actId="20577"/>
        <pc:sldMkLst>
          <pc:docMk/>
          <pc:sldMk cId="1384179997" sldId="510"/>
        </pc:sldMkLst>
        <pc:spChg chg="mod">
          <ac:chgData name="David George" userId="00d1e6794cfa9047" providerId="LiveId" clId="{5865E276-D135-43CA-9DE8-6ADA8B8D8396}" dt="2023-03-09T01:47:08.837" v="98" actId="20577"/>
          <ac:spMkLst>
            <pc:docMk/>
            <pc:sldMk cId="1384179997" sldId="510"/>
            <ac:spMk id="2" creationId="{AFF2A63B-3890-00D3-5F00-729FAE7952A8}"/>
          </ac:spMkLst>
        </pc:spChg>
        <pc:spChg chg="mod">
          <ac:chgData name="David George" userId="00d1e6794cfa9047" providerId="LiveId" clId="{5865E276-D135-43CA-9DE8-6ADA8B8D8396}" dt="2023-03-09T01:46:58.162" v="76" actId="207"/>
          <ac:spMkLst>
            <pc:docMk/>
            <pc:sldMk cId="1384179997" sldId="510"/>
            <ac:spMk id="3" creationId="{7A83F0EF-D137-E178-69B8-1A3567D3655C}"/>
          </ac:spMkLst>
        </pc:spChg>
      </pc:sldChg>
      <pc:sldChg chg="modSp new mod">
        <pc:chgData name="David George" userId="00d1e6794cfa9047" providerId="LiveId" clId="{5865E276-D135-43CA-9DE8-6ADA8B8D8396}" dt="2023-03-09T01:48:15.473" v="148" actId="20577"/>
        <pc:sldMkLst>
          <pc:docMk/>
          <pc:sldMk cId="2861032242" sldId="511"/>
        </pc:sldMkLst>
        <pc:spChg chg="mod">
          <ac:chgData name="David George" userId="00d1e6794cfa9047" providerId="LiveId" clId="{5865E276-D135-43CA-9DE8-6ADA8B8D8396}" dt="2023-03-09T01:48:15.473" v="148" actId="20577"/>
          <ac:spMkLst>
            <pc:docMk/>
            <pc:sldMk cId="2861032242" sldId="511"/>
            <ac:spMk id="2" creationId="{EC858DCC-F65F-E342-EA79-78F504D87098}"/>
          </ac:spMkLst>
        </pc:spChg>
        <pc:spChg chg="mod">
          <ac:chgData name="David George" userId="00d1e6794cfa9047" providerId="LiveId" clId="{5865E276-D135-43CA-9DE8-6ADA8B8D8396}" dt="2023-03-09T01:48:06.782" v="129"/>
          <ac:spMkLst>
            <pc:docMk/>
            <pc:sldMk cId="2861032242" sldId="511"/>
            <ac:spMk id="3" creationId="{70D5F2A6-04D0-4812-C59E-C521AA7D553F}"/>
          </ac:spMkLst>
        </pc:spChg>
      </pc:sldChg>
      <pc:sldChg chg="modSp new mod">
        <pc:chgData name="David George" userId="00d1e6794cfa9047" providerId="LiveId" clId="{5865E276-D135-43CA-9DE8-6ADA8B8D8396}" dt="2023-03-09T01:48:02.803" v="128"/>
        <pc:sldMkLst>
          <pc:docMk/>
          <pc:sldMk cId="954921148" sldId="512"/>
        </pc:sldMkLst>
        <pc:spChg chg="mod">
          <ac:chgData name="David George" userId="00d1e6794cfa9047" providerId="LiveId" clId="{5865E276-D135-43CA-9DE8-6ADA8B8D8396}" dt="2023-03-09T01:47:53.157" v="127" actId="20577"/>
          <ac:spMkLst>
            <pc:docMk/>
            <pc:sldMk cId="954921148" sldId="512"/>
            <ac:spMk id="2" creationId="{21877DAD-2A4A-01BB-8D27-1B14FF67D298}"/>
          </ac:spMkLst>
        </pc:spChg>
        <pc:spChg chg="mod">
          <ac:chgData name="David George" userId="00d1e6794cfa9047" providerId="LiveId" clId="{5865E276-D135-43CA-9DE8-6ADA8B8D8396}" dt="2023-03-09T01:48:02.803" v="128"/>
          <ac:spMkLst>
            <pc:docMk/>
            <pc:sldMk cId="954921148" sldId="512"/>
            <ac:spMk id="3" creationId="{3B4CC707-5D34-9DB9-D17D-2F9D3C57E4BF}"/>
          </ac:spMkLst>
        </pc:spChg>
      </pc:sldChg>
      <pc:sldChg chg="modSp new mod">
        <pc:chgData name="David George" userId="00d1e6794cfa9047" providerId="LiveId" clId="{5865E276-D135-43CA-9DE8-6ADA8B8D8396}" dt="2023-03-09T01:57:45.842" v="501" actId="5793"/>
        <pc:sldMkLst>
          <pc:docMk/>
          <pc:sldMk cId="3682230152" sldId="513"/>
        </pc:sldMkLst>
        <pc:spChg chg="mod">
          <ac:chgData name="David George" userId="00d1e6794cfa9047" providerId="LiveId" clId="{5865E276-D135-43CA-9DE8-6ADA8B8D8396}" dt="2023-03-09T01:57:21.311" v="443" actId="20577"/>
          <ac:spMkLst>
            <pc:docMk/>
            <pc:sldMk cId="3682230152" sldId="513"/>
            <ac:spMk id="2" creationId="{88399493-F643-1307-4DCA-4AD13848B1FD}"/>
          </ac:spMkLst>
        </pc:spChg>
        <pc:spChg chg="mod">
          <ac:chgData name="David George" userId="00d1e6794cfa9047" providerId="LiveId" clId="{5865E276-D135-43CA-9DE8-6ADA8B8D8396}" dt="2023-03-09T01:57:45.842" v="501" actId="5793"/>
          <ac:spMkLst>
            <pc:docMk/>
            <pc:sldMk cId="3682230152" sldId="513"/>
            <ac:spMk id="3" creationId="{84A21F4E-C8FE-D4BA-DAE6-335A3E72768F}"/>
          </ac:spMkLst>
        </pc:spChg>
      </pc:sldChg>
      <pc:sldChg chg="modSp new mod">
        <pc:chgData name="David George" userId="00d1e6794cfa9047" providerId="LiveId" clId="{5865E276-D135-43CA-9DE8-6ADA8B8D8396}" dt="2023-03-09T02:04:48.802" v="547" actId="20577"/>
        <pc:sldMkLst>
          <pc:docMk/>
          <pc:sldMk cId="432416446" sldId="514"/>
        </pc:sldMkLst>
        <pc:spChg chg="mod">
          <ac:chgData name="David George" userId="00d1e6794cfa9047" providerId="LiveId" clId="{5865E276-D135-43CA-9DE8-6ADA8B8D8396}" dt="2023-03-09T02:04:40.448" v="525" actId="20577"/>
          <ac:spMkLst>
            <pc:docMk/>
            <pc:sldMk cId="432416446" sldId="514"/>
            <ac:spMk id="2" creationId="{F61A76E5-4A07-E25B-D6CB-473078FEBB8C}"/>
          </ac:spMkLst>
        </pc:spChg>
        <pc:spChg chg="mod">
          <ac:chgData name="David George" userId="00d1e6794cfa9047" providerId="LiveId" clId="{5865E276-D135-43CA-9DE8-6ADA8B8D8396}" dt="2023-03-09T02:04:48.802" v="547" actId="20577"/>
          <ac:spMkLst>
            <pc:docMk/>
            <pc:sldMk cId="432416446" sldId="514"/>
            <ac:spMk id="3" creationId="{36B6CFDE-9FC0-CFD2-57A2-8CF00495684D}"/>
          </ac:spMkLst>
        </pc:spChg>
      </pc:sldChg>
      <pc:sldChg chg="modSp add mod">
        <pc:chgData name="David George" userId="00d1e6794cfa9047" providerId="LiveId" clId="{5865E276-D135-43CA-9DE8-6ADA8B8D8396}" dt="2023-03-09T02:06:59.688" v="670" actId="20577"/>
        <pc:sldMkLst>
          <pc:docMk/>
          <pc:sldMk cId="2702591873" sldId="515"/>
        </pc:sldMkLst>
        <pc:spChg chg="mod">
          <ac:chgData name="David George" userId="00d1e6794cfa9047" providerId="LiveId" clId="{5865E276-D135-43CA-9DE8-6ADA8B8D8396}" dt="2023-03-09T02:06:59.688" v="670" actId="20577"/>
          <ac:spMkLst>
            <pc:docMk/>
            <pc:sldMk cId="2702591873" sldId="515"/>
            <ac:spMk id="3" creationId="{36B6CFDE-9FC0-CFD2-57A2-8CF00495684D}"/>
          </ac:spMkLst>
        </pc:spChg>
      </pc:sldChg>
      <pc:sldChg chg="modSp add mod">
        <pc:chgData name="David George" userId="00d1e6794cfa9047" providerId="LiveId" clId="{5865E276-D135-43CA-9DE8-6ADA8B8D8396}" dt="2023-03-09T02:06:47.938" v="646" actId="20577"/>
        <pc:sldMkLst>
          <pc:docMk/>
          <pc:sldMk cId="4114799607" sldId="516"/>
        </pc:sldMkLst>
        <pc:spChg chg="mod">
          <ac:chgData name="David George" userId="00d1e6794cfa9047" providerId="LiveId" clId="{5865E276-D135-43CA-9DE8-6ADA8B8D8396}" dt="2023-03-09T02:06:47.938" v="646" actId="20577"/>
          <ac:spMkLst>
            <pc:docMk/>
            <pc:sldMk cId="4114799607" sldId="516"/>
            <ac:spMk id="3" creationId="{36B6CFDE-9FC0-CFD2-57A2-8CF00495684D}"/>
          </ac:spMkLst>
        </pc:spChg>
      </pc:sldChg>
      <pc:sldChg chg="modSp new mod">
        <pc:chgData name="David George" userId="00d1e6794cfa9047" providerId="LiveId" clId="{5865E276-D135-43CA-9DE8-6ADA8B8D8396}" dt="2023-03-09T02:08:27.885" v="706" actId="20577"/>
        <pc:sldMkLst>
          <pc:docMk/>
          <pc:sldMk cId="3259911723" sldId="517"/>
        </pc:sldMkLst>
        <pc:spChg chg="mod">
          <ac:chgData name="David George" userId="00d1e6794cfa9047" providerId="LiveId" clId="{5865E276-D135-43CA-9DE8-6ADA8B8D8396}" dt="2023-03-09T02:07:56.768" v="685" actId="20577"/>
          <ac:spMkLst>
            <pc:docMk/>
            <pc:sldMk cId="3259911723" sldId="517"/>
            <ac:spMk id="2" creationId="{7AB5441D-6FD8-A46D-0B09-212E950FCD6F}"/>
          </ac:spMkLst>
        </pc:spChg>
        <pc:spChg chg="mod">
          <ac:chgData name="David George" userId="00d1e6794cfa9047" providerId="LiveId" clId="{5865E276-D135-43CA-9DE8-6ADA8B8D8396}" dt="2023-03-09T02:08:27.885" v="706" actId="20577"/>
          <ac:spMkLst>
            <pc:docMk/>
            <pc:sldMk cId="3259911723" sldId="517"/>
            <ac:spMk id="3" creationId="{A3A88C4F-C780-B111-2513-8329B414E1FF}"/>
          </ac:spMkLst>
        </pc:spChg>
      </pc:sldChg>
      <pc:sldChg chg="modSp add mod">
        <pc:chgData name="David George" userId="00d1e6794cfa9047" providerId="LiveId" clId="{5865E276-D135-43CA-9DE8-6ADA8B8D8396}" dt="2023-03-09T02:08:58.466" v="747" actId="20577"/>
        <pc:sldMkLst>
          <pc:docMk/>
          <pc:sldMk cId="1725024062" sldId="518"/>
        </pc:sldMkLst>
        <pc:spChg chg="mod">
          <ac:chgData name="David George" userId="00d1e6794cfa9047" providerId="LiveId" clId="{5865E276-D135-43CA-9DE8-6ADA8B8D8396}" dt="2023-03-09T02:08:58.466" v="747" actId="20577"/>
          <ac:spMkLst>
            <pc:docMk/>
            <pc:sldMk cId="1725024062" sldId="518"/>
            <ac:spMk id="3" creationId="{A3A88C4F-C780-B111-2513-8329B414E1FF}"/>
          </ac:spMkLst>
        </pc:spChg>
      </pc:sldChg>
      <pc:sldChg chg="modSp add mod">
        <pc:chgData name="David George" userId="00d1e6794cfa9047" providerId="LiveId" clId="{5865E276-D135-43CA-9DE8-6ADA8B8D8396}" dt="2023-03-09T02:10:55.642" v="783" actId="20577"/>
        <pc:sldMkLst>
          <pc:docMk/>
          <pc:sldMk cId="2213418123" sldId="519"/>
        </pc:sldMkLst>
        <pc:spChg chg="mod">
          <ac:chgData name="David George" userId="00d1e6794cfa9047" providerId="LiveId" clId="{5865E276-D135-43CA-9DE8-6ADA8B8D8396}" dt="2023-03-09T02:10:55.642" v="783" actId="20577"/>
          <ac:spMkLst>
            <pc:docMk/>
            <pc:sldMk cId="2213418123" sldId="519"/>
            <ac:spMk id="3" creationId="{A3A88C4F-C780-B111-2513-8329B414E1FF}"/>
          </ac:spMkLst>
        </pc:spChg>
      </pc:sldChg>
      <pc:sldChg chg="modSp new mod">
        <pc:chgData name="David George" userId="00d1e6794cfa9047" providerId="LiveId" clId="{5865E276-D135-43CA-9DE8-6ADA8B8D8396}" dt="2023-03-09T02:12:58.009" v="922" actId="20577"/>
        <pc:sldMkLst>
          <pc:docMk/>
          <pc:sldMk cId="817422463" sldId="520"/>
        </pc:sldMkLst>
        <pc:spChg chg="mod">
          <ac:chgData name="David George" userId="00d1e6794cfa9047" providerId="LiveId" clId="{5865E276-D135-43CA-9DE8-6ADA8B8D8396}" dt="2023-03-09T02:11:31.058" v="789" actId="20577"/>
          <ac:spMkLst>
            <pc:docMk/>
            <pc:sldMk cId="817422463" sldId="520"/>
            <ac:spMk id="2" creationId="{AE5C5436-F25B-4F62-3EC8-AFF6752D4008}"/>
          </ac:spMkLst>
        </pc:spChg>
        <pc:spChg chg="mod">
          <ac:chgData name="David George" userId="00d1e6794cfa9047" providerId="LiveId" clId="{5865E276-D135-43CA-9DE8-6ADA8B8D8396}" dt="2023-03-09T02:12:58.009" v="922" actId="20577"/>
          <ac:spMkLst>
            <pc:docMk/>
            <pc:sldMk cId="817422463" sldId="520"/>
            <ac:spMk id="3" creationId="{D4827A5B-04A8-A0D0-CEDD-FAB035C80FED}"/>
          </ac:spMkLst>
        </pc:spChg>
      </pc:sldChg>
      <pc:sldChg chg="modSp new mod">
        <pc:chgData name="David George" userId="00d1e6794cfa9047" providerId="LiveId" clId="{5865E276-D135-43CA-9DE8-6ADA8B8D8396}" dt="2023-03-09T02:16:41.946" v="947" actId="20577"/>
        <pc:sldMkLst>
          <pc:docMk/>
          <pc:sldMk cId="2486720036" sldId="521"/>
        </pc:sldMkLst>
        <pc:spChg chg="mod">
          <ac:chgData name="David George" userId="00d1e6794cfa9047" providerId="LiveId" clId="{5865E276-D135-43CA-9DE8-6ADA8B8D8396}" dt="2023-03-09T02:16:41.946" v="947" actId="20577"/>
          <ac:spMkLst>
            <pc:docMk/>
            <pc:sldMk cId="2486720036" sldId="521"/>
            <ac:spMk id="2" creationId="{2CE81518-8554-E2B7-98FC-0628382B2C22}"/>
          </ac:spMkLst>
        </pc:spChg>
        <pc:spChg chg="mod">
          <ac:chgData name="David George" userId="00d1e6794cfa9047" providerId="LiveId" clId="{5865E276-D135-43CA-9DE8-6ADA8B8D8396}" dt="2023-03-09T02:16:29.315" v="929" actId="27636"/>
          <ac:spMkLst>
            <pc:docMk/>
            <pc:sldMk cId="2486720036" sldId="521"/>
            <ac:spMk id="3" creationId="{1B59AAFD-C048-DB93-25E8-7265AF888D4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7" y="0"/>
            <a:ext cx="3066733" cy="470098"/>
          </a:xfrm>
          <a:prstGeom prst="rect">
            <a:avLst/>
          </a:prstGeom>
        </p:spPr>
        <p:txBody>
          <a:bodyPr vert="horz" lIns="93973" tIns="46986" rIns="93973" bIns="46986" rtlCol="0"/>
          <a:lstStyle>
            <a:lvl1pPr algn="r">
              <a:defRPr sz="1200"/>
            </a:lvl1pPr>
          </a:lstStyle>
          <a:p>
            <a:fld id="{F4C0FD34-0CA9-4A22-86BE-A4C94BDAE551}" type="datetimeFigureOut">
              <a:rPr lang="en-US" smtClean="0"/>
              <a:t>3/11/2023</a:t>
            </a:fld>
            <a:endParaRPr lang="en-US"/>
          </a:p>
        </p:txBody>
      </p:sp>
      <p:sp>
        <p:nvSpPr>
          <p:cNvPr id="4" name="Footer Placeholder 3"/>
          <p:cNvSpPr>
            <a:spLocks noGrp="1"/>
          </p:cNvSpPr>
          <p:nvPr>
            <p:ph type="ftr" sz="quarter" idx="2"/>
          </p:nvPr>
        </p:nvSpPr>
        <p:spPr>
          <a:xfrm>
            <a:off x="0" y="8899330"/>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7" y="8899330"/>
            <a:ext cx="3066733" cy="470097"/>
          </a:xfrm>
          <a:prstGeom prst="rect">
            <a:avLst/>
          </a:prstGeom>
        </p:spPr>
        <p:txBody>
          <a:bodyPr vert="horz" lIns="93973" tIns="46986" rIns="93973" bIns="46986"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bg1"/>
                </a:solidFill>
                <a:effectLst>
                  <a:outerShdw blurRad="38100" dist="38100" dir="2700000" algn="tl">
                    <a:srgbClr val="000000">
                      <a:alpha val="43137"/>
                    </a:srgbClr>
                  </a:outerShdw>
                </a:effectLst>
              </a:defRPr>
            </a:lvl1pPr>
            <a:lvl2pPr>
              <a:defRPr sz="2400">
                <a:solidFill>
                  <a:schemeClr val="bg1"/>
                </a:solidFill>
                <a:effectLst>
                  <a:outerShdw blurRad="38100" dist="38100" dir="2700000" algn="tl">
                    <a:srgbClr val="000000">
                      <a:alpha val="43137"/>
                    </a:srgbClr>
                  </a:outerShdw>
                </a:effectLst>
              </a:defRPr>
            </a:lvl2pPr>
            <a:lvl3pPr>
              <a:defRPr sz="1800">
                <a:solidFill>
                  <a:schemeClr val="bg1"/>
                </a:solidFill>
                <a:effectLst>
                  <a:outerShdw blurRad="38100" dist="38100" dir="2700000" algn="tl">
                    <a:srgbClr val="000000">
                      <a:alpha val="43137"/>
                    </a:srgbClr>
                  </a:outerShdw>
                </a:effectLst>
              </a:defRPr>
            </a:lvl3pPr>
            <a:lvl4pPr>
              <a:defRPr sz="1600">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5000"/>
                    </a14:imgEffect>
                    <a14:imgEffect>
                      <a14:brightnessContrast bright="-40000" contrast="-40000"/>
                    </a14:imgEffect>
                  </a14:imgLayer>
                </a14:imgProps>
              </a:ext>
            </a:extLst>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3/11/2023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effectLst>
                  <a:outerShdw blurRad="38100" dist="38100" dir="2700000" algn="tl">
                    <a:srgbClr val="000000">
                      <a:alpha val="43137"/>
                    </a:srgbClr>
                  </a:outerShdw>
                </a:effectLst>
                <a:latin typeface="+mn-lt"/>
              </a:rPr>
              <a:t>The Sabbath Year</a:t>
            </a:r>
          </a:p>
        </p:txBody>
      </p:sp>
      <p:sp>
        <p:nvSpPr>
          <p:cNvPr id="3" name="Subtitle 2"/>
          <p:cNvSpPr>
            <a:spLocks noGrp="1"/>
          </p:cNvSpPr>
          <p:nvPr>
            <p:ph type="subTitle" idx="1"/>
          </p:nvPr>
        </p:nvSpPr>
        <p:spPr/>
        <p:txBody>
          <a:bodyPr>
            <a:normAutofit/>
          </a:bodyPr>
          <a:lstStyle/>
          <a:p>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589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A9173-B8FE-0B02-D819-AF50CEB9BC89}"/>
              </a:ext>
            </a:extLst>
          </p:cNvPr>
          <p:cNvSpPr>
            <a:spLocks noGrp="1"/>
          </p:cNvSpPr>
          <p:nvPr>
            <p:ph type="title"/>
          </p:nvPr>
        </p:nvSpPr>
        <p:spPr/>
        <p:txBody>
          <a:bodyPr/>
          <a:lstStyle/>
          <a:p>
            <a:r>
              <a:rPr lang="en-US" dirty="0"/>
              <a:t>Leviticus 25:6-7</a:t>
            </a:r>
          </a:p>
        </p:txBody>
      </p:sp>
      <p:sp>
        <p:nvSpPr>
          <p:cNvPr id="3" name="Content Placeholder 2">
            <a:extLst>
              <a:ext uri="{FF2B5EF4-FFF2-40B4-BE49-F238E27FC236}">
                <a16:creationId xmlns:a16="http://schemas.microsoft.com/office/drawing/2014/main" xmlns="" id="{6BBF8229-98C7-62C0-ABCE-672386C0D8B6}"/>
              </a:ext>
            </a:extLst>
          </p:cNvPr>
          <p:cNvSpPr>
            <a:spLocks noGrp="1"/>
          </p:cNvSpPr>
          <p:nvPr>
            <p:ph idx="1"/>
          </p:nvPr>
        </p:nvSpPr>
        <p:spPr/>
        <p:txBody>
          <a:bodyPr/>
          <a:lstStyle/>
          <a:p>
            <a:pPr marL="0" indent="0">
              <a:buNone/>
            </a:pPr>
            <a:r>
              <a:rPr lang="en-US" b="1" i="0" baseline="30000" dirty="0">
                <a:latin typeface="system-ui"/>
              </a:rPr>
              <a:t>6 </a:t>
            </a:r>
            <a:r>
              <a:rPr lang="en-US" b="0" i="0" dirty="0">
                <a:latin typeface="system-ui"/>
              </a:rPr>
              <a:t>Whatever the land yields during the sabbath year will be food for you—for yourself, your male and female servants, and the hired worker and temporary resident who live among you, </a:t>
            </a:r>
            <a:r>
              <a:rPr lang="en-US" b="1" i="0" baseline="30000" dirty="0">
                <a:latin typeface="system-ui"/>
              </a:rPr>
              <a:t>7 </a:t>
            </a:r>
            <a:r>
              <a:rPr lang="en-US" b="0" i="0" dirty="0">
                <a:latin typeface="system-ui"/>
              </a:rPr>
              <a:t>as well as for your livestock and the wild animals in your land. Whatever the land produces may be eaten.</a:t>
            </a:r>
            <a:endParaRPr lang="en-US" dirty="0"/>
          </a:p>
        </p:txBody>
      </p:sp>
    </p:spTree>
    <p:extLst>
      <p:ext uri="{BB962C8B-B14F-4D97-AF65-F5344CB8AC3E}">
        <p14:creationId xmlns:p14="http://schemas.microsoft.com/office/powerpoint/2010/main" val="194457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1410DA-5D34-A78F-32CB-B978E91DE1EE}"/>
              </a:ext>
            </a:extLst>
          </p:cNvPr>
          <p:cNvSpPr>
            <a:spLocks noGrp="1"/>
          </p:cNvSpPr>
          <p:nvPr>
            <p:ph type="title"/>
          </p:nvPr>
        </p:nvSpPr>
        <p:spPr/>
        <p:txBody>
          <a:bodyPr/>
          <a:lstStyle/>
          <a:p>
            <a:r>
              <a:rPr lang="en-US" dirty="0"/>
              <a:t>New Season For David</a:t>
            </a:r>
          </a:p>
        </p:txBody>
      </p:sp>
      <p:sp>
        <p:nvSpPr>
          <p:cNvPr id="3" name="Content Placeholder 2">
            <a:extLst>
              <a:ext uri="{FF2B5EF4-FFF2-40B4-BE49-F238E27FC236}">
                <a16:creationId xmlns:a16="http://schemas.microsoft.com/office/drawing/2014/main" xmlns="" id="{66637729-D70A-0C1F-CB26-9B473FB0758E}"/>
              </a:ext>
            </a:extLst>
          </p:cNvPr>
          <p:cNvSpPr>
            <a:spLocks noGrp="1"/>
          </p:cNvSpPr>
          <p:nvPr>
            <p:ph idx="1"/>
          </p:nvPr>
        </p:nvSpPr>
        <p:spPr/>
        <p:txBody>
          <a:bodyPr/>
          <a:lstStyle/>
          <a:p>
            <a:r>
              <a:rPr lang="en-US" dirty="0"/>
              <a:t>Past 17 years</a:t>
            </a:r>
          </a:p>
          <a:p>
            <a:pPr lvl="1"/>
            <a:r>
              <a:rPr lang="en-US" dirty="0"/>
              <a:t>Full-time at home with </a:t>
            </a:r>
            <a:r>
              <a:rPr lang="en-US" dirty="0" smtClean="0"/>
              <a:t>infants, toddlers and/or pre-school </a:t>
            </a:r>
            <a:r>
              <a:rPr lang="en-US" dirty="0"/>
              <a:t>age </a:t>
            </a:r>
            <a:r>
              <a:rPr lang="en-US" dirty="0" smtClean="0"/>
              <a:t>children </a:t>
            </a:r>
            <a:endParaRPr lang="en-US" dirty="0"/>
          </a:p>
          <a:p>
            <a:pPr lvl="1"/>
            <a:r>
              <a:rPr lang="en-US" dirty="0"/>
              <a:t>Pastoring part-time</a:t>
            </a:r>
          </a:p>
          <a:p>
            <a:endParaRPr lang="en-US" dirty="0"/>
          </a:p>
          <a:p>
            <a:r>
              <a:rPr lang="en-US" dirty="0"/>
              <a:t>Future</a:t>
            </a:r>
          </a:p>
          <a:p>
            <a:pPr lvl="1"/>
            <a:r>
              <a:rPr lang="en-US" dirty="0"/>
              <a:t>All school-age children</a:t>
            </a:r>
          </a:p>
          <a:p>
            <a:pPr lvl="1"/>
            <a:r>
              <a:rPr lang="en-US" dirty="0"/>
              <a:t>Pastoring with increased capacity</a:t>
            </a:r>
          </a:p>
          <a:p>
            <a:endParaRPr lang="en-US" dirty="0"/>
          </a:p>
        </p:txBody>
      </p:sp>
    </p:spTree>
    <p:extLst>
      <p:ext uri="{BB962C8B-B14F-4D97-AF65-F5344CB8AC3E}">
        <p14:creationId xmlns:p14="http://schemas.microsoft.com/office/powerpoint/2010/main" val="306089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99493-F643-1307-4DCA-4AD13848B1FD}"/>
              </a:ext>
            </a:extLst>
          </p:cNvPr>
          <p:cNvSpPr>
            <a:spLocks noGrp="1"/>
          </p:cNvSpPr>
          <p:nvPr>
            <p:ph type="title"/>
          </p:nvPr>
        </p:nvSpPr>
        <p:spPr/>
        <p:txBody>
          <a:bodyPr/>
          <a:lstStyle/>
          <a:p>
            <a:r>
              <a:rPr lang="en-US" dirty="0"/>
              <a:t>Sabbath Rest</a:t>
            </a:r>
          </a:p>
        </p:txBody>
      </p:sp>
      <p:sp>
        <p:nvSpPr>
          <p:cNvPr id="3" name="Content Placeholder 2">
            <a:extLst>
              <a:ext uri="{FF2B5EF4-FFF2-40B4-BE49-F238E27FC236}">
                <a16:creationId xmlns:a16="http://schemas.microsoft.com/office/drawing/2014/main" xmlns="" id="{84A21F4E-C8FE-D4BA-DAE6-335A3E72768F}"/>
              </a:ext>
            </a:extLst>
          </p:cNvPr>
          <p:cNvSpPr>
            <a:spLocks noGrp="1"/>
          </p:cNvSpPr>
          <p:nvPr>
            <p:ph idx="1"/>
          </p:nvPr>
        </p:nvSpPr>
        <p:spPr/>
        <p:txBody>
          <a:bodyPr/>
          <a:lstStyle/>
          <a:p>
            <a:r>
              <a:rPr lang="en-US" dirty="0"/>
              <a:t>Begins July 17</a:t>
            </a:r>
            <a:r>
              <a:rPr lang="en-US" baseline="30000" dirty="0"/>
              <a:t>th</a:t>
            </a:r>
            <a:endParaRPr lang="en-US" dirty="0"/>
          </a:p>
          <a:p>
            <a:r>
              <a:rPr lang="en-US" dirty="0"/>
              <a:t>Concludes October 30</a:t>
            </a:r>
            <a:r>
              <a:rPr lang="en-US" baseline="30000" dirty="0"/>
              <a:t>th</a:t>
            </a:r>
            <a:r>
              <a:rPr lang="en-US" dirty="0"/>
              <a:t> </a:t>
            </a:r>
          </a:p>
        </p:txBody>
      </p:sp>
    </p:spTree>
    <p:extLst>
      <p:ext uri="{BB962C8B-B14F-4D97-AF65-F5344CB8AC3E}">
        <p14:creationId xmlns:p14="http://schemas.microsoft.com/office/powerpoint/2010/main" val="3682230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76E5-4A07-E25B-D6CB-473078FEBB8C}"/>
              </a:ext>
            </a:extLst>
          </p:cNvPr>
          <p:cNvSpPr>
            <a:spLocks noGrp="1"/>
          </p:cNvSpPr>
          <p:nvPr>
            <p:ph type="title"/>
          </p:nvPr>
        </p:nvSpPr>
        <p:spPr/>
        <p:txBody>
          <a:bodyPr/>
          <a:lstStyle/>
          <a:p>
            <a:r>
              <a:rPr lang="en-US" dirty="0"/>
              <a:t>Goals of the Sabbatical</a:t>
            </a:r>
          </a:p>
        </p:txBody>
      </p:sp>
      <p:sp>
        <p:nvSpPr>
          <p:cNvPr id="3" name="Content Placeholder 2">
            <a:extLst>
              <a:ext uri="{FF2B5EF4-FFF2-40B4-BE49-F238E27FC236}">
                <a16:creationId xmlns:a16="http://schemas.microsoft.com/office/drawing/2014/main" xmlns="" id="{36B6CFDE-9FC0-CFD2-57A2-8CF00495684D}"/>
              </a:ext>
            </a:extLst>
          </p:cNvPr>
          <p:cNvSpPr>
            <a:spLocks noGrp="1"/>
          </p:cNvSpPr>
          <p:nvPr>
            <p:ph idx="1"/>
          </p:nvPr>
        </p:nvSpPr>
        <p:spPr/>
        <p:txBody>
          <a:bodyPr/>
          <a:lstStyle/>
          <a:p>
            <a:r>
              <a:rPr lang="en-US" dirty="0"/>
              <a:t>Refresh and Recharge</a:t>
            </a:r>
          </a:p>
        </p:txBody>
      </p:sp>
    </p:spTree>
    <p:extLst>
      <p:ext uri="{BB962C8B-B14F-4D97-AF65-F5344CB8AC3E}">
        <p14:creationId xmlns:p14="http://schemas.microsoft.com/office/powerpoint/2010/main" val="432416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76E5-4A07-E25B-D6CB-473078FEBB8C}"/>
              </a:ext>
            </a:extLst>
          </p:cNvPr>
          <p:cNvSpPr>
            <a:spLocks noGrp="1"/>
          </p:cNvSpPr>
          <p:nvPr>
            <p:ph type="title"/>
          </p:nvPr>
        </p:nvSpPr>
        <p:spPr/>
        <p:txBody>
          <a:bodyPr/>
          <a:lstStyle/>
          <a:p>
            <a:r>
              <a:rPr lang="en-US" dirty="0"/>
              <a:t>Goals of the Sabbatical</a:t>
            </a:r>
          </a:p>
        </p:txBody>
      </p:sp>
      <p:sp>
        <p:nvSpPr>
          <p:cNvPr id="3" name="Content Placeholder 2">
            <a:extLst>
              <a:ext uri="{FF2B5EF4-FFF2-40B4-BE49-F238E27FC236}">
                <a16:creationId xmlns:a16="http://schemas.microsoft.com/office/drawing/2014/main" xmlns="" id="{36B6CFDE-9FC0-CFD2-57A2-8CF00495684D}"/>
              </a:ext>
            </a:extLst>
          </p:cNvPr>
          <p:cNvSpPr>
            <a:spLocks noGrp="1"/>
          </p:cNvSpPr>
          <p:nvPr>
            <p:ph idx="1"/>
          </p:nvPr>
        </p:nvSpPr>
        <p:spPr/>
        <p:txBody>
          <a:bodyPr/>
          <a:lstStyle/>
          <a:p>
            <a:r>
              <a:rPr lang="en-US" dirty="0"/>
              <a:t>Refresh and Recharge</a:t>
            </a:r>
          </a:p>
          <a:p>
            <a:r>
              <a:rPr lang="en-US" dirty="0"/>
              <a:t>Reflect on Ministry</a:t>
            </a:r>
          </a:p>
        </p:txBody>
      </p:sp>
    </p:spTree>
    <p:extLst>
      <p:ext uri="{BB962C8B-B14F-4D97-AF65-F5344CB8AC3E}">
        <p14:creationId xmlns:p14="http://schemas.microsoft.com/office/powerpoint/2010/main" val="4114799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76E5-4A07-E25B-D6CB-473078FEBB8C}"/>
              </a:ext>
            </a:extLst>
          </p:cNvPr>
          <p:cNvSpPr>
            <a:spLocks noGrp="1"/>
          </p:cNvSpPr>
          <p:nvPr>
            <p:ph type="title"/>
          </p:nvPr>
        </p:nvSpPr>
        <p:spPr/>
        <p:txBody>
          <a:bodyPr/>
          <a:lstStyle/>
          <a:p>
            <a:r>
              <a:rPr lang="en-US" dirty="0"/>
              <a:t>Goals of the Sabbatical</a:t>
            </a:r>
          </a:p>
        </p:txBody>
      </p:sp>
      <p:sp>
        <p:nvSpPr>
          <p:cNvPr id="3" name="Content Placeholder 2">
            <a:extLst>
              <a:ext uri="{FF2B5EF4-FFF2-40B4-BE49-F238E27FC236}">
                <a16:creationId xmlns:a16="http://schemas.microsoft.com/office/drawing/2014/main" xmlns="" id="{36B6CFDE-9FC0-CFD2-57A2-8CF00495684D}"/>
              </a:ext>
            </a:extLst>
          </p:cNvPr>
          <p:cNvSpPr>
            <a:spLocks noGrp="1"/>
          </p:cNvSpPr>
          <p:nvPr>
            <p:ph idx="1"/>
          </p:nvPr>
        </p:nvSpPr>
        <p:spPr/>
        <p:txBody>
          <a:bodyPr/>
          <a:lstStyle/>
          <a:p>
            <a:r>
              <a:rPr lang="en-US" dirty="0"/>
              <a:t>Refresh and Recharge</a:t>
            </a:r>
          </a:p>
          <a:p>
            <a:r>
              <a:rPr lang="en-US" dirty="0"/>
              <a:t>Reflect on Ministry</a:t>
            </a:r>
          </a:p>
          <a:p>
            <a:r>
              <a:rPr lang="en-US" dirty="0"/>
              <a:t>New Vision for a New Season</a:t>
            </a:r>
          </a:p>
        </p:txBody>
      </p:sp>
    </p:spTree>
    <p:extLst>
      <p:ext uri="{BB962C8B-B14F-4D97-AF65-F5344CB8AC3E}">
        <p14:creationId xmlns:p14="http://schemas.microsoft.com/office/powerpoint/2010/main" val="2702591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5441D-6FD8-A46D-0B09-212E950FCD6F}"/>
              </a:ext>
            </a:extLst>
          </p:cNvPr>
          <p:cNvSpPr>
            <a:spLocks noGrp="1"/>
          </p:cNvSpPr>
          <p:nvPr>
            <p:ph type="title"/>
          </p:nvPr>
        </p:nvSpPr>
        <p:spPr/>
        <p:txBody>
          <a:bodyPr/>
          <a:lstStyle/>
          <a:p>
            <a:r>
              <a:rPr lang="en-US" dirty="0"/>
              <a:t>What to Expect</a:t>
            </a:r>
          </a:p>
        </p:txBody>
      </p:sp>
      <p:sp>
        <p:nvSpPr>
          <p:cNvPr id="3" name="Content Placeholder 2">
            <a:extLst>
              <a:ext uri="{FF2B5EF4-FFF2-40B4-BE49-F238E27FC236}">
                <a16:creationId xmlns:a16="http://schemas.microsoft.com/office/drawing/2014/main" xmlns="" id="{A3A88C4F-C780-B111-2513-8329B414E1FF}"/>
              </a:ext>
            </a:extLst>
          </p:cNvPr>
          <p:cNvSpPr>
            <a:spLocks noGrp="1"/>
          </p:cNvSpPr>
          <p:nvPr>
            <p:ph idx="1"/>
          </p:nvPr>
        </p:nvSpPr>
        <p:spPr/>
        <p:txBody>
          <a:bodyPr/>
          <a:lstStyle/>
          <a:p>
            <a:r>
              <a:rPr lang="en-US" dirty="0"/>
              <a:t>Missing Georges</a:t>
            </a:r>
          </a:p>
        </p:txBody>
      </p:sp>
    </p:spTree>
    <p:extLst>
      <p:ext uri="{BB962C8B-B14F-4D97-AF65-F5344CB8AC3E}">
        <p14:creationId xmlns:p14="http://schemas.microsoft.com/office/powerpoint/2010/main" val="3259911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5441D-6FD8-A46D-0B09-212E950FCD6F}"/>
              </a:ext>
            </a:extLst>
          </p:cNvPr>
          <p:cNvSpPr>
            <a:spLocks noGrp="1"/>
          </p:cNvSpPr>
          <p:nvPr>
            <p:ph type="title"/>
          </p:nvPr>
        </p:nvSpPr>
        <p:spPr/>
        <p:txBody>
          <a:bodyPr/>
          <a:lstStyle/>
          <a:p>
            <a:r>
              <a:rPr lang="en-US" dirty="0"/>
              <a:t>What to Expect</a:t>
            </a:r>
          </a:p>
        </p:txBody>
      </p:sp>
      <p:sp>
        <p:nvSpPr>
          <p:cNvPr id="3" name="Content Placeholder 2">
            <a:extLst>
              <a:ext uri="{FF2B5EF4-FFF2-40B4-BE49-F238E27FC236}">
                <a16:creationId xmlns:a16="http://schemas.microsoft.com/office/drawing/2014/main" xmlns="" id="{A3A88C4F-C780-B111-2513-8329B414E1FF}"/>
              </a:ext>
            </a:extLst>
          </p:cNvPr>
          <p:cNvSpPr>
            <a:spLocks noGrp="1"/>
          </p:cNvSpPr>
          <p:nvPr>
            <p:ph idx="1"/>
          </p:nvPr>
        </p:nvSpPr>
        <p:spPr/>
        <p:txBody>
          <a:bodyPr/>
          <a:lstStyle/>
          <a:p>
            <a:r>
              <a:rPr lang="en-US" dirty="0"/>
              <a:t>Missing Georges</a:t>
            </a:r>
          </a:p>
          <a:p>
            <a:r>
              <a:rPr lang="en-US" dirty="0"/>
              <a:t>Reduced Children’s Ministry</a:t>
            </a:r>
          </a:p>
        </p:txBody>
      </p:sp>
    </p:spTree>
    <p:extLst>
      <p:ext uri="{BB962C8B-B14F-4D97-AF65-F5344CB8AC3E}">
        <p14:creationId xmlns:p14="http://schemas.microsoft.com/office/powerpoint/2010/main" val="1725024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5441D-6FD8-A46D-0B09-212E950FCD6F}"/>
              </a:ext>
            </a:extLst>
          </p:cNvPr>
          <p:cNvSpPr>
            <a:spLocks noGrp="1"/>
          </p:cNvSpPr>
          <p:nvPr>
            <p:ph type="title"/>
          </p:nvPr>
        </p:nvSpPr>
        <p:spPr/>
        <p:txBody>
          <a:bodyPr/>
          <a:lstStyle/>
          <a:p>
            <a:r>
              <a:rPr lang="en-US" dirty="0"/>
              <a:t>What to Expect</a:t>
            </a:r>
          </a:p>
        </p:txBody>
      </p:sp>
      <p:sp>
        <p:nvSpPr>
          <p:cNvPr id="3" name="Content Placeholder 2">
            <a:extLst>
              <a:ext uri="{FF2B5EF4-FFF2-40B4-BE49-F238E27FC236}">
                <a16:creationId xmlns:a16="http://schemas.microsoft.com/office/drawing/2014/main" xmlns="" id="{A3A88C4F-C780-B111-2513-8329B414E1FF}"/>
              </a:ext>
            </a:extLst>
          </p:cNvPr>
          <p:cNvSpPr>
            <a:spLocks noGrp="1"/>
          </p:cNvSpPr>
          <p:nvPr>
            <p:ph idx="1"/>
          </p:nvPr>
        </p:nvSpPr>
        <p:spPr/>
        <p:txBody>
          <a:bodyPr/>
          <a:lstStyle/>
          <a:p>
            <a:r>
              <a:rPr lang="en-US" dirty="0"/>
              <a:t>Missing Georges</a:t>
            </a:r>
          </a:p>
          <a:p>
            <a:r>
              <a:rPr lang="en-US" dirty="0"/>
              <a:t>Reduced Children’s Ministry</a:t>
            </a:r>
          </a:p>
          <a:p>
            <a:r>
              <a:rPr lang="en-US" dirty="0"/>
              <a:t>Regular Sunday </a:t>
            </a:r>
            <a:r>
              <a:rPr lang="en-US" dirty="0" smtClean="0"/>
              <a:t>Services</a:t>
            </a:r>
          </a:p>
          <a:p>
            <a:pPr lvl="1"/>
            <a:r>
              <a:rPr lang="en-US" dirty="0" smtClean="0"/>
              <a:t>Worship</a:t>
            </a:r>
          </a:p>
          <a:p>
            <a:pPr lvl="1"/>
            <a:r>
              <a:rPr lang="en-US" dirty="0" smtClean="0"/>
              <a:t>Sermons</a:t>
            </a:r>
            <a:endParaRPr lang="en-US" dirty="0"/>
          </a:p>
          <a:p>
            <a:endParaRPr lang="en-US" dirty="0"/>
          </a:p>
        </p:txBody>
      </p:sp>
    </p:spTree>
    <p:extLst>
      <p:ext uri="{BB962C8B-B14F-4D97-AF65-F5344CB8AC3E}">
        <p14:creationId xmlns:p14="http://schemas.microsoft.com/office/powerpoint/2010/main" val="221341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5C5436-F25B-4F62-3EC8-AFF6752D4008}"/>
              </a:ext>
            </a:extLst>
          </p:cNvPr>
          <p:cNvSpPr>
            <a:spLocks noGrp="1"/>
          </p:cNvSpPr>
          <p:nvPr>
            <p:ph type="title"/>
          </p:nvPr>
        </p:nvSpPr>
        <p:spPr/>
        <p:txBody>
          <a:bodyPr/>
          <a:lstStyle/>
          <a:p>
            <a:r>
              <a:rPr lang="en-US" dirty="0"/>
              <a:t>Needs</a:t>
            </a:r>
          </a:p>
        </p:txBody>
      </p:sp>
      <p:sp>
        <p:nvSpPr>
          <p:cNvPr id="3" name="Content Placeholder 2">
            <a:extLst>
              <a:ext uri="{FF2B5EF4-FFF2-40B4-BE49-F238E27FC236}">
                <a16:creationId xmlns:a16="http://schemas.microsoft.com/office/drawing/2014/main" xmlns="" id="{D4827A5B-04A8-A0D0-CEDD-FAB035C80FED}"/>
              </a:ext>
            </a:extLst>
          </p:cNvPr>
          <p:cNvSpPr>
            <a:spLocks noGrp="1"/>
          </p:cNvSpPr>
          <p:nvPr>
            <p:ph idx="1"/>
          </p:nvPr>
        </p:nvSpPr>
        <p:spPr/>
        <p:txBody>
          <a:bodyPr/>
          <a:lstStyle/>
          <a:p>
            <a:r>
              <a:rPr lang="en-US" dirty="0"/>
              <a:t>Audio/Video</a:t>
            </a:r>
          </a:p>
          <a:p>
            <a:r>
              <a:rPr lang="en-US" dirty="0"/>
              <a:t>Bible Study Leader</a:t>
            </a:r>
          </a:p>
          <a:p>
            <a:r>
              <a:rPr lang="en-US" dirty="0"/>
              <a:t>Raking/Disposing of Leaves</a:t>
            </a:r>
          </a:p>
        </p:txBody>
      </p:sp>
    </p:spTree>
    <p:extLst>
      <p:ext uri="{BB962C8B-B14F-4D97-AF65-F5344CB8AC3E}">
        <p14:creationId xmlns:p14="http://schemas.microsoft.com/office/powerpoint/2010/main" val="81742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4BC59E-776E-69EA-A452-4BBCABB97105}"/>
              </a:ext>
            </a:extLst>
          </p:cNvPr>
          <p:cNvSpPr>
            <a:spLocks noGrp="1"/>
          </p:cNvSpPr>
          <p:nvPr>
            <p:ph type="title"/>
          </p:nvPr>
        </p:nvSpPr>
        <p:spPr/>
        <p:txBody>
          <a:bodyPr/>
          <a:lstStyle/>
          <a:p>
            <a:r>
              <a:rPr lang="en-US" dirty="0"/>
              <a:t>II Chronicles 36:15-16</a:t>
            </a:r>
          </a:p>
        </p:txBody>
      </p:sp>
      <p:sp>
        <p:nvSpPr>
          <p:cNvPr id="3" name="Content Placeholder 2">
            <a:extLst>
              <a:ext uri="{FF2B5EF4-FFF2-40B4-BE49-F238E27FC236}">
                <a16:creationId xmlns:a16="http://schemas.microsoft.com/office/drawing/2014/main" xmlns="" id="{443864D8-4589-F0C2-68E6-636191337D00}"/>
              </a:ext>
            </a:extLst>
          </p:cNvPr>
          <p:cNvSpPr>
            <a:spLocks noGrp="1"/>
          </p:cNvSpPr>
          <p:nvPr>
            <p:ph idx="1"/>
          </p:nvPr>
        </p:nvSpPr>
        <p:spPr/>
        <p:txBody>
          <a:bodyPr>
            <a:normAutofit lnSpcReduction="10000"/>
          </a:bodyPr>
          <a:lstStyle/>
          <a:p>
            <a:pPr marL="0" indent="0">
              <a:buNone/>
            </a:pPr>
            <a:r>
              <a:rPr lang="en-US" b="1" i="0" baseline="30000" dirty="0">
                <a:latin typeface="system-ui"/>
              </a:rPr>
              <a:t>15 </a:t>
            </a:r>
            <a:r>
              <a:rPr lang="en-US" b="0" i="0" dirty="0">
                <a:latin typeface="system-ui"/>
              </a:rPr>
              <a:t>The </a:t>
            </a:r>
            <a:r>
              <a:rPr lang="en-US" b="0" i="0" cap="small" dirty="0">
                <a:latin typeface="system-ui"/>
              </a:rPr>
              <a:t>Lord</a:t>
            </a:r>
            <a:r>
              <a:rPr lang="en-US" b="0" i="0" dirty="0">
                <a:latin typeface="system-ui"/>
              </a:rPr>
              <a:t>, the God of their ancestors, sent word to them through his messengers again and again, because he had pity on his people and on his dwelling place. </a:t>
            </a:r>
            <a:r>
              <a:rPr lang="en-US" b="1" i="0" baseline="30000" dirty="0">
                <a:latin typeface="system-ui"/>
              </a:rPr>
              <a:t>16 </a:t>
            </a:r>
            <a:r>
              <a:rPr lang="en-US" b="0" i="0" dirty="0">
                <a:latin typeface="system-ui"/>
              </a:rPr>
              <a:t>But they mocked God’s messengers, despised his words and scoffed at his prophets until the wrath of the </a:t>
            </a:r>
            <a:r>
              <a:rPr lang="en-US" b="0" i="0" cap="small" dirty="0">
                <a:latin typeface="system-ui"/>
              </a:rPr>
              <a:t>Lord</a:t>
            </a:r>
            <a:r>
              <a:rPr lang="en-US" b="0" i="0" dirty="0">
                <a:latin typeface="system-ui"/>
              </a:rPr>
              <a:t> was aroused against his people and there was no remedy.</a:t>
            </a:r>
            <a:endParaRPr lang="en-US" dirty="0"/>
          </a:p>
        </p:txBody>
      </p:sp>
    </p:spTree>
    <p:extLst>
      <p:ext uri="{BB962C8B-B14F-4D97-AF65-F5344CB8AC3E}">
        <p14:creationId xmlns:p14="http://schemas.microsoft.com/office/powerpoint/2010/main" val="3351311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81518-8554-E2B7-98FC-0628382B2C22}"/>
              </a:ext>
            </a:extLst>
          </p:cNvPr>
          <p:cNvSpPr>
            <a:spLocks noGrp="1"/>
          </p:cNvSpPr>
          <p:nvPr>
            <p:ph type="title"/>
          </p:nvPr>
        </p:nvSpPr>
        <p:spPr/>
        <p:txBody>
          <a:bodyPr/>
          <a:lstStyle/>
          <a:p>
            <a:r>
              <a:rPr lang="en-US" dirty="0"/>
              <a:t>Leviticus 25:20-22</a:t>
            </a:r>
          </a:p>
        </p:txBody>
      </p:sp>
      <p:sp>
        <p:nvSpPr>
          <p:cNvPr id="3" name="Content Placeholder 2">
            <a:extLst>
              <a:ext uri="{FF2B5EF4-FFF2-40B4-BE49-F238E27FC236}">
                <a16:creationId xmlns:a16="http://schemas.microsoft.com/office/drawing/2014/main" xmlns="" id="{1B59AAFD-C048-DB93-25E8-7265AF888D4C}"/>
              </a:ext>
            </a:extLst>
          </p:cNvPr>
          <p:cNvSpPr>
            <a:spLocks noGrp="1"/>
          </p:cNvSpPr>
          <p:nvPr>
            <p:ph idx="1"/>
          </p:nvPr>
        </p:nvSpPr>
        <p:spPr>
          <a:xfrm>
            <a:off x="628650" y="1521354"/>
            <a:ext cx="7886700" cy="4107453"/>
          </a:xfrm>
        </p:spPr>
        <p:txBody>
          <a:bodyPr>
            <a:normAutofit/>
          </a:bodyPr>
          <a:lstStyle/>
          <a:p>
            <a:pPr marL="0" indent="0">
              <a:buNone/>
            </a:pPr>
            <a:r>
              <a:rPr lang="en-US" b="1" i="0" baseline="30000" dirty="0">
                <a:latin typeface="system-ui"/>
              </a:rPr>
              <a:t>20 </a:t>
            </a:r>
            <a:r>
              <a:rPr lang="en-US" b="0" i="0" dirty="0">
                <a:latin typeface="system-ui"/>
              </a:rPr>
              <a:t>You may ask, “What will we eat in the seventh year if we do not plant or harvest our crops?” </a:t>
            </a:r>
            <a:r>
              <a:rPr lang="en-US" b="1" i="0" baseline="30000" dirty="0">
                <a:latin typeface="system-ui"/>
              </a:rPr>
              <a:t>21 </a:t>
            </a:r>
            <a:r>
              <a:rPr lang="en-US" b="0" i="0" dirty="0">
                <a:latin typeface="system-ui"/>
              </a:rPr>
              <a:t>I will send you such a blessing in the sixth year that the land will yield enough for three years. </a:t>
            </a:r>
            <a:r>
              <a:rPr lang="en-US" b="1" i="0" baseline="30000" dirty="0">
                <a:latin typeface="system-ui"/>
              </a:rPr>
              <a:t>22 </a:t>
            </a:r>
            <a:r>
              <a:rPr lang="en-US" b="0" i="0" dirty="0">
                <a:latin typeface="system-ui"/>
              </a:rPr>
              <a:t>While you plant during the eighth year, you will eat from the old crop and will continue to eat from it until the harvest of the ninth year comes in.</a:t>
            </a:r>
            <a:endParaRPr lang="en-US" dirty="0"/>
          </a:p>
        </p:txBody>
      </p:sp>
    </p:spTree>
    <p:extLst>
      <p:ext uri="{BB962C8B-B14F-4D97-AF65-F5344CB8AC3E}">
        <p14:creationId xmlns:p14="http://schemas.microsoft.com/office/powerpoint/2010/main" val="2486720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16104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1963" y="1343871"/>
            <a:ext cx="4205037" cy="3740643"/>
          </a:xfrm>
          <a:prstGeom prst="rect">
            <a:avLst/>
          </a:prstGeom>
        </p:spPr>
      </p:pic>
      <p:sp>
        <p:nvSpPr>
          <p:cNvPr id="2" name="Title 1"/>
          <p:cNvSpPr>
            <a:spLocks noGrp="1"/>
          </p:cNvSpPr>
          <p:nvPr>
            <p:ph type="ctrTitle"/>
          </p:nvPr>
        </p:nvSpPr>
        <p:spPr>
          <a:xfrm>
            <a:off x="1270000" y="439881"/>
            <a:ext cx="6477000" cy="825500"/>
          </a:xfrm>
          <a:effectLst>
            <a:outerShdw blurRad="50800" dist="38100" algn="l" rotWithShape="0">
              <a:prstClr val="black"/>
            </a:outerShdw>
          </a:effectLst>
        </p:spPr>
        <p:txBody>
          <a:bodyPr>
            <a:noAutofit/>
          </a:bodyPr>
          <a:lstStyle/>
          <a:p>
            <a:r>
              <a:rPr lang="en-US" sz="8000" dirty="0">
                <a:solidFill>
                  <a:schemeClr val="bg1"/>
                </a:solidFill>
                <a:effectLst>
                  <a:outerShdw blurRad="38100" dist="38100" dir="2700000" algn="tl">
                    <a:srgbClr val="000000">
                      <a:alpha val="43137"/>
                    </a:srgbClr>
                  </a:outerShdw>
                </a:effectLst>
                <a:latin typeface="Gabriola" pitchFamily="82" charset="0"/>
              </a:rPr>
              <a:t>Welcome to </a:t>
            </a:r>
          </a:p>
        </p:txBody>
      </p:sp>
    </p:spTree>
    <p:extLst>
      <p:ext uri="{BB962C8B-B14F-4D97-AF65-F5344CB8AC3E}">
        <p14:creationId xmlns:p14="http://schemas.microsoft.com/office/powerpoint/2010/main" val="53450289"/>
      </p:ext>
    </p:extLst>
  </p:cSld>
  <p:clrMapOvr>
    <a:masterClrMapping/>
  </p:clrMapOvr>
  <mc:AlternateContent xmlns:mc="http://schemas.openxmlformats.org/markup-compatibility/2006" xmlns:p14="http://schemas.microsoft.com/office/powerpoint/2010/main">
    <mc:Choice Requires="p14">
      <p:transition p14:dur="250" advTm="10000">
        <p:cut/>
      </p:transition>
    </mc:Choice>
    <mc:Fallback xmlns="">
      <p:transition advTm="1000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4274D-4616-4C4C-931D-D1A6B78853F6}"/>
              </a:ext>
            </a:extLst>
          </p:cNvPr>
          <p:cNvSpPr>
            <a:spLocks noGrp="1"/>
          </p:cNvSpPr>
          <p:nvPr>
            <p:ph type="title"/>
          </p:nvPr>
        </p:nvSpPr>
        <p:spPr/>
        <p:txBody>
          <a:bodyPr/>
          <a:lstStyle/>
          <a:p>
            <a:r>
              <a:rPr lang="en-US" dirty="0"/>
              <a:t>II Chronicles 36:17</a:t>
            </a:r>
          </a:p>
        </p:txBody>
      </p:sp>
      <p:sp>
        <p:nvSpPr>
          <p:cNvPr id="3" name="Content Placeholder 2">
            <a:extLst>
              <a:ext uri="{FF2B5EF4-FFF2-40B4-BE49-F238E27FC236}">
                <a16:creationId xmlns:a16="http://schemas.microsoft.com/office/drawing/2014/main" xmlns="" id="{FFCC27BB-EF79-30EB-53B3-24EF3B22D55D}"/>
              </a:ext>
            </a:extLst>
          </p:cNvPr>
          <p:cNvSpPr>
            <a:spLocks noGrp="1"/>
          </p:cNvSpPr>
          <p:nvPr>
            <p:ph idx="1"/>
          </p:nvPr>
        </p:nvSpPr>
        <p:spPr/>
        <p:txBody>
          <a:bodyPr/>
          <a:lstStyle/>
          <a:p>
            <a:pPr marL="0" indent="0">
              <a:buNone/>
            </a:pPr>
            <a:r>
              <a:rPr lang="en-US" b="1" i="0" baseline="30000" dirty="0">
                <a:latin typeface="system-ui"/>
              </a:rPr>
              <a:t>17 </a:t>
            </a:r>
            <a:r>
              <a:rPr lang="en-US" b="0" i="0" dirty="0">
                <a:latin typeface="system-ui"/>
              </a:rPr>
              <a:t>He brought up against them the king of the Babylonians, who killed their young men with the sword in the sanctuary, and did not spare young men or young women, the elderly or the infirm. God gave them all into the hands of Nebuchadnezzar.</a:t>
            </a:r>
            <a:endParaRPr lang="en-US" dirty="0"/>
          </a:p>
        </p:txBody>
      </p:sp>
    </p:spTree>
    <p:extLst>
      <p:ext uri="{BB962C8B-B14F-4D97-AF65-F5344CB8AC3E}">
        <p14:creationId xmlns:p14="http://schemas.microsoft.com/office/powerpoint/2010/main" val="323391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F2A63B-3890-00D3-5F00-729FAE7952A8}"/>
              </a:ext>
            </a:extLst>
          </p:cNvPr>
          <p:cNvSpPr>
            <a:spLocks noGrp="1"/>
          </p:cNvSpPr>
          <p:nvPr>
            <p:ph type="title"/>
          </p:nvPr>
        </p:nvSpPr>
        <p:spPr/>
        <p:txBody>
          <a:bodyPr/>
          <a:lstStyle/>
          <a:p>
            <a:r>
              <a:rPr lang="en-US" dirty="0"/>
              <a:t>II Chronicles 36:18-19</a:t>
            </a:r>
          </a:p>
        </p:txBody>
      </p:sp>
      <p:sp>
        <p:nvSpPr>
          <p:cNvPr id="3" name="Content Placeholder 2">
            <a:extLst>
              <a:ext uri="{FF2B5EF4-FFF2-40B4-BE49-F238E27FC236}">
                <a16:creationId xmlns:a16="http://schemas.microsoft.com/office/drawing/2014/main" xmlns="" id="{7A83F0EF-D137-E178-69B8-1A3567D3655C}"/>
              </a:ext>
            </a:extLst>
          </p:cNvPr>
          <p:cNvSpPr>
            <a:spLocks noGrp="1"/>
          </p:cNvSpPr>
          <p:nvPr>
            <p:ph idx="1"/>
          </p:nvPr>
        </p:nvSpPr>
        <p:spPr/>
        <p:txBody>
          <a:bodyPr/>
          <a:lstStyle/>
          <a:p>
            <a:pPr marL="0" indent="0">
              <a:buNone/>
            </a:pPr>
            <a:r>
              <a:rPr lang="en-US" b="1" i="0" baseline="30000" dirty="0">
                <a:latin typeface="system-ui"/>
              </a:rPr>
              <a:t>18 </a:t>
            </a:r>
            <a:r>
              <a:rPr lang="en-US" b="0" i="0" dirty="0">
                <a:latin typeface="system-ui"/>
              </a:rPr>
              <a:t>He carried to Babylon all the articles from the temple of God, both large and small, and the treasures of the </a:t>
            </a:r>
            <a:r>
              <a:rPr lang="en-US" b="0" i="0" cap="small" dirty="0">
                <a:latin typeface="system-ui"/>
              </a:rPr>
              <a:t>Lord</a:t>
            </a:r>
            <a:r>
              <a:rPr lang="en-US" b="0" i="0" dirty="0">
                <a:latin typeface="system-ui"/>
              </a:rPr>
              <a:t>’s temple and the treasures of the king and his officials. </a:t>
            </a:r>
            <a:r>
              <a:rPr lang="en-US" b="1" i="0" baseline="30000" dirty="0">
                <a:latin typeface="system-ui"/>
              </a:rPr>
              <a:t>19 </a:t>
            </a:r>
            <a:r>
              <a:rPr lang="en-US" b="0" i="0" dirty="0">
                <a:latin typeface="system-ui"/>
              </a:rPr>
              <a:t>They set fire to God’s temple and broke down the wall of Jerusalem; they burned all the palaces and destroyed everything of value there.</a:t>
            </a:r>
            <a:endParaRPr lang="en-US" dirty="0"/>
          </a:p>
        </p:txBody>
      </p:sp>
    </p:spTree>
    <p:extLst>
      <p:ext uri="{BB962C8B-B14F-4D97-AF65-F5344CB8AC3E}">
        <p14:creationId xmlns:p14="http://schemas.microsoft.com/office/powerpoint/2010/main" val="138417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858DCC-F65F-E342-EA79-78F504D87098}"/>
              </a:ext>
            </a:extLst>
          </p:cNvPr>
          <p:cNvSpPr>
            <a:spLocks noGrp="1"/>
          </p:cNvSpPr>
          <p:nvPr>
            <p:ph type="title"/>
          </p:nvPr>
        </p:nvSpPr>
        <p:spPr/>
        <p:txBody>
          <a:bodyPr/>
          <a:lstStyle/>
          <a:p>
            <a:r>
              <a:rPr lang="en-US" dirty="0"/>
              <a:t>II Chronicles 36:20</a:t>
            </a:r>
          </a:p>
        </p:txBody>
      </p:sp>
      <p:sp>
        <p:nvSpPr>
          <p:cNvPr id="3" name="Content Placeholder 2">
            <a:extLst>
              <a:ext uri="{FF2B5EF4-FFF2-40B4-BE49-F238E27FC236}">
                <a16:creationId xmlns:a16="http://schemas.microsoft.com/office/drawing/2014/main" xmlns="" id="{70D5F2A6-04D0-4812-C59E-C521AA7D553F}"/>
              </a:ext>
            </a:extLst>
          </p:cNvPr>
          <p:cNvSpPr>
            <a:spLocks noGrp="1"/>
          </p:cNvSpPr>
          <p:nvPr>
            <p:ph idx="1"/>
          </p:nvPr>
        </p:nvSpPr>
        <p:spPr/>
        <p:txBody>
          <a:bodyPr>
            <a:normAutofit/>
          </a:bodyPr>
          <a:lstStyle/>
          <a:p>
            <a:pPr marL="0" indent="0">
              <a:buNone/>
            </a:pPr>
            <a:r>
              <a:rPr lang="en-US" b="1" i="0" baseline="30000" dirty="0">
                <a:latin typeface="system-ui"/>
              </a:rPr>
              <a:t>20 </a:t>
            </a:r>
            <a:r>
              <a:rPr lang="en-US" b="0" i="0" dirty="0">
                <a:latin typeface="system-ui"/>
              </a:rPr>
              <a:t>He carried into exile to Babylon the remnant, who escaped from the sword, and they became servants to him and his successors until the kingdom of Persia came to power. </a:t>
            </a:r>
            <a:endParaRPr lang="en-US" dirty="0"/>
          </a:p>
        </p:txBody>
      </p:sp>
    </p:spTree>
    <p:extLst>
      <p:ext uri="{BB962C8B-B14F-4D97-AF65-F5344CB8AC3E}">
        <p14:creationId xmlns:p14="http://schemas.microsoft.com/office/powerpoint/2010/main" val="286103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77DAD-2A4A-01BB-8D27-1B14FF67D298}"/>
              </a:ext>
            </a:extLst>
          </p:cNvPr>
          <p:cNvSpPr>
            <a:spLocks noGrp="1"/>
          </p:cNvSpPr>
          <p:nvPr>
            <p:ph type="title"/>
          </p:nvPr>
        </p:nvSpPr>
        <p:spPr/>
        <p:txBody>
          <a:bodyPr/>
          <a:lstStyle/>
          <a:p>
            <a:r>
              <a:rPr lang="en-US" dirty="0"/>
              <a:t>II Chronicles 36:21</a:t>
            </a:r>
          </a:p>
        </p:txBody>
      </p:sp>
      <p:sp>
        <p:nvSpPr>
          <p:cNvPr id="3" name="Content Placeholder 2">
            <a:extLst>
              <a:ext uri="{FF2B5EF4-FFF2-40B4-BE49-F238E27FC236}">
                <a16:creationId xmlns:a16="http://schemas.microsoft.com/office/drawing/2014/main" xmlns="" id="{3B4CC707-5D34-9DB9-D17D-2F9D3C57E4BF}"/>
              </a:ext>
            </a:extLst>
          </p:cNvPr>
          <p:cNvSpPr>
            <a:spLocks noGrp="1"/>
          </p:cNvSpPr>
          <p:nvPr>
            <p:ph idx="1"/>
          </p:nvPr>
        </p:nvSpPr>
        <p:spPr/>
        <p:txBody>
          <a:bodyPr/>
          <a:lstStyle/>
          <a:p>
            <a:pPr marL="0" indent="0">
              <a:buNone/>
            </a:pPr>
            <a:r>
              <a:rPr lang="en-US" b="1" i="0" baseline="30000" dirty="0">
                <a:latin typeface="system-ui"/>
              </a:rPr>
              <a:t>21 </a:t>
            </a:r>
            <a:r>
              <a:rPr lang="en-US" b="0" i="0" dirty="0">
                <a:latin typeface="system-ui"/>
              </a:rPr>
              <a:t>The land enjoyed its sabbath rests; all the time of its desolation it rested, until the seventy years were completed in fulfillment of the word of the </a:t>
            </a:r>
            <a:r>
              <a:rPr lang="en-US" b="0" i="0" cap="small" dirty="0">
                <a:latin typeface="system-ui"/>
              </a:rPr>
              <a:t>Lord</a:t>
            </a:r>
            <a:r>
              <a:rPr lang="en-US" b="0" i="0" dirty="0">
                <a:latin typeface="system-ui"/>
              </a:rPr>
              <a:t> spoken by Jeremiah.</a:t>
            </a:r>
            <a:endParaRPr lang="en-US" dirty="0"/>
          </a:p>
        </p:txBody>
      </p:sp>
    </p:spTree>
    <p:extLst>
      <p:ext uri="{BB962C8B-B14F-4D97-AF65-F5344CB8AC3E}">
        <p14:creationId xmlns:p14="http://schemas.microsoft.com/office/powerpoint/2010/main" val="95492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E58C95-B384-CA22-8B0D-7C35A6C8BC83}"/>
              </a:ext>
            </a:extLst>
          </p:cNvPr>
          <p:cNvSpPr>
            <a:spLocks noGrp="1"/>
          </p:cNvSpPr>
          <p:nvPr>
            <p:ph type="title"/>
          </p:nvPr>
        </p:nvSpPr>
        <p:spPr/>
        <p:txBody>
          <a:bodyPr/>
          <a:lstStyle/>
          <a:p>
            <a:r>
              <a:rPr lang="en-US" dirty="0"/>
              <a:t>Exodus 23:10-11</a:t>
            </a:r>
          </a:p>
        </p:txBody>
      </p:sp>
      <p:sp>
        <p:nvSpPr>
          <p:cNvPr id="3" name="Content Placeholder 2">
            <a:extLst>
              <a:ext uri="{FF2B5EF4-FFF2-40B4-BE49-F238E27FC236}">
                <a16:creationId xmlns:a16="http://schemas.microsoft.com/office/drawing/2014/main" xmlns="" id="{9B6874F7-A95C-9C8D-E640-92A289208116}"/>
              </a:ext>
            </a:extLst>
          </p:cNvPr>
          <p:cNvSpPr>
            <a:spLocks noGrp="1"/>
          </p:cNvSpPr>
          <p:nvPr>
            <p:ph idx="1"/>
          </p:nvPr>
        </p:nvSpPr>
        <p:spPr/>
        <p:txBody>
          <a:bodyPr/>
          <a:lstStyle/>
          <a:p>
            <a:pPr marL="0" indent="0">
              <a:buNone/>
            </a:pPr>
            <a:r>
              <a:rPr lang="en-US" b="1" i="0" baseline="30000" dirty="0">
                <a:latin typeface="system-ui"/>
              </a:rPr>
              <a:t>10 </a:t>
            </a:r>
            <a:r>
              <a:rPr lang="en-US" b="0" i="0" dirty="0">
                <a:latin typeface="system-ui"/>
              </a:rPr>
              <a:t>“For six years you are to sow your fields and harvest the crops, </a:t>
            </a:r>
            <a:r>
              <a:rPr lang="en-US" b="1" i="0" baseline="30000" dirty="0">
                <a:latin typeface="system-ui"/>
              </a:rPr>
              <a:t>11 </a:t>
            </a:r>
            <a:r>
              <a:rPr lang="en-US" b="0" i="0" dirty="0">
                <a:latin typeface="system-ui"/>
              </a:rPr>
              <a:t>but during the seventh year let the land lie unplowed and unused. Then the poor among your people may get food from it, and the wild animals may eat what is left. Do the same with your vineyard and your olive grove.</a:t>
            </a:r>
            <a:endParaRPr lang="en-US" dirty="0"/>
          </a:p>
        </p:txBody>
      </p:sp>
    </p:spTree>
    <p:extLst>
      <p:ext uri="{BB962C8B-B14F-4D97-AF65-F5344CB8AC3E}">
        <p14:creationId xmlns:p14="http://schemas.microsoft.com/office/powerpoint/2010/main" val="142426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E2510-92B8-BAB1-5417-EB484E27A989}"/>
              </a:ext>
            </a:extLst>
          </p:cNvPr>
          <p:cNvSpPr>
            <a:spLocks noGrp="1"/>
          </p:cNvSpPr>
          <p:nvPr>
            <p:ph type="title"/>
          </p:nvPr>
        </p:nvSpPr>
        <p:spPr/>
        <p:txBody>
          <a:bodyPr/>
          <a:lstStyle/>
          <a:p>
            <a:r>
              <a:rPr lang="en-US" dirty="0"/>
              <a:t>Leviticus 25:1-2</a:t>
            </a:r>
          </a:p>
        </p:txBody>
      </p:sp>
      <p:sp>
        <p:nvSpPr>
          <p:cNvPr id="3" name="Content Placeholder 2">
            <a:extLst>
              <a:ext uri="{FF2B5EF4-FFF2-40B4-BE49-F238E27FC236}">
                <a16:creationId xmlns:a16="http://schemas.microsoft.com/office/drawing/2014/main" xmlns="" id="{6C202683-308A-88B3-2666-7DCA5897972F}"/>
              </a:ext>
            </a:extLst>
          </p:cNvPr>
          <p:cNvSpPr>
            <a:spLocks noGrp="1"/>
          </p:cNvSpPr>
          <p:nvPr>
            <p:ph idx="1"/>
          </p:nvPr>
        </p:nvSpPr>
        <p:spPr/>
        <p:txBody>
          <a:bodyPr/>
          <a:lstStyle/>
          <a:p>
            <a:pPr marL="0" indent="0">
              <a:buNone/>
            </a:pPr>
            <a:r>
              <a:rPr lang="en-US" b="0" i="0" dirty="0">
                <a:latin typeface="system-ui"/>
              </a:rPr>
              <a:t>The </a:t>
            </a:r>
            <a:r>
              <a:rPr lang="en-US" b="0" i="0" cap="small" dirty="0">
                <a:latin typeface="system-ui"/>
              </a:rPr>
              <a:t>Lord</a:t>
            </a:r>
            <a:r>
              <a:rPr lang="en-US" b="0" i="0" dirty="0">
                <a:latin typeface="system-ui"/>
              </a:rPr>
              <a:t> said to Moses at Mount Sinai, </a:t>
            </a:r>
            <a:r>
              <a:rPr lang="en-US" b="1" i="0" baseline="30000" dirty="0">
                <a:latin typeface="system-ui"/>
              </a:rPr>
              <a:t>2 </a:t>
            </a:r>
            <a:r>
              <a:rPr lang="en-US" b="0" i="0" dirty="0">
                <a:latin typeface="system-ui"/>
              </a:rPr>
              <a:t>“Speak to the Israelites and say to them: ‘When you enter the land I am going to give you, the land itself must observe a sabbath to the </a:t>
            </a:r>
            <a:r>
              <a:rPr lang="en-US" b="0" i="0" cap="small" dirty="0">
                <a:latin typeface="system-ui"/>
              </a:rPr>
              <a:t>Lord</a:t>
            </a:r>
            <a:r>
              <a:rPr lang="en-US" b="0" i="0" dirty="0">
                <a:latin typeface="system-ui"/>
              </a:rPr>
              <a:t>.</a:t>
            </a:r>
            <a:endParaRPr lang="en-US" dirty="0"/>
          </a:p>
        </p:txBody>
      </p:sp>
    </p:spTree>
    <p:extLst>
      <p:ext uri="{BB962C8B-B14F-4D97-AF65-F5344CB8AC3E}">
        <p14:creationId xmlns:p14="http://schemas.microsoft.com/office/powerpoint/2010/main" val="211814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353C57-D4A0-CAF4-5025-2036575134E1}"/>
              </a:ext>
            </a:extLst>
          </p:cNvPr>
          <p:cNvSpPr>
            <a:spLocks noGrp="1"/>
          </p:cNvSpPr>
          <p:nvPr>
            <p:ph type="title"/>
          </p:nvPr>
        </p:nvSpPr>
        <p:spPr/>
        <p:txBody>
          <a:bodyPr/>
          <a:lstStyle/>
          <a:p>
            <a:r>
              <a:rPr lang="en-US" dirty="0"/>
              <a:t>Leviticus 25:3-4</a:t>
            </a:r>
          </a:p>
        </p:txBody>
      </p:sp>
      <p:sp>
        <p:nvSpPr>
          <p:cNvPr id="3" name="Content Placeholder 2">
            <a:extLst>
              <a:ext uri="{FF2B5EF4-FFF2-40B4-BE49-F238E27FC236}">
                <a16:creationId xmlns:a16="http://schemas.microsoft.com/office/drawing/2014/main" xmlns="" id="{57284A8B-3AF8-7AE1-D38C-345B75190779}"/>
              </a:ext>
            </a:extLst>
          </p:cNvPr>
          <p:cNvSpPr>
            <a:spLocks noGrp="1"/>
          </p:cNvSpPr>
          <p:nvPr>
            <p:ph idx="1"/>
          </p:nvPr>
        </p:nvSpPr>
        <p:spPr/>
        <p:txBody>
          <a:bodyPr/>
          <a:lstStyle/>
          <a:p>
            <a:pPr marL="0" indent="0">
              <a:buNone/>
            </a:pPr>
            <a:r>
              <a:rPr lang="en-US" b="1" i="0" baseline="30000" dirty="0">
                <a:latin typeface="system-ui"/>
              </a:rPr>
              <a:t>3 </a:t>
            </a:r>
            <a:r>
              <a:rPr lang="en-US" b="0" i="0" dirty="0">
                <a:latin typeface="system-ui"/>
              </a:rPr>
              <a:t>For six years sow your fields, and for six years prune your vineyards and gather their crops. </a:t>
            </a:r>
            <a:r>
              <a:rPr lang="en-US" b="1" i="0" baseline="30000" dirty="0">
                <a:latin typeface="system-ui"/>
              </a:rPr>
              <a:t>4 </a:t>
            </a:r>
            <a:r>
              <a:rPr lang="en-US" b="0" i="0" dirty="0">
                <a:latin typeface="system-ui"/>
              </a:rPr>
              <a:t>But in the seventh year the land is to have a year of sabbath rest, a sabbath to the </a:t>
            </a:r>
            <a:r>
              <a:rPr lang="en-US" b="0" i="0" cap="small" dirty="0">
                <a:latin typeface="system-ui"/>
              </a:rPr>
              <a:t>Lord</a:t>
            </a:r>
            <a:r>
              <a:rPr lang="en-US" b="0" i="0" dirty="0">
                <a:latin typeface="system-ui"/>
              </a:rPr>
              <a:t>. Do not sow your fields or prune your vineyards.</a:t>
            </a:r>
            <a:endParaRPr lang="en-US" dirty="0"/>
          </a:p>
        </p:txBody>
      </p:sp>
    </p:spTree>
    <p:extLst>
      <p:ext uri="{BB962C8B-B14F-4D97-AF65-F5344CB8AC3E}">
        <p14:creationId xmlns:p14="http://schemas.microsoft.com/office/powerpoint/2010/main" val="216699982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32849</TotalTime>
  <Words>143</Words>
  <Application>Microsoft Office PowerPoint</Application>
  <PresentationFormat>On-screen Show (16:10)</PresentationFormat>
  <Paragraphs>57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Gabriola</vt:lpstr>
      <vt:lpstr>system-ui</vt:lpstr>
      <vt:lpstr>1_Office Theme</vt:lpstr>
      <vt:lpstr>The Sabbath Year</vt:lpstr>
      <vt:lpstr>II Chronicles 36:15-16</vt:lpstr>
      <vt:lpstr>II Chronicles 36:17</vt:lpstr>
      <vt:lpstr>II Chronicles 36:18-19</vt:lpstr>
      <vt:lpstr>II Chronicles 36:20</vt:lpstr>
      <vt:lpstr>II Chronicles 36:21</vt:lpstr>
      <vt:lpstr>Exodus 23:10-11</vt:lpstr>
      <vt:lpstr>Leviticus 25:1-2</vt:lpstr>
      <vt:lpstr>Leviticus 25:3-4</vt:lpstr>
      <vt:lpstr>Leviticus 25:6-7</vt:lpstr>
      <vt:lpstr>New Season For David</vt:lpstr>
      <vt:lpstr>Sabbath Rest</vt:lpstr>
      <vt:lpstr>Goals of the Sabbatical</vt:lpstr>
      <vt:lpstr>Goals of the Sabbatical</vt:lpstr>
      <vt:lpstr>Goals of the Sabbatical</vt:lpstr>
      <vt:lpstr>What to Expect</vt:lpstr>
      <vt:lpstr>What to Expect</vt:lpstr>
      <vt:lpstr>What to Expect</vt:lpstr>
      <vt:lpstr>Needs</vt:lpstr>
      <vt:lpstr>Leviticus 25:20-22</vt:lpstr>
      <vt:lpstr>PowerPoint Presentation</vt:lpstr>
      <vt:lpstr>Welcome to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425</cp:revision>
  <cp:lastPrinted>2023-03-12T04:56:16Z</cp:lastPrinted>
  <dcterms:created xsi:type="dcterms:W3CDTF">2019-11-30T18:05:49Z</dcterms:created>
  <dcterms:modified xsi:type="dcterms:W3CDTF">2023-03-12T05:02:35Z</dcterms:modified>
</cp:coreProperties>
</file>