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427" r:id="rId2"/>
    <p:sldId id="399" r:id="rId3"/>
    <p:sldId id="400" r:id="rId4"/>
    <p:sldId id="401" r:id="rId5"/>
    <p:sldId id="402" r:id="rId6"/>
    <p:sldId id="403" r:id="rId7"/>
    <p:sldId id="405" r:id="rId8"/>
    <p:sldId id="406" r:id="rId9"/>
    <p:sldId id="407" r:id="rId10"/>
    <p:sldId id="431" r:id="rId11"/>
    <p:sldId id="432" r:id="rId12"/>
    <p:sldId id="433" r:id="rId13"/>
    <p:sldId id="408" r:id="rId14"/>
    <p:sldId id="409" r:id="rId15"/>
    <p:sldId id="410" r:id="rId16"/>
    <p:sldId id="411" r:id="rId17"/>
    <p:sldId id="412" r:id="rId18"/>
    <p:sldId id="413" r:id="rId19"/>
    <p:sldId id="434" r:id="rId20"/>
    <p:sldId id="435" r:id="rId21"/>
    <p:sldId id="436" r:id="rId22"/>
    <p:sldId id="437" r:id="rId23"/>
    <p:sldId id="414" r:id="rId24"/>
    <p:sldId id="415" r:id="rId25"/>
    <p:sldId id="416" r:id="rId26"/>
    <p:sldId id="417" r:id="rId27"/>
    <p:sldId id="438" r:id="rId28"/>
    <p:sldId id="439" r:id="rId29"/>
    <p:sldId id="440" r:id="rId30"/>
    <p:sldId id="441" r:id="rId31"/>
    <p:sldId id="442" r:id="rId32"/>
    <p:sldId id="418" r:id="rId33"/>
    <p:sldId id="419" r:id="rId34"/>
    <p:sldId id="420" r:id="rId35"/>
    <p:sldId id="429" r:id="rId36"/>
    <p:sldId id="428" r:id="rId37"/>
    <p:sldId id="444" r:id="rId38"/>
    <p:sldId id="425" r:id="rId39"/>
    <p:sldId id="445" r:id="rId40"/>
    <p:sldId id="446" r:id="rId41"/>
    <p:sldId id="447" r:id="rId42"/>
    <p:sldId id="448" r:id="rId43"/>
    <p:sldId id="449" r:id="rId44"/>
    <p:sldId id="450" r:id="rId45"/>
    <p:sldId id="452" r:id="rId46"/>
    <p:sldId id="453" r:id="rId47"/>
    <p:sldId id="443" r:id="rId48"/>
    <p:sldId id="451" r:id="rId49"/>
    <p:sldId id="454" r:id="rId50"/>
    <p:sldId id="455" r:id="rId51"/>
    <p:sldId id="458" r:id="rId52"/>
    <p:sldId id="456" r:id="rId53"/>
    <p:sldId id="457" r:id="rId54"/>
    <p:sldId id="421" r:id="rId55"/>
    <p:sldId id="422" r:id="rId56"/>
    <p:sldId id="423" r:id="rId57"/>
    <p:sldId id="424" r:id="rId58"/>
    <p:sldId id="430" r:id="rId59"/>
  </p:sldIdLst>
  <p:sldSz cx="9144000" cy="5715000" type="screen16x1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5256" autoAdjust="0"/>
  </p:normalViewPr>
  <p:slideViewPr>
    <p:cSldViewPr>
      <p:cViewPr varScale="1">
        <p:scale>
          <a:sx n="137" d="100"/>
          <a:sy n="137" d="100"/>
        </p:scale>
        <p:origin x="642" y="126"/>
      </p:cViewPr>
      <p:guideLst>
        <p:guide orient="horz" pos="180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B8A558DA-E34B-4A55-8010-E166FF0F56AD}"/>
    <pc:docChg chg="undo custSel addSld delSld modSld sldOrd">
      <pc:chgData name="David George" userId="00d1e6794cfa9047" providerId="LiveId" clId="{B8A558DA-E34B-4A55-8010-E166FF0F56AD}" dt="2023-12-24T04:22:03.789" v="602" actId="47"/>
      <pc:docMkLst>
        <pc:docMk/>
      </pc:docMkLst>
      <pc:sldChg chg="modSp mod ord">
        <pc:chgData name="David George" userId="00d1e6794cfa9047" providerId="LiveId" clId="{B8A558DA-E34B-4A55-8010-E166FF0F56AD}" dt="2023-12-24T03:59:49.763" v="181" actId="20577"/>
        <pc:sldMkLst>
          <pc:docMk/>
          <pc:sldMk cId="2611956421" sldId="425"/>
        </pc:sldMkLst>
        <pc:spChg chg="mod">
          <ac:chgData name="David George" userId="00d1e6794cfa9047" providerId="LiveId" clId="{B8A558DA-E34B-4A55-8010-E166FF0F56AD}" dt="2023-12-24T03:47:46.960" v="20" actId="20577"/>
          <ac:spMkLst>
            <pc:docMk/>
            <pc:sldMk cId="2611956421" sldId="425"/>
            <ac:spMk id="2" creationId="{00000000-0000-0000-0000-000000000000}"/>
          </ac:spMkLst>
        </pc:spChg>
        <pc:spChg chg="mod">
          <ac:chgData name="David George" userId="00d1e6794cfa9047" providerId="LiveId" clId="{B8A558DA-E34B-4A55-8010-E166FF0F56AD}" dt="2023-12-24T03:59:49.763" v="181" actId="20577"/>
          <ac:spMkLst>
            <pc:docMk/>
            <pc:sldMk cId="2611956421" sldId="425"/>
            <ac:spMk id="3" creationId="{00000000-0000-0000-0000-000000000000}"/>
          </ac:spMkLst>
        </pc:spChg>
      </pc:sldChg>
      <pc:sldChg chg="modSp mod">
        <pc:chgData name="David George" userId="00d1e6794cfa9047" providerId="LiveId" clId="{B8A558DA-E34B-4A55-8010-E166FF0F56AD}" dt="2023-12-24T03:47:53.605" v="30" actId="20577"/>
        <pc:sldMkLst>
          <pc:docMk/>
          <pc:sldMk cId="1125969753" sldId="428"/>
        </pc:sldMkLst>
        <pc:spChg chg="mod">
          <ac:chgData name="David George" userId="00d1e6794cfa9047" providerId="LiveId" clId="{B8A558DA-E34B-4A55-8010-E166FF0F56AD}" dt="2023-12-24T03:47:53.605" v="30" actId="20577"/>
          <ac:spMkLst>
            <pc:docMk/>
            <pc:sldMk cId="1125969753" sldId="428"/>
            <ac:spMk id="2" creationId="{00000000-0000-0000-0000-000000000000}"/>
          </ac:spMkLst>
        </pc:spChg>
      </pc:sldChg>
      <pc:sldChg chg="modSp new mod ord">
        <pc:chgData name="David George" userId="00d1e6794cfa9047" providerId="LiveId" clId="{B8A558DA-E34B-4A55-8010-E166FF0F56AD}" dt="2023-12-24T04:09:12.943" v="403"/>
        <pc:sldMkLst>
          <pc:docMk/>
          <pc:sldMk cId="1655853451" sldId="443"/>
        </pc:sldMkLst>
        <pc:spChg chg="mod">
          <ac:chgData name="David George" userId="00d1e6794cfa9047" providerId="LiveId" clId="{B8A558DA-E34B-4A55-8010-E166FF0F56AD}" dt="2023-12-24T03:48:46.982" v="50" actId="20577"/>
          <ac:spMkLst>
            <pc:docMk/>
            <pc:sldMk cId="1655853451" sldId="443"/>
            <ac:spMk id="2" creationId="{E36F029A-D62F-EE10-76DE-13E2EF25E006}"/>
          </ac:spMkLst>
        </pc:spChg>
        <pc:spChg chg="mod">
          <ac:chgData name="David George" userId="00d1e6794cfa9047" providerId="LiveId" clId="{B8A558DA-E34B-4A55-8010-E166FF0F56AD}" dt="2023-12-24T04:09:12.943" v="403"/>
          <ac:spMkLst>
            <pc:docMk/>
            <pc:sldMk cId="1655853451" sldId="443"/>
            <ac:spMk id="3" creationId="{D00EE9AE-4BF1-18C4-12E6-5CD19C1CAE3A}"/>
          </ac:spMkLst>
        </pc:spChg>
      </pc:sldChg>
      <pc:sldChg chg="modSp new mod">
        <pc:chgData name="David George" userId="00d1e6794cfa9047" providerId="LiveId" clId="{B8A558DA-E34B-4A55-8010-E166FF0F56AD}" dt="2023-12-24T03:49:35.429" v="77" actId="20577"/>
        <pc:sldMkLst>
          <pc:docMk/>
          <pc:sldMk cId="690211223" sldId="444"/>
        </pc:sldMkLst>
        <pc:spChg chg="mod">
          <ac:chgData name="David George" userId="00d1e6794cfa9047" providerId="LiveId" clId="{B8A558DA-E34B-4A55-8010-E166FF0F56AD}" dt="2023-12-24T03:49:35.429" v="77" actId="20577"/>
          <ac:spMkLst>
            <pc:docMk/>
            <pc:sldMk cId="690211223" sldId="444"/>
            <ac:spMk id="2" creationId="{30A958E2-B263-D7DB-288B-49D4D42E5D3D}"/>
          </ac:spMkLst>
        </pc:spChg>
        <pc:spChg chg="mod">
          <ac:chgData name="David George" userId="00d1e6794cfa9047" providerId="LiveId" clId="{B8A558DA-E34B-4A55-8010-E166FF0F56AD}" dt="2023-12-24T03:49:18.564" v="55" actId="207"/>
          <ac:spMkLst>
            <pc:docMk/>
            <pc:sldMk cId="690211223" sldId="444"/>
            <ac:spMk id="3" creationId="{EE1CD512-5067-B734-686B-F6DEE03E324D}"/>
          </ac:spMkLst>
        </pc:spChg>
      </pc:sldChg>
      <pc:sldChg chg="modSp new mod">
        <pc:chgData name="David George" userId="00d1e6794cfa9047" providerId="LiveId" clId="{B8A558DA-E34B-4A55-8010-E166FF0F56AD}" dt="2023-12-24T04:00:33.406" v="193" actId="5793"/>
        <pc:sldMkLst>
          <pc:docMk/>
          <pc:sldMk cId="3020206520" sldId="445"/>
        </pc:sldMkLst>
        <pc:spChg chg="mod">
          <ac:chgData name="David George" userId="00d1e6794cfa9047" providerId="LiveId" clId="{B8A558DA-E34B-4A55-8010-E166FF0F56AD}" dt="2023-12-24T03:53:27.929" v="104" actId="20577"/>
          <ac:spMkLst>
            <pc:docMk/>
            <pc:sldMk cId="3020206520" sldId="445"/>
            <ac:spMk id="2" creationId="{828035F3-B17B-8ED6-D15D-66AADD37D1C8}"/>
          </ac:spMkLst>
        </pc:spChg>
        <pc:spChg chg="mod">
          <ac:chgData name="David George" userId="00d1e6794cfa9047" providerId="LiveId" clId="{B8A558DA-E34B-4A55-8010-E166FF0F56AD}" dt="2023-12-24T04:00:33.406" v="193" actId="5793"/>
          <ac:spMkLst>
            <pc:docMk/>
            <pc:sldMk cId="3020206520" sldId="445"/>
            <ac:spMk id="3" creationId="{6D4C4E20-8BD4-1427-6415-6733B3EAC814}"/>
          </ac:spMkLst>
        </pc:spChg>
      </pc:sldChg>
      <pc:sldChg chg="modSp new mod">
        <pc:chgData name="David George" userId="00d1e6794cfa9047" providerId="LiveId" clId="{B8A558DA-E34B-4A55-8010-E166FF0F56AD}" dt="2023-12-24T04:00:48.904" v="203" actId="20577"/>
        <pc:sldMkLst>
          <pc:docMk/>
          <pc:sldMk cId="3144505422" sldId="446"/>
        </pc:sldMkLst>
        <pc:spChg chg="mod">
          <ac:chgData name="David George" userId="00d1e6794cfa9047" providerId="LiveId" clId="{B8A558DA-E34B-4A55-8010-E166FF0F56AD}" dt="2023-12-24T03:54:33.592" v="124" actId="20577"/>
          <ac:spMkLst>
            <pc:docMk/>
            <pc:sldMk cId="3144505422" sldId="446"/>
            <ac:spMk id="2" creationId="{B90CB2D6-EBE0-82C5-2B36-4D5C02DFA90B}"/>
          </ac:spMkLst>
        </pc:spChg>
        <pc:spChg chg="mod">
          <ac:chgData name="David George" userId="00d1e6794cfa9047" providerId="LiveId" clId="{B8A558DA-E34B-4A55-8010-E166FF0F56AD}" dt="2023-12-24T04:00:48.904" v="203" actId="20577"/>
          <ac:spMkLst>
            <pc:docMk/>
            <pc:sldMk cId="3144505422" sldId="446"/>
            <ac:spMk id="3" creationId="{4396DD81-9E70-F7C1-853E-77FFA50BB530}"/>
          </ac:spMkLst>
        </pc:spChg>
      </pc:sldChg>
      <pc:sldChg chg="modSp new mod">
        <pc:chgData name="David George" userId="00d1e6794cfa9047" providerId="LiveId" clId="{B8A558DA-E34B-4A55-8010-E166FF0F56AD}" dt="2023-12-24T04:01:06.132" v="213" actId="20577"/>
        <pc:sldMkLst>
          <pc:docMk/>
          <pc:sldMk cId="3565642178" sldId="447"/>
        </pc:sldMkLst>
        <pc:spChg chg="mod">
          <ac:chgData name="David George" userId="00d1e6794cfa9047" providerId="LiveId" clId="{B8A558DA-E34B-4A55-8010-E166FF0F56AD}" dt="2023-12-24T03:57:05.496" v="149" actId="20577"/>
          <ac:spMkLst>
            <pc:docMk/>
            <pc:sldMk cId="3565642178" sldId="447"/>
            <ac:spMk id="2" creationId="{19C1D97F-8F5B-AF0D-3206-7AEE759BCAA0}"/>
          </ac:spMkLst>
        </pc:spChg>
        <pc:spChg chg="mod">
          <ac:chgData name="David George" userId="00d1e6794cfa9047" providerId="LiveId" clId="{B8A558DA-E34B-4A55-8010-E166FF0F56AD}" dt="2023-12-24T04:01:06.132" v="213" actId="20577"/>
          <ac:spMkLst>
            <pc:docMk/>
            <pc:sldMk cId="3565642178" sldId="447"/>
            <ac:spMk id="3" creationId="{60D01838-DD2A-3D22-86EC-4BD96C4A5BBA}"/>
          </ac:spMkLst>
        </pc:spChg>
      </pc:sldChg>
      <pc:sldChg chg="modSp new mod">
        <pc:chgData name="David George" userId="00d1e6794cfa9047" providerId="LiveId" clId="{B8A558DA-E34B-4A55-8010-E166FF0F56AD}" dt="2023-12-24T04:02:37.195" v="270" actId="20577"/>
        <pc:sldMkLst>
          <pc:docMk/>
          <pc:sldMk cId="1265173511" sldId="448"/>
        </pc:sldMkLst>
        <pc:spChg chg="mod">
          <ac:chgData name="David George" userId="00d1e6794cfa9047" providerId="LiveId" clId="{B8A558DA-E34B-4A55-8010-E166FF0F56AD}" dt="2023-12-24T04:01:23.150" v="232" actId="20577"/>
          <ac:spMkLst>
            <pc:docMk/>
            <pc:sldMk cId="1265173511" sldId="448"/>
            <ac:spMk id="2" creationId="{481D93D3-4172-DB5B-A830-CDD2F723B64C}"/>
          </ac:spMkLst>
        </pc:spChg>
        <pc:spChg chg="mod">
          <ac:chgData name="David George" userId="00d1e6794cfa9047" providerId="LiveId" clId="{B8A558DA-E34B-4A55-8010-E166FF0F56AD}" dt="2023-12-24T04:02:37.195" v="270" actId="20577"/>
          <ac:spMkLst>
            <pc:docMk/>
            <pc:sldMk cId="1265173511" sldId="448"/>
            <ac:spMk id="3" creationId="{11D0D298-30CB-43CA-331A-C6CEA46078E7}"/>
          </ac:spMkLst>
        </pc:spChg>
      </pc:sldChg>
      <pc:sldChg chg="modSp new mod">
        <pc:chgData name="David George" userId="00d1e6794cfa9047" providerId="LiveId" clId="{B8A558DA-E34B-4A55-8010-E166FF0F56AD}" dt="2023-12-24T04:02:33.226" v="269" actId="20577"/>
        <pc:sldMkLst>
          <pc:docMk/>
          <pc:sldMk cId="610412011" sldId="449"/>
        </pc:sldMkLst>
        <pc:spChg chg="mod">
          <ac:chgData name="David George" userId="00d1e6794cfa9047" providerId="LiveId" clId="{B8A558DA-E34B-4A55-8010-E166FF0F56AD}" dt="2023-12-24T04:02:20.233" v="255" actId="20577"/>
          <ac:spMkLst>
            <pc:docMk/>
            <pc:sldMk cId="610412011" sldId="449"/>
            <ac:spMk id="2" creationId="{5D153B1B-8F75-2BAD-C910-1DFD85F503C1}"/>
          </ac:spMkLst>
        </pc:spChg>
        <pc:spChg chg="mod">
          <ac:chgData name="David George" userId="00d1e6794cfa9047" providerId="LiveId" clId="{B8A558DA-E34B-4A55-8010-E166FF0F56AD}" dt="2023-12-24T04:02:33.226" v="269" actId="20577"/>
          <ac:spMkLst>
            <pc:docMk/>
            <pc:sldMk cId="610412011" sldId="449"/>
            <ac:spMk id="3" creationId="{07F83E29-6A44-4CE9-57EB-9FD12710089C}"/>
          </ac:spMkLst>
        </pc:spChg>
      </pc:sldChg>
      <pc:sldChg chg="modSp new mod">
        <pc:chgData name="David George" userId="00d1e6794cfa9047" providerId="LiveId" clId="{B8A558DA-E34B-4A55-8010-E166FF0F56AD}" dt="2023-12-24T04:06:09.139" v="343" actId="12"/>
        <pc:sldMkLst>
          <pc:docMk/>
          <pc:sldMk cId="1706675955" sldId="450"/>
        </pc:sldMkLst>
        <pc:spChg chg="mod">
          <ac:chgData name="David George" userId="00d1e6794cfa9047" providerId="LiveId" clId="{B8A558DA-E34B-4A55-8010-E166FF0F56AD}" dt="2023-12-24T04:04:34.449" v="301" actId="20577"/>
          <ac:spMkLst>
            <pc:docMk/>
            <pc:sldMk cId="1706675955" sldId="450"/>
            <ac:spMk id="2" creationId="{8F7970C3-BA1D-590C-F007-748C26179F6B}"/>
          </ac:spMkLst>
        </pc:spChg>
        <pc:spChg chg="mod">
          <ac:chgData name="David George" userId="00d1e6794cfa9047" providerId="LiveId" clId="{B8A558DA-E34B-4A55-8010-E166FF0F56AD}" dt="2023-12-24T04:06:09.139" v="343" actId="12"/>
          <ac:spMkLst>
            <pc:docMk/>
            <pc:sldMk cId="1706675955" sldId="450"/>
            <ac:spMk id="3" creationId="{AB6C8087-24E3-EF97-3617-27BBE9FDE7DE}"/>
          </ac:spMkLst>
        </pc:spChg>
      </pc:sldChg>
      <pc:sldChg chg="modSp new mod">
        <pc:chgData name="David George" userId="00d1e6794cfa9047" providerId="LiveId" clId="{B8A558DA-E34B-4A55-8010-E166FF0F56AD}" dt="2023-12-24T04:06:00.158" v="342" actId="5793"/>
        <pc:sldMkLst>
          <pc:docMk/>
          <pc:sldMk cId="2196149670" sldId="451"/>
        </pc:sldMkLst>
        <pc:spChg chg="mod">
          <ac:chgData name="David George" userId="00d1e6794cfa9047" providerId="LiveId" clId="{B8A558DA-E34B-4A55-8010-E166FF0F56AD}" dt="2023-12-24T04:05:50.116" v="339" actId="20577"/>
          <ac:spMkLst>
            <pc:docMk/>
            <pc:sldMk cId="2196149670" sldId="451"/>
            <ac:spMk id="2" creationId="{EDFBA665-ADE0-D5FD-4978-64BF97293298}"/>
          </ac:spMkLst>
        </pc:spChg>
        <pc:spChg chg="mod">
          <ac:chgData name="David George" userId="00d1e6794cfa9047" providerId="LiveId" clId="{B8A558DA-E34B-4A55-8010-E166FF0F56AD}" dt="2023-12-24T04:06:00.158" v="342" actId="5793"/>
          <ac:spMkLst>
            <pc:docMk/>
            <pc:sldMk cId="2196149670" sldId="451"/>
            <ac:spMk id="3" creationId="{D87D199F-683C-C638-A878-7824C0A1378F}"/>
          </ac:spMkLst>
        </pc:spChg>
      </pc:sldChg>
      <pc:sldChg chg="modSp new mod">
        <pc:chgData name="David George" userId="00d1e6794cfa9047" providerId="LiveId" clId="{B8A558DA-E34B-4A55-8010-E166FF0F56AD}" dt="2023-12-24T04:08:03.548" v="379" actId="20577"/>
        <pc:sldMkLst>
          <pc:docMk/>
          <pc:sldMk cId="2301418316" sldId="452"/>
        </pc:sldMkLst>
        <pc:spChg chg="mod">
          <ac:chgData name="David George" userId="00d1e6794cfa9047" providerId="LiveId" clId="{B8A558DA-E34B-4A55-8010-E166FF0F56AD}" dt="2023-12-24T04:07:44.868" v="360" actId="20577"/>
          <ac:spMkLst>
            <pc:docMk/>
            <pc:sldMk cId="2301418316" sldId="452"/>
            <ac:spMk id="2" creationId="{AF1350D2-9A25-DDF4-EFEE-74BFDAE53A75}"/>
          </ac:spMkLst>
        </pc:spChg>
        <pc:spChg chg="mod">
          <ac:chgData name="David George" userId="00d1e6794cfa9047" providerId="LiveId" clId="{B8A558DA-E34B-4A55-8010-E166FF0F56AD}" dt="2023-12-24T04:08:03.548" v="379" actId="20577"/>
          <ac:spMkLst>
            <pc:docMk/>
            <pc:sldMk cId="2301418316" sldId="452"/>
            <ac:spMk id="3" creationId="{429D45C4-6724-566E-5EF4-99036789CFE6}"/>
          </ac:spMkLst>
        </pc:spChg>
      </pc:sldChg>
      <pc:sldChg chg="modSp new mod">
        <pc:chgData name="David George" userId="00d1e6794cfa9047" providerId="LiveId" clId="{B8A558DA-E34B-4A55-8010-E166FF0F56AD}" dt="2023-12-24T04:09:07.581" v="402"/>
        <pc:sldMkLst>
          <pc:docMk/>
          <pc:sldMk cId="1040753042" sldId="453"/>
        </pc:sldMkLst>
        <pc:spChg chg="mod">
          <ac:chgData name="David George" userId="00d1e6794cfa9047" providerId="LiveId" clId="{B8A558DA-E34B-4A55-8010-E166FF0F56AD}" dt="2023-12-24T04:08:59.511" v="400" actId="20577"/>
          <ac:spMkLst>
            <pc:docMk/>
            <pc:sldMk cId="1040753042" sldId="453"/>
            <ac:spMk id="2" creationId="{5A04A3E0-8BE1-3056-1BF6-3F74BB6870A1}"/>
          </ac:spMkLst>
        </pc:spChg>
        <pc:spChg chg="mod">
          <ac:chgData name="David George" userId="00d1e6794cfa9047" providerId="LiveId" clId="{B8A558DA-E34B-4A55-8010-E166FF0F56AD}" dt="2023-12-24T04:09:07.581" v="402"/>
          <ac:spMkLst>
            <pc:docMk/>
            <pc:sldMk cId="1040753042" sldId="453"/>
            <ac:spMk id="3" creationId="{181DEFD9-3EFA-8CEB-7328-7B5160427CCF}"/>
          </ac:spMkLst>
        </pc:spChg>
      </pc:sldChg>
      <pc:sldChg chg="modSp new mod">
        <pc:chgData name="David George" userId="00d1e6794cfa9047" providerId="LiveId" clId="{B8A558DA-E34B-4A55-8010-E166FF0F56AD}" dt="2023-12-24T04:10:31.887" v="441" actId="20577"/>
        <pc:sldMkLst>
          <pc:docMk/>
          <pc:sldMk cId="3865199546" sldId="454"/>
        </pc:sldMkLst>
        <pc:spChg chg="mod">
          <ac:chgData name="David George" userId="00d1e6794cfa9047" providerId="LiveId" clId="{B8A558DA-E34B-4A55-8010-E166FF0F56AD}" dt="2023-12-24T04:10:13.555" v="425" actId="20577"/>
          <ac:spMkLst>
            <pc:docMk/>
            <pc:sldMk cId="3865199546" sldId="454"/>
            <ac:spMk id="2" creationId="{48C35FD0-D6FF-BD3C-F76E-0B9AACD07521}"/>
          </ac:spMkLst>
        </pc:spChg>
        <pc:spChg chg="mod">
          <ac:chgData name="David George" userId="00d1e6794cfa9047" providerId="LiveId" clId="{B8A558DA-E34B-4A55-8010-E166FF0F56AD}" dt="2023-12-24T04:10:31.887" v="441" actId="20577"/>
          <ac:spMkLst>
            <pc:docMk/>
            <pc:sldMk cId="3865199546" sldId="454"/>
            <ac:spMk id="3" creationId="{884B0CE9-E4F5-A2FD-8E0F-B649B7D7B86E}"/>
          </ac:spMkLst>
        </pc:spChg>
      </pc:sldChg>
      <pc:sldChg chg="modSp new mod">
        <pc:chgData name="David George" userId="00d1e6794cfa9047" providerId="LiveId" clId="{B8A558DA-E34B-4A55-8010-E166FF0F56AD}" dt="2023-12-24T04:12:41.039" v="553" actId="20577"/>
        <pc:sldMkLst>
          <pc:docMk/>
          <pc:sldMk cId="556444843" sldId="455"/>
        </pc:sldMkLst>
        <pc:spChg chg="mod">
          <ac:chgData name="David George" userId="00d1e6794cfa9047" providerId="LiveId" clId="{B8A558DA-E34B-4A55-8010-E166FF0F56AD}" dt="2023-12-24T04:12:32.529" v="551" actId="20577"/>
          <ac:spMkLst>
            <pc:docMk/>
            <pc:sldMk cId="556444843" sldId="455"/>
            <ac:spMk id="2" creationId="{42EF851F-FEEE-53C1-E68D-F887B337707C}"/>
          </ac:spMkLst>
        </pc:spChg>
        <pc:spChg chg="mod">
          <ac:chgData name="David George" userId="00d1e6794cfa9047" providerId="LiveId" clId="{B8A558DA-E34B-4A55-8010-E166FF0F56AD}" dt="2023-12-24T04:12:41.039" v="553" actId="20577"/>
          <ac:spMkLst>
            <pc:docMk/>
            <pc:sldMk cId="556444843" sldId="455"/>
            <ac:spMk id="3" creationId="{61E220A0-91FA-BAFC-BE63-EF6ABFE6B46D}"/>
          </ac:spMkLst>
        </pc:spChg>
      </pc:sldChg>
      <pc:sldChg chg="modSp new mod">
        <pc:chgData name="David George" userId="00d1e6794cfa9047" providerId="LiveId" clId="{B8A558DA-E34B-4A55-8010-E166FF0F56AD}" dt="2023-12-24T04:16:54.958" v="576" actId="20577"/>
        <pc:sldMkLst>
          <pc:docMk/>
          <pc:sldMk cId="1296113461" sldId="456"/>
        </pc:sldMkLst>
        <pc:spChg chg="mod">
          <ac:chgData name="David George" userId="00d1e6794cfa9047" providerId="LiveId" clId="{B8A558DA-E34B-4A55-8010-E166FF0F56AD}" dt="2023-12-24T04:16:54.958" v="576" actId="20577"/>
          <ac:spMkLst>
            <pc:docMk/>
            <pc:sldMk cId="1296113461" sldId="456"/>
            <ac:spMk id="2" creationId="{3AF7EE11-34EF-A8B7-9D06-E3C93750C691}"/>
          </ac:spMkLst>
        </pc:spChg>
        <pc:spChg chg="mod">
          <ac:chgData name="David George" userId="00d1e6794cfa9047" providerId="LiveId" clId="{B8A558DA-E34B-4A55-8010-E166FF0F56AD}" dt="2023-12-24T04:16:31.657" v="558" actId="207"/>
          <ac:spMkLst>
            <pc:docMk/>
            <pc:sldMk cId="1296113461" sldId="456"/>
            <ac:spMk id="3" creationId="{92F2B558-0D51-D4D4-8656-9B5AC8E80DB8}"/>
          </ac:spMkLst>
        </pc:spChg>
      </pc:sldChg>
      <pc:sldChg chg="modSp new mod">
        <pc:chgData name="David George" userId="00d1e6794cfa9047" providerId="LiveId" clId="{B8A558DA-E34B-4A55-8010-E166FF0F56AD}" dt="2023-12-24T04:17:56.535" v="600" actId="207"/>
        <pc:sldMkLst>
          <pc:docMk/>
          <pc:sldMk cId="2990625683" sldId="457"/>
        </pc:sldMkLst>
        <pc:spChg chg="mod">
          <ac:chgData name="David George" userId="00d1e6794cfa9047" providerId="LiveId" clId="{B8A558DA-E34B-4A55-8010-E166FF0F56AD}" dt="2023-12-24T04:17:56.535" v="600" actId="207"/>
          <ac:spMkLst>
            <pc:docMk/>
            <pc:sldMk cId="2990625683" sldId="457"/>
            <ac:spMk id="2" creationId="{3E223263-9ED5-2AD4-A63D-1C9AB51766B9}"/>
          </ac:spMkLst>
        </pc:spChg>
        <pc:spChg chg="mod">
          <ac:chgData name="David George" userId="00d1e6794cfa9047" providerId="LiveId" clId="{B8A558DA-E34B-4A55-8010-E166FF0F56AD}" dt="2023-12-24T04:17:43.080" v="581" actId="207"/>
          <ac:spMkLst>
            <pc:docMk/>
            <pc:sldMk cId="2990625683" sldId="457"/>
            <ac:spMk id="3" creationId="{28ED394A-1E83-EBE9-03CB-7A18631DAEAB}"/>
          </ac:spMkLst>
        </pc:spChg>
      </pc:sldChg>
      <pc:sldChg chg="new del">
        <pc:chgData name="David George" userId="00d1e6794cfa9047" providerId="LiveId" clId="{B8A558DA-E34B-4A55-8010-E166FF0F56AD}" dt="2023-12-24T04:22:03.789" v="602" actId="47"/>
        <pc:sldMkLst>
          <pc:docMk/>
          <pc:sldMk cId="476227157" sldId="458"/>
        </pc:sldMkLst>
      </pc:sldChg>
    </pc:docChg>
  </pc:docChgLst>
  <pc:docChgLst>
    <pc:chgData name="David George" userId="00d1e6794cfa9047" providerId="LiveId" clId="{F131D1A5-F55E-4B2D-A368-AB0C71812576}"/>
    <pc:docChg chg="undo custSel addSld delSld modSld">
      <pc:chgData name="David George" userId="00d1e6794cfa9047" providerId="LiveId" clId="{F131D1A5-F55E-4B2D-A368-AB0C71812576}" dt="2023-12-17T15:59:47.076" v="144" actId="207"/>
      <pc:docMkLst>
        <pc:docMk/>
      </pc:docMkLst>
      <pc:sldChg chg="add">
        <pc:chgData name="David George" userId="00d1e6794cfa9047" providerId="LiveId" clId="{F131D1A5-F55E-4B2D-A368-AB0C71812576}" dt="2023-12-17T15:15:49.897" v="11"/>
        <pc:sldMkLst>
          <pc:docMk/>
          <pc:sldMk cId="2342949084" sldId="282"/>
        </pc:sldMkLst>
      </pc:sldChg>
      <pc:sldChg chg="add">
        <pc:chgData name="David George" userId="00d1e6794cfa9047" providerId="LiveId" clId="{F131D1A5-F55E-4B2D-A368-AB0C71812576}" dt="2023-12-17T15:17:23.596" v="17"/>
        <pc:sldMkLst>
          <pc:docMk/>
          <pc:sldMk cId="3326679857" sldId="283"/>
        </pc:sldMkLst>
      </pc:sldChg>
      <pc:sldChg chg="add">
        <pc:chgData name="David George" userId="00d1e6794cfa9047" providerId="LiveId" clId="{F131D1A5-F55E-4B2D-A368-AB0C71812576}" dt="2023-12-17T15:15:50.381" v="12"/>
        <pc:sldMkLst>
          <pc:docMk/>
          <pc:sldMk cId="4133077314" sldId="284"/>
        </pc:sldMkLst>
      </pc:sldChg>
      <pc:sldChg chg="add">
        <pc:chgData name="David George" userId="00d1e6794cfa9047" providerId="LiveId" clId="{F131D1A5-F55E-4B2D-A368-AB0C71812576}" dt="2023-12-17T15:15:51.032" v="13"/>
        <pc:sldMkLst>
          <pc:docMk/>
          <pc:sldMk cId="3815471369" sldId="285"/>
        </pc:sldMkLst>
      </pc:sldChg>
      <pc:sldChg chg="add">
        <pc:chgData name="David George" userId="00d1e6794cfa9047" providerId="LiveId" clId="{F131D1A5-F55E-4B2D-A368-AB0C71812576}" dt="2023-12-17T15:15:51.492" v="14"/>
        <pc:sldMkLst>
          <pc:docMk/>
          <pc:sldMk cId="2305382551" sldId="286"/>
        </pc:sldMkLst>
      </pc:sldChg>
      <pc:sldChg chg="add">
        <pc:chgData name="David George" userId="00d1e6794cfa9047" providerId="LiveId" clId="{F131D1A5-F55E-4B2D-A368-AB0C71812576}" dt="2023-12-17T15:18:27.572" v="26"/>
        <pc:sldMkLst>
          <pc:docMk/>
          <pc:sldMk cId="2988154524" sldId="287"/>
        </pc:sldMkLst>
      </pc:sldChg>
      <pc:sldChg chg="del">
        <pc:chgData name="David George" userId="00d1e6794cfa9047" providerId="LiveId" clId="{F131D1A5-F55E-4B2D-A368-AB0C71812576}" dt="2023-12-17T15:13:30.182" v="3" actId="47"/>
        <pc:sldMkLst>
          <pc:docMk/>
          <pc:sldMk cId="3475922015" sldId="288"/>
        </pc:sldMkLst>
      </pc:sldChg>
      <pc:sldChg chg="add">
        <pc:chgData name="David George" userId="00d1e6794cfa9047" providerId="LiveId" clId="{F131D1A5-F55E-4B2D-A368-AB0C71812576}" dt="2023-12-17T15:19:54.004" v="29"/>
        <pc:sldMkLst>
          <pc:docMk/>
          <pc:sldMk cId="607435995" sldId="310"/>
        </pc:sldMkLst>
      </pc:sldChg>
      <pc:sldChg chg="add">
        <pc:chgData name="David George" userId="00d1e6794cfa9047" providerId="LiveId" clId="{F131D1A5-F55E-4B2D-A368-AB0C71812576}" dt="2023-12-17T15:19:54.416" v="30"/>
        <pc:sldMkLst>
          <pc:docMk/>
          <pc:sldMk cId="2303218461" sldId="311"/>
        </pc:sldMkLst>
      </pc:sldChg>
      <pc:sldChg chg="add">
        <pc:chgData name="David George" userId="00d1e6794cfa9047" providerId="LiveId" clId="{F131D1A5-F55E-4B2D-A368-AB0C71812576}" dt="2023-12-17T15:19:54.850" v="31"/>
        <pc:sldMkLst>
          <pc:docMk/>
          <pc:sldMk cId="3900855952" sldId="313"/>
        </pc:sldMkLst>
      </pc:sldChg>
      <pc:sldChg chg="add">
        <pc:chgData name="David George" userId="00d1e6794cfa9047" providerId="LiveId" clId="{F131D1A5-F55E-4B2D-A368-AB0C71812576}" dt="2023-12-17T15:19:52.683" v="28"/>
        <pc:sldMkLst>
          <pc:docMk/>
          <pc:sldMk cId="274149217" sldId="315"/>
        </pc:sldMkLst>
      </pc:sldChg>
      <pc:sldChg chg="add del">
        <pc:chgData name="David George" userId="00d1e6794cfa9047" providerId="LiveId" clId="{F131D1A5-F55E-4B2D-A368-AB0C71812576}" dt="2023-12-17T15:13:38.406" v="10" actId="47"/>
        <pc:sldMkLst>
          <pc:docMk/>
          <pc:sldMk cId="1785256590" sldId="368"/>
        </pc:sldMkLst>
      </pc:sldChg>
      <pc:sldChg chg="modSp mod">
        <pc:chgData name="David George" userId="00d1e6794cfa9047" providerId="LiveId" clId="{F131D1A5-F55E-4B2D-A368-AB0C71812576}" dt="2023-12-17T15:50:38.818" v="45" actId="20577"/>
        <pc:sldMkLst>
          <pc:docMk/>
          <pc:sldMk cId="1301945302" sldId="377"/>
        </pc:sldMkLst>
        <pc:spChg chg="mod">
          <ac:chgData name="David George" userId="00d1e6794cfa9047" providerId="LiveId" clId="{F131D1A5-F55E-4B2D-A368-AB0C71812576}" dt="2023-12-17T15:50:38.818" v="45" actId="20577"/>
          <ac:spMkLst>
            <pc:docMk/>
            <pc:sldMk cId="1301945302" sldId="377"/>
            <ac:spMk id="2" creationId="{50075256-544F-50F8-1EA8-347CD482915B}"/>
          </ac:spMkLst>
        </pc:spChg>
        <pc:spChg chg="mod">
          <ac:chgData name="David George" userId="00d1e6794cfa9047" providerId="LiveId" clId="{F131D1A5-F55E-4B2D-A368-AB0C71812576}" dt="2023-12-17T15:50:15.697" v="36" actId="207"/>
          <ac:spMkLst>
            <pc:docMk/>
            <pc:sldMk cId="1301945302" sldId="377"/>
            <ac:spMk id="3" creationId="{B75C87CD-DD0D-899C-5799-D8B3017EF767}"/>
          </ac:spMkLst>
        </pc:spChg>
      </pc:sldChg>
      <pc:sldChg chg="del">
        <pc:chgData name="David George" userId="00d1e6794cfa9047" providerId="LiveId" clId="{F131D1A5-F55E-4B2D-A368-AB0C71812576}" dt="2023-12-17T15:13:28.820" v="0" actId="47"/>
        <pc:sldMkLst>
          <pc:docMk/>
          <pc:sldMk cId="1450842835" sldId="378"/>
        </pc:sldMkLst>
      </pc:sldChg>
      <pc:sldChg chg="del">
        <pc:chgData name="David George" userId="00d1e6794cfa9047" providerId="LiveId" clId="{F131D1A5-F55E-4B2D-A368-AB0C71812576}" dt="2023-12-17T15:13:29.368" v="1" actId="47"/>
        <pc:sldMkLst>
          <pc:docMk/>
          <pc:sldMk cId="3688989145" sldId="379"/>
        </pc:sldMkLst>
      </pc:sldChg>
      <pc:sldChg chg="del">
        <pc:chgData name="David George" userId="00d1e6794cfa9047" providerId="LiveId" clId="{F131D1A5-F55E-4B2D-A368-AB0C71812576}" dt="2023-12-17T15:13:29.666" v="2" actId="47"/>
        <pc:sldMkLst>
          <pc:docMk/>
          <pc:sldMk cId="3464334598" sldId="380"/>
        </pc:sldMkLst>
      </pc:sldChg>
      <pc:sldChg chg="del">
        <pc:chgData name="David George" userId="00d1e6794cfa9047" providerId="LiveId" clId="{F131D1A5-F55E-4B2D-A368-AB0C71812576}" dt="2023-12-17T15:13:30.464" v="4" actId="47"/>
        <pc:sldMkLst>
          <pc:docMk/>
          <pc:sldMk cId="2883172978" sldId="381"/>
        </pc:sldMkLst>
      </pc:sldChg>
      <pc:sldChg chg="del">
        <pc:chgData name="David George" userId="00d1e6794cfa9047" providerId="LiveId" clId="{F131D1A5-F55E-4B2D-A368-AB0C71812576}" dt="2023-12-17T15:13:30.744" v="5" actId="47"/>
        <pc:sldMkLst>
          <pc:docMk/>
          <pc:sldMk cId="4108917470" sldId="382"/>
        </pc:sldMkLst>
      </pc:sldChg>
      <pc:sldChg chg="del">
        <pc:chgData name="David George" userId="00d1e6794cfa9047" providerId="LiveId" clId="{F131D1A5-F55E-4B2D-A368-AB0C71812576}" dt="2023-12-17T15:13:30.994" v="6" actId="47"/>
        <pc:sldMkLst>
          <pc:docMk/>
          <pc:sldMk cId="1707281080" sldId="383"/>
        </pc:sldMkLst>
      </pc:sldChg>
      <pc:sldChg chg="del">
        <pc:chgData name="David George" userId="00d1e6794cfa9047" providerId="LiveId" clId="{F131D1A5-F55E-4B2D-A368-AB0C71812576}" dt="2023-12-17T15:13:31.698" v="7" actId="47"/>
        <pc:sldMkLst>
          <pc:docMk/>
          <pc:sldMk cId="4247270903" sldId="384"/>
        </pc:sldMkLst>
      </pc:sldChg>
      <pc:sldChg chg="del">
        <pc:chgData name="David George" userId="00d1e6794cfa9047" providerId="LiveId" clId="{F131D1A5-F55E-4B2D-A368-AB0C71812576}" dt="2023-12-17T15:13:31.901" v="8" actId="47"/>
        <pc:sldMkLst>
          <pc:docMk/>
          <pc:sldMk cId="4232049506" sldId="385"/>
        </pc:sldMkLst>
      </pc:sldChg>
      <pc:sldChg chg="del">
        <pc:chgData name="David George" userId="00d1e6794cfa9047" providerId="LiveId" clId="{F131D1A5-F55E-4B2D-A368-AB0C71812576}" dt="2023-12-17T15:18:35.958" v="27" actId="47"/>
        <pc:sldMkLst>
          <pc:docMk/>
          <pc:sldMk cId="1301729724" sldId="387"/>
        </pc:sldMkLst>
      </pc:sldChg>
      <pc:sldChg chg="add">
        <pc:chgData name="David George" userId="00d1e6794cfa9047" providerId="LiveId" clId="{F131D1A5-F55E-4B2D-A368-AB0C71812576}" dt="2023-12-17T15:16:10.023" v="15"/>
        <pc:sldMkLst>
          <pc:docMk/>
          <pc:sldMk cId="3117917326" sldId="388"/>
        </pc:sldMkLst>
      </pc:sldChg>
      <pc:sldChg chg="add">
        <pc:chgData name="David George" userId="00d1e6794cfa9047" providerId="LiveId" clId="{F131D1A5-F55E-4B2D-A368-AB0C71812576}" dt="2023-12-17T15:17:22.904" v="16"/>
        <pc:sldMkLst>
          <pc:docMk/>
          <pc:sldMk cId="4142695009" sldId="389"/>
        </pc:sldMkLst>
      </pc:sldChg>
      <pc:sldChg chg="add">
        <pc:chgData name="David George" userId="00d1e6794cfa9047" providerId="LiveId" clId="{F131D1A5-F55E-4B2D-A368-AB0C71812576}" dt="2023-12-17T15:17:55.964" v="18"/>
        <pc:sldMkLst>
          <pc:docMk/>
          <pc:sldMk cId="2853287753" sldId="390"/>
        </pc:sldMkLst>
      </pc:sldChg>
      <pc:sldChg chg="add">
        <pc:chgData name="David George" userId="00d1e6794cfa9047" providerId="LiveId" clId="{F131D1A5-F55E-4B2D-A368-AB0C71812576}" dt="2023-12-17T15:17:56.347" v="19"/>
        <pc:sldMkLst>
          <pc:docMk/>
          <pc:sldMk cId="3809380443" sldId="391"/>
        </pc:sldMkLst>
      </pc:sldChg>
      <pc:sldChg chg="add">
        <pc:chgData name="David George" userId="00d1e6794cfa9047" providerId="LiveId" clId="{F131D1A5-F55E-4B2D-A368-AB0C71812576}" dt="2023-12-17T15:17:56.758" v="20"/>
        <pc:sldMkLst>
          <pc:docMk/>
          <pc:sldMk cId="3413649450" sldId="392"/>
        </pc:sldMkLst>
      </pc:sldChg>
      <pc:sldChg chg="add">
        <pc:chgData name="David George" userId="00d1e6794cfa9047" providerId="LiveId" clId="{F131D1A5-F55E-4B2D-A368-AB0C71812576}" dt="2023-12-17T15:18:25.606" v="21"/>
        <pc:sldMkLst>
          <pc:docMk/>
          <pc:sldMk cId="5263824" sldId="393"/>
        </pc:sldMkLst>
      </pc:sldChg>
      <pc:sldChg chg="add">
        <pc:chgData name="David George" userId="00d1e6794cfa9047" providerId="LiveId" clId="{F131D1A5-F55E-4B2D-A368-AB0C71812576}" dt="2023-12-17T15:18:26.022" v="22"/>
        <pc:sldMkLst>
          <pc:docMk/>
          <pc:sldMk cId="1986869604" sldId="394"/>
        </pc:sldMkLst>
      </pc:sldChg>
      <pc:sldChg chg="add">
        <pc:chgData name="David George" userId="00d1e6794cfa9047" providerId="LiveId" clId="{F131D1A5-F55E-4B2D-A368-AB0C71812576}" dt="2023-12-17T15:18:26.407" v="23"/>
        <pc:sldMkLst>
          <pc:docMk/>
          <pc:sldMk cId="2734141992" sldId="395"/>
        </pc:sldMkLst>
      </pc:sldChg>
      <pc:sldChg chg="add">
        <pc:chgData name="David George" userId="00d1e6794cfa9047" providerId="LiveId" clId="{F131D1A5-F55E-4B2D-A368-AB0C71812576}" dt="2023-12-17T15:18:26.807" v="24"/>
        <pc:sldMkLst>
          <pc:docMk/>
          <pc:sldMk cId="3824794857" sldId="396"/>
        </pc:sldMkLst>
      </pc:sldChg>
      <pc:sldChg chg="add">
        <pc:chgData name="David George" userId="00d1e6794cfa9047" providerId="LiveId" clId="{F131D1A5-F55E-4B2D-A368-AB0C71812576}" dt="2023-12-17T15:18:27.168" v="25"/>
        <pc:sldMkLst>
          <pc:docMk/>
          <pc:sldMk cId="1057027790" sldId="397"/>
        </pc:sldMkLst>
      </pc:sldChg>
      <pc:sldChg chg="add">
        <pc:chgData name="David George" userId="00d1e6794cfa9047" providerId="LiveId" clId="{F131D1A5-F55E-4B2D-A368-AB0C71812576}" dt="2023-12-17T15:19:55.318" v="32"/>
        <pc:sldMkLst>
          <pc:docMk/>
          <pc:sldMk cId="1420015799" sldId="398"/>
        </pc:sldMkLst>
      </pc:sldChg>
      <pc:sldChg chg="modSp new mod">
        <pc:chgData name="David George" userId="00d1e6794cfa9047" providerId="LiveId" clId="{F131D1A5-F55E-4B2D-A368-AB0C71812576}" dt="2023-12-17T15:51:43.963" v="62" actId="207"/>
        <pc:sldMkLst>
          <pc:docMk/>
          <pc:sldMk cId="87135096" sldId="399"/>
        </pc:sldMkLst>
        <pc:spChg chg="mod">
          <ac:chgData name="David George" userId="00d1e6794cfa9047" providerId="LiveId" clId="{F131D1A5-F55E-4B2D-A368-AB0C71812576}" dt="2023-12-17T15:51:43.963" v="62" actId="207"/>
          <ac:spMkLst>
            <pc:docMk/>
            <pc:sldMk cId="87135096" sldId="399"/>
            <ac:spMk id="2" creationId="{09B96B67-2A3E-3C73-4600-46FF23902578}"/>
          </ac:spMkLst>
        </pc:spChg>
        <pc:spChg chg="mod">
          <ac:chgData name="David George" userId="00d1e6794cfa9047" providerId="LiveId" clId="{F131D1A5-F55E-4B2D-A368-AB0C71812576}" dt="2023-12-17T15:51:18.982" v="49" actId="207"/>
          <ac:spMkLst>
            <pc:docMk/>
            <pc:sldMk cId="87135096" sldId="399"/>
            <ac:spMk id="3" creationId="{54A79727-1B42-0BC0-3E0B-7B1022DE3D77}"/>
          </ac:spMkLst>
        </pc:spChg>
      </pc:sldChg>
      <pc:sldChg chg="modSp new mod">
        <pc:chgData name="David George" userId="00d1e6794cfa9047" providerId="LiveId" clId="{F131D1A5-F55E-4B2D-A368-AB0C71812576}" dt="2023-12-17T15:52:57.683" v="68" actId="207"/>
        <pc:sldMkLst>
          <pc:docMk/>
          <pc:sldMk cId="3644660820" sldId="400"/>
        </pc:sldMkLst>
        <pc:spChg chg="mod">
          <ac:chgData name="David George" userId="00d1e6794cfa9047" providerId="LiveId" clId="{F131D1A5-F55E-4B2D-A368-AB0C71812576}" dt="2023-12-17T15:52:57.683" v="68" actId="207"/>
          <ac:spMkLst>
            <pc:docMk/>
            <pc:sldMk cId="3644660820" sldId="400"/>
            <ac:spMk id="2" creationId="{2F7684AA-A3D4-85FE-92D6-1C9DB857810B}"/>
          </ac:spMkLst>
        </pc:spChg>
        <pc:spChg chg="mod">
          <ac:chgData name="David George" userId="00d1e6794cfa9047" providerId="LiveId" clId="{F131D1A5-F55E-4B2D-A368-AB0C71812576}" dt="2023-12-17T15:52:43.739" v="66" actId="207"/>
          <ac:spMkLst>
            <pc:docMk/>
            <pc:sldMk cId="3644660820" sldId="400"/>
            <ac:spMk id="3" creationId="{7B7EB382-59AF-4544-9E3B-5DF64B7FA8F9}"/>
          </ac:spMkLst>
        </pc:spChg>
      </pc:sldChg>
      <pc:sldChg chg="modSp new mod">
        <pc:chgData name="David George" userId="00d1e6794cfa9047" providerId="LiveId" clId="{F131D1A5-F55E-4B2D-A368-AB0C71812576}" dt="2023-12-17T15:55:20.032" v="96" actId="207"/>
        <pc:sldMkLst>
          <pc:docMk/>
          <pc:sldMk cId="783287360" sldId="401"/>
        </pc:sldMkLst>
        <pc:spChg chg="mod">
          <ac:chgData name="David George" userId="00d1e6794cfa9047" providerId="LiveId" clId="{F131D1A5-F55E-4B2D-A368-AB0C71812576}" dt="2023-12-17T15:55:20.032" v="96" actId="207"/>
          <ac:spMkLst>
            <pc:docMk/>
            <pc:sldMk cId="783287360" sldId="401"/>
            <ac:spMk id="2" creationId="{B0849953-4A4C-DCB0-9F7C-74B850F31301}"/>
          </ac:spMkLst>
        </pc:spChg>
        <pc:spChg chg="mod">
          <ac:chgData name="David George" userId="00d1e6794cfa9047" providerId="LiveId" clId="{F131D1A5-F55E-4B2D-A368-AB0C71812576}" dt="2023-12-17T15:54:50.828" v="89" actId="20577"/>
          <ac:spMkLst>
            <pc:docMk/>
            <pc:sldMk cId="783287360" sldId="401"/>
            <ac:spMk id="3" creationId="{67F0508F-8FF4-F478-DFDE-AD9D8DAB0108}"/>
          </ac:spMkLst>
        </pc:spChg>
      </pc:sldChg>
      <pc:sldChg chg="modSp new mod">
        <pc:chgData name="David George" userId="00d1e6794cfa9047" providerId="LiveId" clId="{F131D1A5-F55E-4B2D-A368-AB0C71812576}" dt="2023-12-17T15:55:30.978" v="101" actId="207"/>
        <pc:sldMkLst>
          <pc:docMk/>
          <pc:sldMk cId="1051366383" sldId="402"/>
        </pc:sldMkLst>
        <pc:spChg chg="mod">
          <ac:chgData name="David George" userId="00d1e6794cfa9047" providerId="LiveId" clId="{F131D1A5-F55E-4B2D-A368-AB0C71812576}" dt="2023-12-17T15:55:30.978" v="101" actId="207"/>
          <ac:spMkLst>
            <pc:docMk/>
            <pc:sldMk cId="1051366383" sldId="402"/>
            <ac:spMk id="2" creationId="{BB9504B9-56F7-A5AD-694A-5882B50B69F0}"/>
          </ac:spMkLst>
        </pc:spChg>
        <pc:spChg chg="mod">
          <ac:chgData name="David George" userId="00d1e6794cfa9047" providerId="LiveId" clId="{F131D1A5-F55E-4B2D-A368-AB0C71812576}" dt="2023-12-17T15:54:58.712" v="94" actId="20577"/>
          <ac:spMkLst>
            <pc:docMk/>
            <pc:sldMk cId="1051366383" sldId="402"/>
            <ac:spMk id="3" creationId="{35264B58-534D-DE7D-83FE-09BF9313FF58}"/>
          </ac:spMkLst>
        </pc:spChg>
      </pc:sldChg>
      <pc:sldChg chg="modSp new mod">
        <pc:chgData name="David George" userId="00d1e6794cfa9047" providerId="LiveId" clId="{F131D1A5-F55E-4B2D-A368-AB0C71812576}" dt="2023-12-17T15:59:15.861" v="132" actId="207"/>
        <pc:sldMkLst>
          <pc:docMk/>
          <pc:sldMk cId="2325664035" sldId="403"/>
        </pc:sldMkLst>
        <pc:spChg chg="mod">
          <ac:chgData name="David George" userId="00d1e6794cfa9047" providerId="LiveId" clId="{F131D1A5-F55E-4B2D-A368-AB0C71812576}" dt="2023-12-17T15:59:15.861" v="132" actId="207"/>
          <ac:spMkLst>
            <pc:docMk/>
            <pc:sldMk cId="2325664035" sldId="403"/>
            <ac:spMk id="2" creationId="{BD155667-5590-1F6A-ED7F-456054FA752C}"/>
          </ac:spMkLst>
        </pc:spChg>
        <pc:spChg chg="mod">
          <ac:chgData name="David George" userId="00d1e6794cfa9047" providerId="LiveId" clId="{F131D1A5-F55E-4B2D-A368-AB0C71812576}" dt="2023-12-17T15:57:07.475" v="111" actId="27636"/>
          <ac:spMkLst>
            <pc:docMk/>
            <pc:sldMk cId="2325664035" sldId="403"/>
            <ac:spMk id="3" creationId="{3B2A7907-630A-3CF7-D113-457ECFB6D071}"/>
          </ac:spMkLst>
        </pc:spChg>
      </pc:sldChg>
      <pc:sldChg chg="modSp new mod">
        <pc:chgData name="David George" userId="00d1e6794cfa9047" providerId="LiveId" clId="{F131D1A5-F55E-4B2D-A368-AB0C71812576}" dt="2023-12-17T15:59:28.572" v="138" actId="207"/>
        <pc:sldMkLst>
          <pc:docMk/>
          <pc:sldMk cId="149002786" sldId="404"/>
        </pc:sldMkLst>
        <pc:spChg chg="mod">
          <ac:chgData name="David George" userId="00d1e6794cfa9047" providerId="LiveId" clId="{F131D1A5-F55E-4B2D-A368-AB0C71812576}" dt="2023-12-17T15:59:28.572" v="138" actId="207"/>
          <ac:spMkLst>
            <pc:docMk/>
            <pc:sldMk cId="149002786" sldId="404"/>
            <ac:spMk id="2" creationId="{F3022EF3-5E46-BFE8-C29B-DE0CC209CE28}"/>
          </ac:spMkLst>
        </pc:spChg>
        <pc:spChg chg="mod">
          <ac:chgData name="David George" userId="00d1e6794cfa9047" providerId="LiveId" clId="{F131D1A5-F55E-4B2D-A368-AB0C71812576}" dt="2023-12-17T15:58:13.701" v="128" actId="207"/>
          <ac:spMkLst>
            <pc:docMk/>
            <pc:sldMk cId="149002786" sldId="404"/>
            <ac:spMk id="3" creationId="{042F451B-1B3B-3857-BD52-5C4DE0E258D2}"/>
          </ac:spMkLst>
        </pc:spChg>
      </pc:sldChg>
      <pc:sldChg chg="modSp new mod">
        <pc:chgData name="David George" userId="00d1e6794cfa9047" providerId="LiveId" clId="{F131D1A5-F55E-4B2D-A368-AB0C71812576}" dt="2023-12-17T15:59:47.076" v="144" actId="207"/>
        <pc:sldMkLst>
          <pc:docMk/>
          <pc:sldMk cId="3870962729" sldId="405"/>
        </pc:sldMkLst>
        <pc:spChg chg="mod">
          <ac:chgData name="David George" userId="00d1e6794cfa9047" providerId="LiveId" clId="{F131D1A5-F55E-4B2D-A368-AB0C71812576}" dt="2023-12-17T15:59:47.076" v="144" actId="207"/>
          <ac:spMkLst>
            <pc:docMk/>
            <pc:sldMk cId="3870962729" sldId="405"/>
            <ac:spMk id="2" creationId="{CC0B851A-4672-5D87-E51A-230E3117A048}"/>
          </ac:spMkLst>
        </pc:spChg>
        <pc:spChg chg="mod">
          <ac:chgData name="David George" userId="00d1e6794cfa9047" providerId="LiveId" clId="{F131D1A5-F55E-4B2D-A368-AB0C71812576}" dt="2023-12-17T15:57:59.085" v="125" actId="255"/>
          <ac:spMkLst>
            <pc:docMk/>
            <pc:sldMk cId="3870962729" sldId="405"/>
            <ac:spMk id="3" creationId="{8DF31306-021F-12D5-23EC-24E105A035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70258"/>
          </a:xfrm>
          <a:prstGeom prst="rect">
            <a:avLst/>
          </a:prstGeom>
        </p:spPr>
        <p:txBody>
          <a:bodyPr vert="horz" lIns="94046" tIns="47023" rIns="94046" bIns="47023" rtlCol="0"/>
          <a:lstStyle>
            <a:lvl1pPr algn="r">
              <a:defRPr sz="1200"/>
            </a:lvl1pPr>
          </a:lstStyle>
          <a:p>
            <a:fld id="{7568B738-9D74-4393-8099-E39B81E48540}" type="datetimeFigureOut">
              <a:rPr lang="en-US" smtClean="0"/>
              <a:t>12/23/2023</a:t>
            </a:fld>
            <a:endParaRPr lang="en-US"/>
          </a:p>
        </p:txBody>
      </p:sp>
      <p:sp>
        <p:nvSpPr>
          <p:cNvPr id="4" name="Footer Placeholder 3"/>
          <p:cNvSpPr>
            <a:spLocks noGrp="1"/>
          </p:cNvSpPr>
          <p:nvPr>
            <p:ph type="ftr" sz="quarter" idx="2"/>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4"/>
            <a:ext cx="3070860" cy="470257"/>
          </a:xfrm>
          <a:prstGeom prst="rect">
            <a:avLst/>
          </a:prstGeom>
        </p:spPr>
        <p:txBody>
          <a:bodyPr vert="horz" lIns="94046" tIns="47023" rIns="94046" bIns="47023" rtlCol="0" anchor="b"/>
          <a:lstStyle>
            <a:lvl1pPr algn="r">
              <a:defRPr sz="1200"/>
            </a:lvl1pPr>
          </a:lstStyle>
          <a:p>
            <a:fld id="{31E887A5-BA84-4DB4-9F38-E4F3974456D2}" type="slidenum">
              <a:rPr lang="en-US" smtClean="0"/>
              <a:t>‹#›</a:t>
            </a:fld>
            <a:endParaRPr lang="en-US"/>
          </a:p>
        </p:txBody>
      </p:sp>
    </p:spTree>
    <p:extLst>
      <p:ext uri="{BB962C8B-B14F-4D97-AF65-F5344CB8AC3E}">
        <p14:creationId xmlns:p14="http://schemas.microsoft.com/office/powerpoint/2010/main" val="328237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9307B27C-48B2-4E46-8965-BF9D337A573E}" type="datetimeFigureOut">
              <a:rPr lang="en-US" smtClean="0"/>
              <a:t>12/23/2023</a:t>
            </a:fld>
            <a:endParaRPr lang="en-US"/>
          </a:p>
        </p:txBody>
      </p:sp>
      <p:sp>
        <p:nvSpPr>
          <p:cNvPr id="4" name="Slide Image Placeholder 3"/>
          <p:cNvSpPr>
            <a:spLocks noGrp="1" noRot="1" noChangeAspect="1"/>
          </p:cNvSpPr>
          <p:nvPr>
            <p:ph type="sldImg" idx="2"/>
          </p:nvPr>
        </p:nvSpPr>
        <p:spPr>
          <a:xfrm>
            <a:off x="731838" y="703263"/>
            <a:ext cx="5622925"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DE8D893E-75EB-42A9-AB8D-BEE23E14A8C4}" type="slidenum">
              <a:rPr lang="en-US" smtClean="0"/>
              <a:t>‹#›</a:t>
            </a:fld>
            <a:endParaRPr lang="en-US"/>
          </a:p>
        </p:txBody>
      </p:sp>
    </p:spTree>
    <p:extLst>
      <p:ext uri="{BB962C8B-B14F-4D97-AF65-F5344CB8AC3E}">
        <p14:creationId xmlns:p14="http://schemas.microsoft.com/office/powerpoint/2010/main" val="23912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F76D41-C6B1-4182-A715-DC43084A8903}" type="datetimeFigureOut">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12/23/2023</a:t>
            </a:fld>
            <a:endParaRPr kumimoji="0" lang="en-US"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50381-045E-49B0-B1AA-75763AEB88C1}"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034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F76D41-C6B1-4182-A715-DC43084A8903}"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50381-045E-49B0-B1AA-75763AEB88C1}" type="slidenum">
              <a:rPr lang="en-US" smtClean="0"/>
              <a:t>‹#›</a:t>
            </a:fld>
            <a:endParaRPr lang="en-US"/>
          </a:p>
        </p:txBody>
      </p:sp>
    </p:spTree>
    <p:extLst>
      <p:ext uri="{BB962C8B-B14F-4D97-AF65-F5344CB8AC3E}">
        <p14:creationId xmlns:p14="http://schemas.microsoft.com/office/powerpoint/2010/main" val="166116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99000"/>
            <a:lum/>
            <a:extLst>
              <a:ext uri="{BEBA8EAE-BF5A-486C-A8C5-ECC9F3942E4B}">
                <a14:imgProps xmlns:a14="http://schemas.microsoft.com/office/drawing/2010/main">
                  <a14:imgLayer r:embed="rId5">
                    <a14:imgEffect>
                      <a14:brightnessContrast bright="-20000"/>
                    </a14:imgEffect>
                  </a14:imgLayer>
                </a14:imgProps>
              </a:ext>
            </a:extLst>
          </a:blip>
          <a:srcRect/>
          <a:stretch>
            <a:fillRect l="-8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F4F76D41-C6B1-4182-A715-DC43084A8903}" type="datetimeFigureOut">
              <a:rPr lang="en-US" smtClean="0"/>
              <a:t>12/23/2023</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5950381-045E-49B0-B1AA-75763AEB88C1}" type="slidenum">
              <a:rPr lang="en-US" smtClean="0"/>
              <a:t>‹#›</a:t>
            </a:fld>
            <a:endParaRPr lang="en-US"/>
          </a:p>
        </p:txBody>
      </p:sp>
    </p:spTree>
    <p:extLst>
      <p:ext uri="{BB962C8B-B14F-4D97-AF65-F5344CB8AC3E}">
        <p14:creationId xmlns:p14="http://schemas.microsoft.com/office/powerpoint/2010/main" val="81082450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anose="020B0604020202020204"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90500"/>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
        <p:nvSpPr>
          <p:cNvPr id="4" name="Title 1"/>
          <p:cNvSpPr txBox="1">
            <a:spLocks/>
          </p:cNvSpPr>
          <p:nvPr/>
        </p:nvSpPr>
        <p:spPr>
          <a:xfrm>
            <a:off x="1270000" y="4445000"/>
            <a:ext cx="6477000" cy="825500"/>
          </a:xfrm>
          <a:prstGeom prst="rect">
            <a:avLst/>
          </a:prstGeom>
          <a:effectLst>
            <a:outerShdw blurRad="50800" dist="38100" algn="l" rotWithShape="0">
              <a:prstClr val="black"/>
            </a:outerShdw>
          </a:effectLst>
        </p:spPr>
        <p:txBody>
          <a:bodyPr vert="horz" lIns="76200" tIns="38100" rIns="76200" bIns="381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effectLst>
                  <a:outerShdw blurRad="38100" dist="38100" dir="2700000" algn="tl">
                    <a:srgbClr val="000000">
                      <a:alpha val="43137"/>
                    </a:srgbClr>
                  </a:outerShdw>
                </a:effectLst>
                <a:latin typeface="Gabriola" pitchFamily="82" charset="0"/>
              </a:rPr>
              <a:t>Christmas Eve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57300"/>
            <a:ext cx="4205037" cy="3327195"/>
          </a:xfrm>
          <a:prstGeom prst="rect">
            <a:avLst/>
          </a:prstGeom>
        </p:spPr>
      </p:pic>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1:39-40</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39 </a:t>
            </a:r>
            <a:r>
              <a:rPr lang="en-US" dirty="0">
                <a:solidFill>
                  <a:schemeClr val="bg1"/>
                </a:solidFill>
                <a:effectLst>
                  <a:outerShdw blurRad="38100" dist="38100" dir="2700000" algn="tl">
                    <a:srgbClr val="000000">
                      <a:alpha val="43137"/>
                    </a:srgbClr>
                  </a:outerShdw>
                </a:effectLst>
              </a:rPr>
              <a:t>In those days Mary arose and went with haste into the hill country, to a town in Judah, </a:t>
            </a:r>
            <a:r>
              <a:rPr lang="en-US" b="1" baseline="30000" dirty="0">
                <a:solidFill>
                  <a:schemeClr val="bg1"/>
                </a:solidFill>
                <a:effectLst>
                  <a:outerShdw blurRad="38100" dist="38100" dir="2700000" algn="tl">
                    <a:srgbClr val="000000">
                      <a:alpha val="43137"/>
                    </a:srgbClr>
                  </a:outerShdw>
                </a:effectLst>
              </a:rPr>
              <a:t>40 </a:t>
            </a:r>
            <a:r>
              <a:rPr lang="en-US" dirty="0">
                <a:solidFill>
                  <a:schemeClr val="bg1"/>
                </a:solidFill>
                <a:effectLst>
                  <a:outerShdw blurRad="38100" dist="38100" dir="2700000" algn="tl">
                    <a:srgbClr val="000000">
                      <a:alpha val="43137"/>
                    </a:srgbClr>
                  </a:outerShdw>
                </a:effectLst>
              </a:rPr>
              <a:t>and she entered the house of Zechariah and greeted Elizabeth.</a:t>
            </a:r>
          </a:p>
        </p:txBody>
      </p:sp>
    </p:spTree>
    <p:extLst>
      <p:ext uri="{BB962C8B-B14F-4D97-AF65-F5344CB8AC3E}">
        <p14:creationId xmlns:p14="http://schemas.microsoft.com/office/powerpoint/2010/main" val="374547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1:41-43</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41 </a:t>
            </a:r>
            <a:r>
              <a:rPr lang="en-US" dirty="0">
                <a:solidFill>
                  <a:schemeClr val="bg1"/>
                </a:solidFill>
                <a:effectLst>
                  <a:outerShdw blurRad="38100" dist="38100" dir="2700000" algn="tl">
                    <a:srgbClr val="000000">
                      <a:alpha val="43137"/>
                    </a:srgbClr>
                  </a:outerShdw>
                </a:effectLst>
              </a:rPr>
              <a:t>And when Elizabeth heard the greeting of Mary, the baby leaped in her womb. And Elizabeth was filled with the Holy Spirit, </a:t>
            </a:r>
            <a:r>
              <a:rPr lang="en-US" b="1" baseline="30000" dirty="0">
                <a:solidFill>
                  <a:schemeClr val="bg1"/>
                </a:solidFill>
                <a:effectLst>
                  <a:outerShdw blurRad="38100" dist="38100" dir="2700000" algn="tl">
                    <a:srgbClr val="000000">
                      <a:alpha val="43137"/>
                    </a:srgbClr>
                  </a:outerShdw>
                </a:effectLst>
              </a:rPr>
              <a:t>42 </a:t>
            </a:r>
            <a:r>
              <a:rPr lang="en-US" dirty="0">
                <a:solidFill>
                  <a:schemeClr val="bg1"/>
                </a:solidFill>
                <a:effectLst>
                  <a:outerShdw blurRad="38100" dist="38100" dir="2700000" algn="tl">
                    <a:srgbClr val="000000">
                      <a:alpha val="43137"/>
                    </a:srgbClr>
                  </a:outerShdw>
                </a:effectLst>
              </a:rPr>
              <a:t>and she exclaimed with a loud cry, “Blessed are you among women, and blessed is the fruit of your womb! </a:t>
            </a:r>
            <a:r>
              <a:rPr lang="en-US" b="1" baseline="30000" dirty="0">
                <a:solidFill>
                  <a:schemeClr val="bg1"/>
                </a:solidFill>
                <a:effectLst>
                  <a:outerShdw blurRad="38100" dist="38100" dir="2700000" algn="tl">
                    <a:srgbClr val="000000">
                      <a:alpha val="43137"/>
                    </a:srgbClr>
                  </a:outerShdw>
                </a:effectLst>
              </a:rPr>
              <a:t>43 </a:t>
            </a:r>
            <a:r>
              <a:rPr lang="en-US" dirty="0">
                <a:solidFill>
                  <a:schemeClr val="bg1"/>
                </a:solidFill>
                <a:effectLst>
                  <a:outerShdw blurRad="38100" dist="38100" dir="2700000" algn="tl">
                    <a:srgbClr val="000000">
                      <a:alpha val="43137"/>
                    </a:srgbClr>
                  </a:outerShdw>
                </a:effectLst>
              </a:rPr>
              <a:t>And why is this granted to me that the mother of my Lord should come to me?</a:t>
            </a:r>
            <a:r>
              <a:rPr lang="en-US" dirty="0"/>
              <a:t> </a:t>
            </a:r>
          </a:p>
        </p:txBody>
      </p:sp>
    </p:spTree>
    <p:extLst>
      <p:ext uri="{BB962C8B-B14F-4D97-AF65-F5344CB8AC3E}">
        <p14:creationId xmlns:p14="http://schemas.microsoft.com/office/powerpoint/2010/main" val="199750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1:44-45</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44 </a:t>
            </a:r>
            <a:r>
              <a:rPr lang="en-US" dirty="0">
                <a:solidFill>
                  <a:schemeClr val="bg1"/>
                </a:solidFill>
                <a:effectLst>
                  <a:outerShdw blurRad="38100" dist="38100" dir="2700000" algn="tl">
                    <a:srgbClr val="000000">
                      <a:alpha val="43137"/>
                    </a:srgbClr>
                  </a:outerShdw>
                </a:effectLst>
              </a:rPr>
              <a:t>For behold, when the sound of your greeting came to my ears, the baby in my womb leaped for joy. </a:t>
            </a:r>
            <a:r>
              <a:rPr lang="en-US" b="1" baseline="30000" dirty="0">
                <a:solidFill>
                  <a:schemeClr val="bg1"/>
                </a:solidFill>
                <a:effectLst>
                  <a:outerShdw blurRad="38100" dist="38100" dir="2700000" algn="tl">
                    <a:srgbClr val="000000">
                      <a:alpha val="43137"/>
                    </a:srgbClr>
                  </a:outerShdw>
                </a:effectLst>
              </a:rPr>
              <a:t>45 </a:t>
            </a:r>
            <a:r>
              <a:rPr lang="en-US" dirty="0">
                <a:solidFill>
                  <a:schemeClr val="bg1"/>
                </a:solidFill>
                <a:effectLst>
                  <a:outerShdw blurRad="38100" dist="38100" dir="2700000" algn="tl">
                    <a:srgbClr val="000000">
                      <a:alpha val="43137"/>
                    </a:srgbClr>
                  </a:outerShdw>
                </a:effectLst>
              </a:rPr>
              <a:t>And blessed is she who believed that there would be a fulfillment of what was spoken to her from the Lord.”</a:t>
            </a:r>
          </a:p>
        </p:txBody>
      </p:sp>
    </p:spTree>
    <p:extLst>
      <p:ext uri="{BB962C8B-B14F-4D97-AF65-F5344CB8AC3E}">
        <p14:creationId xmlns:p14="http://schemas.microsoft.com/office/powerpoint/2010/main" val="371479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228865"/>
            <a:ext cx="7302500" cy="952500"/>
          </a:xfrm>
        </p:spPr>
        <p:txBody>
          <a:bodyPr>
            <a:noAutofit/>
          </a:bodyPr>
          <a:lstStyle/>
          <a:p>
            <a:pPr algn="l"/>
            <a:r>
              <a:rPr lang="en-US" i="1" u="sng" dirty="0">
                <a:solidFill>
                  <a:schemeClr val="bg1"/>
                </a:solidFill>
                <a:effectLst>
                  <a:outerShdw blurRad="38100" dist="38100" dir="2700000" algn="tl">
                    <a:srgbClr val="000000">
                      <a:alpha val="43137"/>
                    </a:srgbClr>
                  </a:outerShdw>
                </a:effectLst>
              </a:rPr>
              <a:t>Hark the Herald Angels Sing</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sz="2000" i="1" dirty="0">
                <a:solidFill>
                  <a:schemeClr val="bg1"/>
                </a:solidFill>
                <a:effectLst>
                  <a:outerShdw blurRad="38100" dist="38100" dir="2700000" algn="tl">
                    <a:srgbClr val="000000">
                      <a:alpha val="43137"/>
                    </a:srgbClr>
                  </a:outerShdw>
                </a:effectLst>
              </a:rPr>
              <a:t>Charles Wesley &amp; Felix Mendelssohn, Public Domain   CCLI:27738</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82843" y="1333500"/>
            <a:ext cx="6918158" cy="4381500"/>
          </a:xfrm>
        </p:spPr>
        <p:txBody>
          <a:bodyPr>
            <a:normAutofit/>
          </a:bodyPr>
          <a:lstStyle/>
          <a:p>
            <a:pPr marL="0" indent="0">
              <a:buNone/>
            </a:pPr>
            <a:r>
              <a:rPr lang="en-US" sz="2000" i="1" dirty="0">
                <a:solidFill>
                  <a:schemeClr val="bg1"/>
                </a:solidFill>
                <a:effectLst>
                  <a:outerShdw blurRad="38100" dist="38100" dir="2700000" algn="tl">
                    <a:srgbClr val="000000">
                      <a:alpha val="43137"/>
                    </a:srgbClr>
                  </a:outerShdw>
                </a:effectLst>
              </a:rPr>
              <a:t>Verse 1:</a:t>
            </a:r>
          </a:p>
          <a:p>
            <a:pPr marL="0" indent="0">
              <a:buNone/>
            </a:pPr>
            <a:r>
              <a:rPr lang="en-US" altLang="en-US" dirty="0">
                <a:solidFill>
                  <a:schemeClr val="bg1"/>
                </a:solidFill>
                <a:effectLst>
                  <a:outerShdw blurRad="38100" dist="38100" dir="2700000" algn="tl">
                    <a:srgbClr val="000000">
                      <a:alpha val="43137"/>
                    </a:srgbClr>
                  </a:outerShdw>
                </a:effectLst>
              </a:rPr>
              <a:t>Hark! The herald angels sing, </a:t>
            </a:r>
          </a:p>
          <a:p>
            <a:pPr marL="0" indent="0">
              <a:buNone/>
            </a:pPr>
            <a:r>
              <a:rPr lang="en-US" altLang="en-US" dirty="0">
                <a:solidFill>
                  <a:schemeClr val="bg1"/>
                </a:solidFill>
                <a:effectLst>
                  <a:outerShdw blurRad="38100" dist="38100" dir="2700000" algn="tl">
                    <a:srgbClr val="000000">
                      <a:alpha val="43137"/>
                    </a:srgbClr>
                  </a:outerShdw>
                </a:effectLst>
              </a:rPr>
              <a:t>“Glory to the newborn King;</a:t>
            </a:r>
          </a:p>
          <a:p>
            <a:pPr marL="0" indent="0">
              <a:buNone/>
            </a:pPr>
            <a:r>
              <a:rPr lang="en-US" dirty="0">
                <a:solidFill>
                  <a:schemeClr val="bg1"/>
                </a:solidFill>
                <a:effectLst>
                  <a:outerShdw blurRad="38100" dist="38100" dir="2700000" algn="tl">
                    <a:srgbClr val="000000">
                      <a:alpha val="43137"/>
                    </a:srgbClr>
                  </a:outerShdw>
                </a:effectLst>
              </a:rPr>
              <a:t>Peace on earth and mercy mild;</a:t>
            </a:r>
          </a:p>
          <a:p>
            <a:pPr marL="0" indent="0">
              <a:buNone/>
            </a:pPr>
            <a:r>
              <a:rPr lang="en-US" dirty="0">
                <a:solidFill>
                  <a:schemeClr val="bg1"/>
                </a:solidFill>
                <a:effectLst>
                  <a:outerShdw blurRad="38100" dist="38100" dir="2700000" algn="tl">
                    <a:srgbClr val="000000">
                      <a:alpha val="43137"/>
                    </a:srgbClr>
                  </a:outerShdw>
                </a:effectLst>
              </a:rPr>
              <a:t>God and sinners reconciled.”</a:t>
            </a:r>
          </a:p>
          <a:p>
            <a:pPr marL="0" indent="0">
              <a:buNone/>
            </a:pPr>
            <a:r>
              <a:rPr lang="en-US" dirty="0">
                <a:solidFill>
                  <a:schemeClr val="bg1"/>
                </a:solidFill>
                <a:effectLst>
                  <a:outerShdw blurRad="38100" dist="38100" dir="2700000" algn="tl">
                    <a:srgbClr val="000000">
                      <a:alpha val="43137"/>
                    </a:srgbClr>
                  </a:outerShdw>
                </a:effectLst>
              </a:rPr>
              <a:t>Joyful, all ye nations rise, </a:t>
            </a:r>
          </a:p>
          <a:p>
            <a:pPr marL="0" indent="0">
              <a:buNone/>
            </a:pPr>
            <a:r>
              <a:rPr lang="en-US" dirty="0">
                <a:solidFill>
                  <a:schemeClr val="bg1"/>
                </a:solidFill>
                <a:effectLst>
                  <a:outerShdw blurRad="38100" dist="38100" dir="2700000" algn="tl">
                    <a:srgbClr val="000000">
                      <a:alpha val="43137"/>
                    </a:srgbClr>
                  </a:outerShdw>
                </a:effectLst>
              </a:rPr>
              <a:t>Join the triumph of the skies;</a:t>
            </a:r>
          </a:p>
          <a:p>
            <a:pPr marL="0" indent="0">
              <a:buNone/>
            </a:pP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017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1 (cont.):</a:t>
            </a:r>
          </a:p>
          <a:p>
            <a:pPr>
              <a:buNone/>
            </a:pPr>
            <a:r>
              <a:rPr lang="en-US" altLang="en-US" dirty="0">
                <a:solidFill>
                  <a:schemeClr val="bg1"/>
                </a:solidFill>
                <a:effectLst>
                  <a:outerShdw blurRad="38100" dist="38100" dir="2700000" algn="tl">
                    <a:srgbClr val="000000">
                      <a:alpha val="43137"/>
                    </a:srgbClr>
                  </a:outerShdw>
                </a:effectLst>
              </a:rPr>
              <a:t>With angelic hosts proclaim</a:t>
            </a:r>
          </a:p>
          <a:p>
            <a:pPr>
              <a:buNone/>
            </a:pPr>
            <a:r>
              <a:rPr lang="en-US" altLang="en-US" dirty="0">
                <a:solidFill>
                  <a:schemeClr val="bg1"/>
                </a:solidFill>
                <a:effectLst>
                  <a:outerShdw blurRad="38100" dist="38100" dir="2700000" algn="tl">
                    <a:srgbClr val="000000">
                      <a:alpha val="43137"/>
                    </a:srgbClr>
                  </a:outerShdw>
                </a:effectLst>
              </a:rPr>
              <a:t>“Christ is born in Bethlehem.”</a:t>
            </a:r>
          </a:p>
          <a:p>
            <a:pPr>
              <a:buNone/>
            </a:pPr>
            <a:r>
              <a:rPr lang="en-US" altLang="en-US" dirty="0">
                <a:solidFill>
                  <a:schemeClr val="bg1"/>
                </a:solidFill>
                <a:effectLst>
                  <a:outerShdw blurRad="38100" dist="38100" dir="2700000" algn="tl">
                    <a:srgbClr val="000000">
                      <a:alpha val="43137"/>
                    </a:srgbClr>
                  </a:outerShdw>
                </a:effectLst>
              </a:rPr>
              <a:t>Hark! The herald angels sing,</a:t>
            </a:r>
          </a:p>
          <a:p>
            <a:pPr>
              <a:buNone/>
            </a:pPr>
            <a:r>
              <a:rPr lang="en-US" altLang="en-US" dirty="0">
                <a:solidFill>
                  <a:schemeClr val="bg1"/>
                </a:solidFill>
                <a:effectLst>
                  <a:outerShdw blurRad="38100" dist="38100" dir="2700000" algn="tl">
                    <a:srgbClr val="000000">
                      <a:alpha val="43137"/>
                    </a:srgbClr>
                  </a:outerShdw>
                </a:effectLst>
              </a:rPr>
              <a:t>“Glory to the newborn King”</a:t>
            </a: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0239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2:</a:t>
            </a:r>
          </a:p>
          <a:p>
            <a:pPr>
              <a:buNone/>
            </a:pPr>
            <a:r>
              <a:rPr lang="en-US" altLang="en-US" dirty="0">
                <a:solidFill>
                  <a:schemeClr val="bg1"/>
                </a:solidFill>
                <a:effectLst>
                  <a:outerShdw blurRad="38100" dist="38100" dir="2700000" algn="tl">
                    <a:srgbClr val="000000">
                      <a:alpha val="43137"/>
                    </a:srgbClr>
                  </a:outerShdw>
                </a:effectLst>
              </a:rPr>
              <a:t>Christ, by highest heaven adored;</a:t>
            </a:r>
          </a:p>
          <a:p>
            <a:pPr>
              <a:buNone/>
            </a:pPr>
            <a:r>
              <a:rPr lang="en-US" altLang="en-US" dirty="0">
                <a:solidFill>
                  <a:schemeClr val="bg1"/>
                </a:solidFill>
                <a:effectLst>
                  <a:outerShdw blurRad="38100" dist="38100" dir="2700000" algn="tl">
                    <a:srgbClr val="000000">
                      <a:alpha val="43137"/>
                    </a:srgbClr>
                  </a:outerShdw>
                </a:effectLst>
              </a:rPr>
              <a:t>Christ, the everlasting Lord;</a:t>
            </a:r>
          </a:p>
          <a:p>
            <a:pPr>
              <a:buNone/>
            </a:pPr>
            <a:r>
              <a:rPr lang="en-US" altLang="en-US" dirty="0">
                <a:solidFill>
                  <a:schemeClr val="bg1"/>
                </a:solidFill>
                <a:effectLst>
                  <a:outerShdw blurRad="38100" dist="38100" dir="2700000" algn="tl">
                    <a:srgbClr val="000000">
                      <a:alpha val="43137"/>
                    </a:srgbClr>
                  </a:outerShdw>
                </a:effectLst>
              </a:rPr>
              <a:t>Late in time behold Him come,</a:t>
            </a:r>
          </a:p>
          <a:p>
            <a:pPr>
              <a:buNone/>
            </a:pPr>
            <a:r>
              <a:rPr lang="en-US" altLang="en-US" dirty="0">
                <a:solidFill>
                  <a:schemeClr val="bg1"/>
                </a:solidFill>
                <a:effectLst>
                  <a:outerShdw blurRad="38100" dist="38100" dir="2700000" algn="tl">
                    <a:srgbClr val="000000">
                      <a:alpha val="43137"/>
                    </a:srgbClr>
                  </a:outerShdw>
                </a:effectLst>
              </a:rPr>
              <a:t>Offspring of a virgin’s womb.</a:t>
            </a:r>
          </a:p>
          <a:p>
            <a:pPr>
              <a:buNone/>
            </a:pPr>
            <a:r>
              <a:rPr lang="en-US" altLang="en-US" dirty="0">
                <a:solidFill>
                  <a:schemeClr val="bg1"/>
                </a:solidFill>
                <a:effectLst>
                  <a:outerShdw blurRad="38100" dist="38100" dir="2700000" algn="tl">
                    <a:srgbClr val="000000">
                      <a:alpha val="43137"/>
                    </a:srgbClr>
                  </a:outerShdw>
                </a:effectLst>
              </a:rPr>
              <a:t>Veiled in flesh the Godhead see,</a:t>
            </a:r>
          </a:p>
          <a:p>
            <a:pPr>
              <a:buNone/>
            </a:pPr>
            <a:r>
              <a:rPr lang="en-US" altLang="en-US" dirty="0">
                <a:solidFill>
                  <a:schemeClr val="bg1"/>
                </a:solidFill>
                <a:effectLst>
                  <a:outerShdw blurRad="38100" dist="38100" dir="2700000" algn="tl">
                    <a:srgbClr val="000000">
                      <a:alpha val="43137"/>
                    </a:srgbClr>
                  </a:outerShdw>
                </a:effectLst>
              </a:rPr>
              <a:t>Hail the incarnate Deity!</a:t>
            </a:r>
          </a:p>
          <a:p>
            <a:pPr>
              <a:buNone/>
            </a:pPr>
            <a:endParaRPr lang="en-US" altLang="en-US" dirty="0">
              <a:solidFill>
                <a:schemeClr val="bg1"/>
              </a:solidFill>
              <a:effectLst>
                <a:outerShdw blurRad="38100" dist="38100" dir="2700000" algn="tl">
                  <a:srgbClr val="000000">
                    <a:alpha val="43137"/>
                  </a:srgbClr>
                </a:outerShdw>
              </a:effectLst>
            </a:endParaRP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698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2 (cont.):</a:t>
            </a:r>
          </a:p>
          <a:p>
            <a:pPr>
              <a:buNone/>
            </a:pPr>
            <a:r>
              <a:rPr lang="en-US" altLang="en-US" dirty="0">
                <a:solidFill>
                  <a:schemeClr val="bg1"/>
                </a:solidFill>
                <a:effectLst>
                  <a:outerShdw blurRad="38100" dist="38100" dir="2700000" algn="tl">
                    <a:srgbClr val="000000">
                      <a:alpha val="43137"/>
                    </a:srgbClr>
                  </a:outerShdw>
                </a:effectLst>
              </a:rPr>
              <a:t>Pleased as man </a:t>
            </a:r>
            <a:r>
              <a:rPr lang="en-US" altLang="en-US">
                <a:solidFill>
                  <a:schemeClr val="bg1"/>
                </a:solidFill>
                <a:effectLst>
                  <a:outerShdw blurRad="38100" dist="38100" dir="2700000" algn="tl">
                    <a:srgbClr val="000000">
                      <a:alpha val="43137"/>
                    </a:srgbClr>
                  </a:outerShdw>
                </a:effectLst>
              </a:rPr>
              <a:t>with man </a:t>
            </a:r>
            <a:r>
              <a:rPr lang="en-US" altLang="en-US" dirty="0">
                <a:solidFill>
                  <a:schemeClr val="bg1"/>
                </a:solidFill>
                <a:effectLst>
                  <a:outerShdw blurRad="38100" dist="38100" dir="2700000" algn="tl">
                    <a:srgbClr val="000000">
                      <a:alpha val="43137"/>
                    </a:srgbClr>
                  </a:outerShdw>
                </a:effectLst>
              </a:rPr>
              <a:t>to dwell</a:t>
            </a:r>
          </a:p>
          <a:p>
            <a:pPr>
              <a:buNone/>
            </a:pPr>
            <a:r>
              <a:rPr lang="en-US" altLang="en-US" dirty="0">
                <a:solidFill>
                  <a:schemeClr val="bg1"/>
                </a:solidFill>
                <a:effectLst>
                  <a:outerShdw blurRad="38100" dist="38100" dir="2700000" algn="tl">
                    <a:srgbClr val="000000">
                      <a:alpha val="43137"/>
                    </a:srgbClr>
                  </a:outerShdw>
                </a:effectLst>
              </a:rPr>
              <a:t>Jesus out Immanuel.</a:t>
            </a:r>
          </a:p>
          <a:p>
            <a:pPr>
              <a:buNone/>
            </a:pPr>
            <a:r>
              <a:rPr lang="en-US" altLang="en-US" dirty="0">
                <a:solidFill>
                  <a:schemeClr val="bg1"/>
                </a:solidFill>
                <a:effectLst>
                  <a:outerShdw blurRad="38100" dist="38100" dir="2700000" algn="tl">
                    <a:srgbClr val="000000">
                      <a:alpha val="43137"/>
                    </a:srgbClr>
                  </a:outerShdw>
                </a:effectLst>
              </a:rPr>
              <a:t>Hark! The herald angels sing,</a:t>
            </a:r>
          </a:p>
          <a:p>
            <a:pPr>
              <a:buNone/>
            </a:pPr>
            <a:r>
              <a:rPr lang="en-US" altLang="en-US" dirty="0">
                <a:solidFill>
                  <a:schemeClr val="bg1"/>
                </a:solidFill>
                <a:effectLst>
                  <a:outerShdw blurRad="38100" dist="38100" dir="2700000" algn="tl">
                    <a:srgbClr val="000000">
                      <a:alpha val="43137"/>
                    </a:srgbClr>
                  </a:outerShdw>
                </a:effectLst>
              </a:rPr>
              <a:t>“Glory to the newborn King.”</a:t>
            </a: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6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3:</a:t>
            </a:r>
          </a:p>
          <a:p>
            <a:pPr>
              <a:buNone/>
            </a:pPr>
            <a:r>
              <a:rPr lang="en-US" altLang="en-US" dirty="0">
                <a:solidFill>
                  <a:schemeClr val="bg1"/>
                </a:solidFill>
                <a:effectLst>
                  <a:outerShdw blurRad="38100" dist="38100" dir="2700000" algn="tl">
                    <a:srgbClr val="000000">
                      <a:alpha val="43137"/>
                    </a:srgbClr>
                  </a:outerShdw>
                </a:effectLst>
              </a:rPr>
              <a:t>Hail the heaven-born Prince of Peace!</a:t>
            </a:r>
          </a:p>
          <a:p>
            <a:pPr>
              <a:buNone/>
            </a:pPr>
            <a:r>
              <a:rPr lang="en-US" altLang="en-US" dirty="0">
                <a:solidFill>
                  <a:schemeClr val="bg1"/>
                </a:solidFill>
                <a:effectLst>
                  <a:outerShdw blurRad="38100" dist="38100" dir="2700000" algn="tl">
                    <a:srgbClr val="000000">
                      <a:alpha val="43137"/>
                    </a:srgbClr>
                  </a:outerShdw>
                </a:effectLst>
              </a:rPr>
              <a:t>Hail the Sun of righteousness!</a:t>
            </a:r>
          </a:p>
          <a:p>
            <a:pPr>
              <a:buNone/>
            </a:pPr>
            <a:r>
              <a:rPr lang="en-US" altLang="en-US" dirty="0">
                <a:solidFill>
                  <a:schemeClr val="bg1"/>
                </a:solidFill>
                <a:effectLst>
                  <a:outerShdw blurRad="38100" dist="38100" dir="2700000" algn="tl">
                    <a:srgbClr val="000000">
                      <a:alpha val="43137"/>
                    </a:srgbClr>
                  </a:outerShdw>
                </a:effectLst>
              </a:rPr>
              <a:t>Light and life to all He brings, </a:t>
            </a:r>
          </a:p>
          <a:p>
            <a:pPr>
              <a:buNone/>
            </a:pPr>
            <a:r>
              <a:rPr lang="en-US" altLang="en-US" dirty="0">
                <a:solidFill>
                  <a:schemeClr val="bg1"/>
                </a:solidFill>
                <a:effectLst>
                  <a:outerShdw blurRad="38100" dist="38100" dir="2700000" algn="tl">
                    <a:srgbClr val="000000">
                      <a:alpha val="43137"/>
                    </a:srgbClr>
                  </a:outerShdw>
                </a:effectLst>
              </a:rPr>
              <a:t>Risen with healing in His wings;</a:t>
            </a:r>
          </a:p>
          <a:p>
            <a:pPr>
              <a:buNone/>
            </a:pPr>
            <a:r>
              <a:rPr lang="en-US" altLang="en-US" dirty="0">
                <a:solidFill>
                  <a:schemeClr val="bg1"/>
                </a:solidFill>
                <a:effectLst>
                  <a:outerShdw blurRad="38100" dist="38100" dir="2700000" algn="tl">
                    <a:srgbClr val="000000">
                      <a:alpha val="43137"/>
                    </a:srgbClr>
                  </a:outerShdw>
                </a:effectLst>
              </a:rPr>
              <a:t>Mild he lays His glory by,</a:t>
            </a:r>
          </a:p>
          <a:p>
            <a:pPr>
              <a:buNone/>
            </a:pPr>
            <a:r>
              <a:rPr lang="en-US" altLang="en-US" dirty="0">
                <a:solidFill>
                  <a:schemeClr val="bg1"/>
                </a:solidFill>
                <a:effectLst>
                  <a:outerShdw blurRad="38100" dist="38100" dir="2700000" algn="tl">
                    <a:srgbClr val="000000">
                      <a:alpha val="43137"/>
                    </a:srgbClr>
                  </a:outerShdw>
                </a:effectLst>
              </a:rPr>
              <a:t>Born that man no more may die;</a:t>
            </a: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9571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3 (cont.):</a:t>
            </a:r>
          </a:p>
          <a:p>
            <a:pPr>
              <a:buNone/>
            </a:pPr>
            <a:r>
              <a:rPr lang="en-US" altLang="en-US" dirty="0">
                <a:solidFill>
                  <a:schemeClr val="bg1"/>
                </a:solidFill>
                <a:effectLst>
                  <a:outerShdw blurRad="38100" dist="38100" dir="2700000" algn="tl">
                    <a:srgbClr val="000000">
                      <a:alpha val="43137"/>
                    </a:srgbClr>
                  </a:outerShdw>
                </a:effectLst>
              </a:rPr>
              <a:t>Born to raise the sons of earth;</a:t>
            </a:r>
          </a:p>
          <a:p>
            <a:pPr>
              <a:buNone/>
            </a:pPr>
            <a:r>
              <a:rPr lang="en-US" altLang="en-US" dirty="0">
                <a:solidFill>
                  <a:schemeClr val="bg1"/>
                </a:solidFill>
                <a:effectLst>
                  <a:outerShdw blurRad="38100" dist="38100" dir="2700000" algn="tl">
                    <a:srgbClr val="000000">
                      <a:alpha val="43137"/>
                    </a:srgbClr>
                  </a:outerShdw>
                </a:effectLst>
              </a:rPr>
              <a:t>Born to give them second birth.</a:t>
            </a:r>
          </a:p>
          <a:p>
            <a:pPr>
              <a:buNone/>
            </a:pPr>
            <a:r>
              <a:rPr lang="en-US" altLang="en-US" dirty="0">
                <a:solidFill>
                  <a:schemeClr val="bg1"/>
                </a:solidFill>
                <a:effectLst>
                  <a:outerShdw blurRad="38100" dist="38100" dir="2700000" algn="tl">
                    <a:srgbClr val="000000">
                      <a:alpha val="43137"/>
                    </a:srgbClr>
                  </a:outerShdw>
                </a:effectLst>
              </a:rPr>
              <a:t>Hark! The herald angels sing,</a:t>
            </a:r>
          </a:p>
          <a:p>
            <a:pPr>
              <a:buNone/>
            </a:pPr>
            <a:r>
              <a:rPr lang="en-US" altLang="en-US" dirty="0">
                <a:solidFill>
                  <a:schemeClr val="bg1"/>
                </a:solidFill>
                <a:effectLst>
                  <a:outerShdw blurRad="38100" dist="38100" dir="2700000" algn="tl">
                    <a:srgbClr val="000000">
                      <a:alpha val="43137"/>
                    </a:srgbClr>
                  </a:outerShdw>
                </a:effectLst>
              </a:rPr>
              <a:t>“Glory to the newborn King.” </a:t>
            </a:r>
          </a:p>
        </p:txBody>
      </p:sp>
    </p:spTree>
    <p:extLst>
      <p:ext uri="{BB962C8B-B14F-4D97-AF65-F5344CB8AC3E}">
        <p14:creationId xmlns:p14="http://schemas.microsoft.com/office/powerpoint/2010/main" val="225469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1:18-19</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18 </a:t>
            </a:r>
            <a:r>
              <a:rPr lang="en-US" dirty="0">
                <a:solidFill>
                  <a:schemeClr val="bg1"/>
                </a:solidFill>
                <a:effectLst>
                  <a:outerShdw blurRad="38100" dist="38100" dir="2700000" algn="tl">
                    <a:srgbClr val="000000">
                      <a:alpha val="43137"/>
                    </a:srgbClr>
                  </a:outerShdw>
                </a:effectLst>
              </a:rPr>
              <a:t>Now the birth of Jesus Christ took place in this way. When his mother Mary had been betrothed to Joseph, before they came together she was found to be with child from the Holy Spirit. </a:t>
            </a:r>
            <a:r>
              <a:rPr lang="en-US" b="1" baseline="30000" dirty="0">
                <a:solidFill>
                  <a:schemeClr val="bg1"/>
                </a:solidFill>
                <a:effectLst>
                  <a:outerShdw blurRad="38100" dist="38100" dir="2700000" algn="tl">
                    <a:srgbClr val="000000">
                      <a:alpha val="43137"/>
                    </a:srgbClr>
                  </a:outerShdw>
                </a:effectLst>
              </a:rPr>
              <a:t>19 </a:t>
            </a:r>
            <a:r>
              <a:rPr lang="en-US" dirty="0">
                <a:solidFill>
                  <a:schemeClr val="bg1"/>
                </a:solidFill>
                <a:effectLst>
                  <a:outerShdw blurRad="38100" dist="38100" dir="2700000" algn="tl">
                    <a:srgbClr val="000000">
                      <a:alpha val="43137"/>
                    </a:srgbClr>
                  </a:outerShdw>
                </a:effectLst>
              </a:rPr>
              <a:t>And her husband Joseph, being a just man and unwilling to put her to shame, resolved to divorce her quietly. </a:t>
            </a:r>
          </a:p>
        </p:txBody>
      </p:sp>
    </p:spTree>
    <p:extLst>
      <p:ext uri="{BB962C8B-B14F-4D97-AF65-F5344CB8AC3E}">
        <p14:creationId xmlns:p14="http://schemas.microsoft.com/office/powerpoint/2010/main" val="1009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1:26-28</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26 </a:t>
            </a:r>
            <a:r>
              <a:rPr lang="en-US" dirty="0">
                <a:solidFill>
                  <a:schemeClr val="bg1"/>
                </a:solidFill>
                <a:effectLst>
                  <a:outerShdw blurRad="38100" dist="38100" dir="2700000" algn="tl">
                    <a:srgbClr val="000000">
                      <a:alpha val="43137"/>
                    </a:srgbClr>
                  </a:outerShdw>
                </a:effectLst>
              </a:rPr>
              <a:t>In the sixth month the angel Gabriel was sent from God to a city of Galilee named Nazareth, </a:t>
            </a:r>
            <a:r>
              <a:rPr lang="en-US" b="1" baseline="30000" dirty="0">
                <a:solidFill>
                  <a:schemeClr val="bg1"/>
                </a:solidFill>
                <a:effectLst>
                  <a:outerShdw blurRad="38100" dist="38100" dir="2700000" algn="tl">
                    <a:srgbClr val="000000">
                      <a:alpha val="43137"/>
                    </a:srgbClr>
                  </a:outerShdw>
                </a:effectLst>
              </a:rPr>
              <a:t>27 </a:t>
            </a:r>
            <a:r>
              <a:rPr lang="en-US" dirty="0">
                <a:solidFill>
                  <a:schemeClr val="bg1"/>
                </a:solidFill>
                <a:effectLst>
                  <a:outerShdw blurRad="38100" dist="38100" dir="2700000" algn="tl">
                    <a:srgbClr val="000000">
                      <a:alpha val="43137"/>
                    </a:srgbClr>
                  </a:outerShdw>
                </a:effectLst>
              </a:rPr>
              <a:t>to a virgin betrothed to a man whose name was Joseph, of the house of David. And the virgin's name was Mary. </a:t>
            </a:r>
            <a:r>
              <a:rPr lang="en-US" b="1" baseline="30000" dirty="0">
                <a:solidFill>
                  <a:schemeClr val="bg1"/>
                </a:solidFill>
                <a:effectLst>
                  <a:outerShdw blurRad="38100" dist="38100" dir="2700000" algn="tl">
                    <a:srgbClr val="000000">
                      <a:alpha val="43137"/>
                    </a:srgbClr>
                  </a:outerShdw>
                </a:effectLst>
              </a:rPr>
              <a:t>28 </a:t>
            </a:r>
            <a:r>
              <a:rPr lang="en-US" dirty="0">
                <a:solidFill>
                  <a:schemeClr val="bg1"/>
                </a:solidFill>
                <a:effectLst>
                  <a:outerShdw blurRad="38100" dist="38100" dir="2700000" algn="tl">
                    <a:srgbClr val="000000">
                      <a:alpha val="43137"/>
                    </a:srgbClr>
                  </a:outerShdw>
                </a:effectLst>
              </a:rPr>
              <a:t>And he came to her and said, “Greetings, O favored one, the Lord is with you!”</a:t>
            </a:r>
          </a:p>
        </p:txBody>
      </p:sp>
    </p:spTree>
    <p:extLst>
      <p:ext uri="{BB962C8B-B14F-4D97-AF65-F5344CB8AC3E}">
        <p14:creationId xmlns:p14="http://schemas.microsoft.com/office/powerpoint/2010/main" val="149213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1:20-21</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20 </a:t>
            </a:r>
            <a:r>
              <a:rPr lang="en-US" dirty="0">
                <a:solidFill>
                  <a:schemeClr val="bg1"/>
                </a:solidFill>
                <a:effectLst>
                  <a:outerShdw blurRad="38100" dist="38100" dir="2700000" algn="tl">
                    <a:srgbClr val="000000">
                      <a:alpha val="43137"/>
                    </a:srgbClr>
                  </a:outerShdw>
                </a:effectLst>
              </a:rPr>
              <a:t>But as he considered these things, behold, an angel of the Lord appeared to him in a dream, saying, “Joseph, son of David, do not fear to take Mary as your wife, for that which is conceived in her is from the Holy Spirit. </a:t>
            </a:r>
            <a:r>
              <a:rPr lang="en-US" b="1" baseline="30000" dirty="0">
                <a:solidFill>
                  <a:schemeClr val="bg1"/>
                </a:solidFill>
                <a:effectLst>
                  <a:outerShdw blurRad="38100" dist="38100" dir="2700000" algn="tl">
                    <a:srgbClr val="000000">
                      <a:alpha val="43137"/>
                    </a:srgbClr>
                  </a:outerShdw>
                </a:effectLst>
              </a:rPr>
              <a:t>21 </a:t>
            </a:r>
            <a:r>
              <a:rPr lang="en-US" dirty="0">
                <a:solidFill>
                  <a:schemeClr val="bg1"/>
                </a:solidFill>
                <a:effectLst>
                  <a:outerShdw blurRad="38100" dist="38100" dir="2700000" algn="tl">
                    <a:srgbClr val="000000">
                      <a:alpha val="43137"/>
                    </a:srgbClr>
                  </a:outerShdw>
                </a:effectLst>
              </a:rPr>
              <a:t>She will bear a son, and you shall call his name Jesus, for he will save his people from their sins.”</a:t>
            </a:r>
          </a:p>
        </p:txBody>
      </p:sp>
    </p:spTree>
    <p:extLst>
      <p:ext uri="{BB962C8B-B14F-4D97-AF65-F5344CB8AC3E}">
        <p14:creationId xmlns:p14="http://schemas.microsoft.com/office/powerpoint/2010/main" val="95194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1:22-23</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22 </a:t>
            </a:r>
            <a:r>
              <a:rPr lang="en-US" dirty="0">
                <a:solidFill>
                  <a:schemeClr val="bg1"/>
                </a:solidFill>
                <a:effectLst>
                  <a:outerShdw blurRad="38100" dist="38100" dir="2700000" algn="tl">
                    <a:srgbClr val="000000">
                      <a:alpha val="43137"/>
                    </a:srgbClr>
                  </a:outerShdw>
                </a:effectLst>
              </a:rPr>
              <a:t>All this took place to fulfill what the Lord had spoken by the prophet:</a:t>
            </a:r>
          </a:p>
          <a:p>
            <a:pPr marL="0" indent="0">
              <a:buNone/>
            </a:pPr>
            <a:r>
              <a:rPr lang="en-US" b="1" baseline="30000" dirty="0">
                <a:solidFill>
                  <a:schemeClr val="bg1"/>
                </a:solidFill>
                <a:effectLst>
                  <a:outerShdw blurRad="38100" dist="38100" dir="2700000" algn="tl">
                    <a:srgbClr val="000000">
                      <a:alpha val="43137"/>
                    </a:srgbClr>
                  </a:outerShdw>
                </a:effectLst>
              </a:rPr>
              <a:t>23 </a:t>
            </a:r>
            <a:r>
              <a:rPr lang="en-US" dirty="0">
                <a:solidFill>
                  <a:schemeClr val="bg1"/>
                </a:solidFill>
                <a:effectLst>
                  <a:outerShdw blurRad="38100" dist="38100" dir="2700000" algn="tl">
                    <a:srgbClr val="000000">
                      <a:alpha val="43137"/>
                    </a:srgbClr>
                  </a:outerShdw>
                </a:effectLst>
              </a:rPr>
              <a:t>“Behold, the virgin shall conceive and bear a son,</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    and they shall call his name Immanuel”</a:t>
            </a:r>
          </a:p>
          <a:p>
            <a:pPr marL="0" indent="0">
              <a:buNone/>
            </a:pPr>
            <a:r>
              <a:rPr lang="en-US" dirty="0">
                <a:solidFill>
                  <a:schemeClr val="bg1"/>
                </a:solidFill>
                <a:effectLst>
                  <a:outerShdw blurRad="38100" dist="38100" dir="2700000" algn="tl">
                    <a:srgbClr val="000000">
                      <a:alpha val="43137"/>
                    </a:srgbClr>
                  </a:outerShdw>
                </a:effectLst>
              </a:rPr>
              <a:t>(which means, God with us).</a:t>
            </a:r>
          </a:p>
          <a:p>
            <a:endParaRPr lang="en-US" dirty="0"/>
          </a:p>
        </p:txBody>
      </p:sp>
    </p:spTree>
    <p:extLst>
      <p:ext uri="{BB962C8B-B14F-4D97-AF65-F5344CB8AC3E}">
        <p14:creationId xmlns:p14="http://schemas.microsoft.com/office/powerpoint/2010/main" val="1159265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1:24-25</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24 </a:t>
            </a:r>
            <a:r>
              <a:rPr lang="en-US" dirty="0">
                <a:solidFill>
                  <a:schemeClr val="bg1"/>
                </a:solidFill>
                <a:effectLst>
                  <a:outerShdw blurRad="38100" dist="38100" dir="2700000" algn="tl">
                    <a:srgbClr val="000000">
                      <a:alpha val="43137"/>
                    </a:srgbClr>
                  </a:outerShdw>
                </a:effectLst>
              </a:rPr>
              <a:t>When Joseph woke from sleep, he did as the angel of the Lord commanded him: he took his wife, </a:t>
            </a:r>
            <a:r>
              <a:rPr lang="en-US" b="1" baseline="30000" dirty="0">
                <a:solidFill>
                  <a:schemeClr val="bg1"/>
                </a:solidFill>
                <a:effectLst>
                  <a:outerShdw blurRad="38100" dist="38100" dir="2700000" algn="tl">
                    <a:srgbClr val="000000">
                      <a:alpha val="43137"/>
                    </a:srgbClr>
                  </a:outerShdw>
                </a:effectLst>
              </a:rPr>
              <a:t>25 </a:t>
            </a:r>
            <a:r>
              <a:rPr lang="en-US" dirty="0">
                <a:solidFill>
                  <a:schemeClr val="bg1"/>
                </a:solidFill>
                <a:effectLst>
                  <a:outerShdw blurRad="38100" dist="38100" dir="2700000" algn="tl">
                    <a:srgbClr val="000000">
                      <a:alpha val="43137"/>
                    </a:srgbClr>
                  </a:outerShdw>
                </a:effectLst>
              </a:rPr>
              <a:t>but knew her not until she had given birth to a son. And he called his name Jesus.</a:t>
            </a:r>
          </a:p>
        </p:txBody>
      </p:sp>
    </p:spTree>
    <p:extLst>
      <p:ext uri="{BB962C8B-B14F-4D97-AF65-F5344CB8AC3E}">
        <p14:creationId xmlns:p14="http://schemas.microsoft.com/office/powerpoint/2010/main" val="2388566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228865"/>
            <a:ext cx="7302500" cy="952500"/>
          </a:xfrm>
        </p:spPr>
        <p:txBody>
          <a:bodyPr>
            <a:noAutofit/>
          </a:bodyPr>
          <a:lstStyle/>
          <a:p>
            <a:pPr algn="l"/>
            <a:r>
              <a:rPr lang="en-US" i="1" u="sng" dirty="0">
                <a:solidFill>
                  <a:schemeClr val="bg1"/>
                </a:solidFill>
                <a:effectLst>
                  <a:outerShdw blurRad="38100" dist="38100" dir="2700000" algn="tl">
                    <a:srgbClr val="000000">
                      <a:alpha val="43137"/>
                    </a:srgbClr>
                  </a:outerShdw>
                </a:effectLst>
              </a:rPr>
              <a:t>Angels We Have Heard on High</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sz="2000" i="1" dirty="0">
                <a:solidFill>
                  <a:schemeClr val="bg1"/>
                </a:solidFill>
                <a:effectLst>
                  <a:outerShdw blurRad="38100" dist="38100" dir="2700000" algn="tl">
                    <a:srgbClr val="000000">
                      <a:alpha val="43137"/>
                    </a:srgbClr>
                  </a:outerShdw>
                </a:effectLst>
              </a:rPr>
              <a:t>Edward Barnes &amp; James Chadwick, Public Domain   CCLI:27721</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82843" y="1333500"/>
            <a:ext cx="6918158" cy="4381500"/>
          </a:xfrm>
        </p:spPr>
        <p:txBody>
          <a:bodyPr>
            <a:normAutofit/>
          </a:bodyPr>
          <a:lstStyle/>
          <a:p>
            <a:pPr marL="0" indent="0">
              <a:buNone/>
            </a:pPr>
            <a:r>
              <a:rPr lang="en-US" sz="2000" i="1" dirty="0">
                <a:solidFill>
                  <a:schemeClr val="bg1"/>
                </a:solidFill>
                <a:effectLst>
                  <a:outerShdw blurRad="38100" dist="38100" dir="2700000" algn="tl">
                    <a:srgbClr val="000000">
                      <a:alpha val="43137"/>
                    </a:srgbClr>
                  </a:outerShdw>
                </a:effectLst>
              </a:rPr>
              <a:t>Verse 1:  (Men Sing)</a:t>
            </a:r>
          </a:p>
          <a:p>
            <a:pPr marL="0" indent="0">
              <a:buNone/>
            </a:pPr>
            <a:r>
              <a:rPr lang="en-US" altLang="en-US" dirty="0">
                <a:solidFill>
                  <a:schemeClr val="bg1"/>
                </a:solidFill>
                <a:effectLst>
                  <a:outerShdw blurRad="38100" dist="38100" dir="2700000" algn="tl">
                    <a:srgbClr val="000000">
                      <a:alpha val="43137"/>
                    </a:srgbClr>
                  </a:outerShdw>
                </a:effectLst>
              </a:rPr>
              <a:t>Angels we have heard on high, </a:t>
            </a:r>
          </a:p>
          <a:p>
            <a:pPr marL="0" indent="0">
              <a:buNone/>
            </a:pPr>
            <a:r>
              <a:rPr lang="en-US" dirty="0">
                <a:solidFill>
                  <a:schemeClr val="bg1"/>
                </a:solidFill>
                <a:effectLst>
                  <a:outerShdw blurRad="38100" dist="38100" dir="2700000" algn="tl">
                    <a:srgbClr val="000000">
                      <a:alpha val="43137"/>
                    </a:srgbClr>
                  </a:outerShdw>
                </a:effectLst>
              </a:rPr>
              <a:t>Sweetly singing o’er the plains.</a:t>
            </a:r>
          </a:p>
          <a:p>
            <a:pPr marL="0" indent="0">
              <a:buNone/>
            </a:pPr>
            <a:r>
              <a:rPr lang="en-US" dirty="0">
                <a:solidFill>
                  <a:schemeClr val="bg1"/>
                </a:solidFill>
                <a:effectLst>
                  <a:outerShdw blurRad="38100" dist="38100" dir="2700000" algn="tl">
                    <a:srgbClr val="000000">
                      <a:alpha val="43137"/>
                    </a:srgbClr>
                  </a:outerShdw>
                </a:effectLst>
              </a:rPr>
              <a:t>And the mountains in reply, </a:t>
            </a:r>
          </a:p>
          <a:p>
            <a:pPr marL="0" indent="0">
              <a:buNone/>
            </a:pPr>
            <a:r>
              <a:rPr lang="en-US" dirty="0">
                <a:solidFill>
                  <a:schemeClr val="bg1"/>
                </a:solidFill>
                <a:effectLst>
                  <a:outerShdw blurRad="38100" dist="38100" dir="2700000" algn="tl">
                    <a:srgbClr val="000000">
                      <a:alpha val="43137"/>
                    </a:srgbClr>
                  </a:outerShdw>
                </a:effectLst>
              </a:rPr>
              <a:t>Echoing their joyous strains.</a:t>
            </a:r>
          </a:p>
          <a:p>
            <a:pPr marL="0" indent="0">
              <a:buNone/>
            </a:pPr>
            <a:endParaRPr lang="en-US" sz="2000" i="1" dirty="0">
              <a:solidFill>
                <a:prstClr val="white"/>
              </a:solidFill>
              <a:effectLst>
                <a:outerShdw blurRad="38100" dist="38100" dir="2700000" algn="tl">
                  <a:srgbClr val="000000">
                    <a:alpha val="43137"/>
                  </a:srgbClr>
                </a:outerShdw>
              </a:effectLst>
            </a:endParaRPr>
          </a:p>
          <a:p>
            <a:pPr marL="0" indent="0">
              <a:buNone/>
            </a:pPr>
            <a:r>
              <a:rPr lang="en-US" sz="2000" i="1" dirty="0">
                <a:solidFill>
                  <a:prstClr val="white"/>
                </a:solidFill>
                <a:effectLst>
                  <a:outerShdw blurRad="38100" dist="38100" dir="2700000" algn="tl">
                    <a:srgbClr val="000000">
                      <a:alpha val="43137"/>
                    </a:srgbClr>
                  </a:outerShdw>
                </a:effectLst>
              </a:rPr>
              <a:t>Chorus:  (Everyone)</a:t>
            </a:r>
          </a:p>
          <a:p>
            <a:pPr>
              <a:buNone/>
            </a:pPr>
            <a:r>
              <a:rPr lang="en-US" altLang="en-US" dirty="0" err="1">
                <a:solidFill>
                  <a:schemeClr val="bg1"/>
                </a:solidFill>
                <a:effectLst>
                  <a:outerShdw blurRad="38100" dist="38100" dir="2700000" algn="tl">
                    <a:srgbClr val="000000">
                      <a:alpha val="43137"/>
                    </a:srgbClr>
                  </a:outerShdw>
                </a:effectLst>
              </a:rPr>
              <a:t>Glo</a:t>
            </a:r>
            <a:r>
              <a:rPr lang="en-US" altLang="en-US" dirty="0">
                <a:solidFill>
                  <a:schemeClr val="bg1"/>
                </a:solidFill>
                <a:effectLst>
                  <a:outerShdw blurRad="38100" dist="38100" dir="2700000" algn="tl">
                    <a:srgbClr val="000000">
                      <a:alpha val="43137"/>
                    </a:srgbClr>
                  </a:outerShdw>
                </a:effectLst>
              </a:rPr>
              <a:t>   -    ria  in </a:t>
            </a:r>
            <a:r>
              <a:rPr lang="en-US" altLang="en-US" dirty="0" err="1">
                <a:solidFill>
                  <a:schemeClr val="bg1"/>
                </a:solidFill>
                <a:effectLst>
                  <a:outerShdw blurRad="38100" dist="38100" dir="2700000" algn="tl">
                    <a:srgbClr val="000000">
                      <a:alpha val="43137"/>
                    </a:srgbClr>
                  </a:outerShdw>
                </a:effectLst>
              </a:rPr>
              <a:t>excelsis</a:t>
            </a:r>
            <a:r>
              <a:rPr lang="en-US" altLang="en-US" dirty="0">
                <a:solidFill>
                  <a:schemeClr val="bg1"/>
                </a:solidFill>
                <a:effectLst>
                  <a:outerShdw blurRad="38100" dist="38100" dir="2700000" algn="tl">
                    <a:srgbClr val="000000">
                      <a:alpha val="43137"/>
                    </a:srgbClr>
                  </a:outerShdw>
                </a:effectLst>
              </a:rPr>
              <a:t> </a:t>
            </a:r>
            <a:r>
              <a:rPr lang="en-US" altLang="en-US" dirty="0" err="1">
                <a:solidFill>
                  <a:schemeClr val="bg1"/>
                </a:solidFill>
                <a:effectLst>
                  <a:outerShdw blurRad="38100" dist="38100" dir="2700000" algn="tl">
                    <a:srgbClr val="000000">
                      <a:alpha val="43137"/>
                    </a:srgbClr>
                  </a:outerShdw>
                </a:effectLst>
              </a:rPr>
              <a:t>Deo</a:t>
            </a:r>
            <a:endParaRPr lang="en-US" altLang="en-US" dirty="0">
              <a:solidFill>
                <a:schemeClr val="bg1"/>
              </a:solidFill>
              <a:effectLst>
                <a:outerShdw blurRad="38100" dist="38100" dir="2700000" algn="tl">
                  <a:srgbClr val="000000">
                    <a:alpha val="43137"/>
                  </a:srgbClr>
                </a:outerShdw>
              </a:effectLst>
            </a:endParaRPr>
          </a:p>
          <a:p>
            <a:pPr>
              <a:buNone/>
            </a:pPr>
            <a:r>
              <a:rPr lang="en-US" altLang="en-US" dirty="0" err="1">
                <a:solidFill>
                  <a:schemeClr val="bg1"/>
                </a:solidFill>
                <a:effectLst>
                  <a:outerShdw blurRad="38100" dist="38100" dir="2700000" algn="tl">
                    <a:srgbClr val="000000">
                      <a:alpha val="43137"/>
                    </a:srgbClr>
                  </a:outerShdw>
                </a:effectLst>
              </a:rPr>
              <a:t>Glo</a:t>
            </a:r>
            <a:r>
              <a:rPr lang="en-US" altLang="en-US" dirty="0">
                <a:solidFill>
                  <a:schemeClr val="bg1"/>
                </a:solidFill>
                <a:effectLst>
                  <a:outerShdw blurRad="38100" dist="38100" dir="2700000" algn="tl">
                    <a:srgbClr val="000000">
                      <a:alpha val="43137"/>
                    </a:srgbClr>
                  </a:outerShdw>
                </a:effectLst>
              </a:rPr>
              <a:t>   -    ria  in </a:t>
            </a:r>
            <a:r>
              <a:rPr lang="en-US" altLang="en-US" dirty="0" err="1">
                <a:solidFill>
                  <a:schemeClr val="bg1"/>
                </a:solidFill>
                <a:effectLst>
                  <a:outerShdw blurRad="38100" dist="38100" dir="2700000" algn="tl">
                    <a:srgbClr val="000000">
                      <a:alpha val="43137"/>
                    </a:srgbClr>
                  </a:outerShdw>
                </a:effectLst>
              </a:rPr>
              <a:t>excelsis</a:t>
            </a:r>
            <a:r>
              <a:rPr lang="en-US" altLang="en-US" dirty="0">
                <a:solidFill>
                  <a:schemeClr val="bg1"/>
                </a:solidFill>
                <a:effectLst>
                  <a:outerShdw blurRad="38100" dist="38100" dir="2700000" algn="tl">
                    <a:srgbClr val="000000">
                      <a:alpha val="43137"/>
                    </a:srgbClr>
                  </a:outerShdw>
                </a:effectLst>
              </a:rPr>
              <a:t> </a:t>
            </a:r>
            <a:r>
              <a:rPr lang="en-US" altLang="en-US" dirty="0" err="1">
                <a:solidFill>
                  <a:schemeClr val="bg1"/>
                </a:solidFill>
                <a:effectLst>
                  <a:outerShdw blurRad="38100" dist="38100" dir="2700000" algn="tl">
                    <a:srgbClr val="000000">
                      <a:alpha val="43137"/>
                    </a:srgbClr>
                  </a:outerShdw>
                </a:effectLst>
              </a:rPr>
              <a:t>Deo</a:t>
            </a:r>
            <a:endParaRPr lang="en-US" altLang="en-US" dirty="0">
              <a:solidFill>
                <a:schemeClr val="bg1"/>
              </a:solidFill>
              <a:effectLst>
                <a:outerShdw blurRad="38100" dist="38100" dir="2700000" algn="tl">
                  <a:srgbClr val="000000">
                    <a:alpha val="43137"/>
                  </a:srgbClr>
                </a:outerShdw>
              </a:effectLst>
            </a:endParaRPr>
          </a:p>
          <a:p>
            <a:pPr marL="0" indent="0">
              <a:buNone/>
            </a:pPr>
            <a:endParaRPr lang="en-US" dirty="0">
              <a:solidFill>
                <a:schemeClr val="bg1"/>
              </a:solidFill>
              <a:effectLst>
                <a:outerShdw blurRad="38100" dist="38100" dir="2700000" algn="tl">
                  <a:srgbClr val="000000">
                    <a:alpha val="43137"/>
                  </a:srgbClr>
                </a:outerShdw>
              </a:effectLst>
            </a:endParaRPr>
          </a:p>
          <a:p>
            <a:pPr marL="0" indent="0">
              <a:buNone/>
            </a:pP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0178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2:  (Women Sing)</a:t>
            </a:r>
          </a:p>
          <a:p>
            <a:pPr>
              <a:buNone/>
            </a:pPr>
            <a:r>
              <a:rPr lang="en-US" altLang="en-US" dirty="0">
                <a:solidFill>
                  <a:schemeClr val="bg1"/>
                </a:solidFill>
                <a:effectLst>
                  <a:outerShdw blurRad="38100" dist="38100" dir="2700000" algn="tl">
                    <a:srgbClr val="000000">
                      <a:alpha val="43137"/>
                    </a:srgbClr>
                  </a:outerShdw>
                </a:effectLst>
              </a:rPr>
              <a:t>Shepherds, why this jubilee?</a:t>
            </a:r>
          </a:p>
          <a:p>
            <a:pPr>
              <a:buNone/>
            </a:pPr>
            <a:r>
              <a:rPr lang="en-US" altLang="en-US" dirty="0">
                <a:solidFill>
                  <a:schemeClr val="bg1"/>
                </a:solidFill>
                <a:effectLst>
                  <a:outerShdw blurRad="38100" dist="38100" dir="2700000" algn="tl">
                    <a:srgbClr val="000000">
                      <a:alpha val="43137"/>
                    </a:srgbClr>
                  </a:outerShdw>
                </a:effectLst>
              </a:rPr>
              <a:t>Why these songs of happy cheer?</a:t>
            </a:r>
          </a:p>
          <a:p>
            <a:pPr>
              <a:buNone/>
            </a:pPr>
            <a:r>
              <a:rPr lang="en-US" altLang="en-US" dirty="0">
                <a:solidFill>
                  <a:schemeClr val="bg1"/>
                </a:solidFill>
                <a:effectLst>
                  <a:outerShdw blurRad="38100" dist="38100" dir="2700000" algn="tl">
                    <a:srgbClr val="000000">
                      <a:alpha val="43137"/>
                    </a:srgbClr>
                  </a:outerShdw>
                </a:effectLst>
              </a:rPr>
              <a:t>What great brightness did you see?</a:t>
            </a:r>
          </a:p>
          <a:p>
            <a:pPr>
              <a:buNone/>
            </a:pPr>
            <a:r>
              <a:rPr lang="en-US" altLang="en-US" dirty="0">
                <a:solidFill>
                  <a:schemeClr val="bg1"/>
                </a:solidFill>
                <a:effectLst>
                  <a:outerShdw blurRad="38100" dist="38100" dir="2700000" algn="tl">
                    <a:srgbClr val="000000">
                      <a:alpha val="43137"/>
                    </a:srgbClr>
                  </a:outerShdw>
                </a:effectLst>
              </a:rPr>
              <a:t>What glad tiding did you hear?</a:t>
            </a:r>
          </a:p>
          <a:p>
            <a:pPr>
              <a:buNone/>
            </a:pPr>
            <a:endParaRPr lang="en-US" altLang="en-US" dirty="0">
              <a:solidFill>
                <a:schemeClr val="bg1"/>
              </a:solidFill>
              <a:effectLst>
                <a:outerShdw blurRad="38100" dist="38100" dir="2700000" algn="tl">
                  <a:srgbClr val="000000">
                    <a:alpha val="43137"/>
                  </a:srgbClr>
                </a:outerShdw>
              </a:effectLst>
            </a:endParaRPr>
          </a:p>
          <a:p>
            <a:pPr marL="0" indent="0">
              <a:buNone/>
            </a:pPr>
            <a:r>
              <a:rPr lang="en-US" sz="2000" i="1" dirty="0">
                <a:solidFill>
                  <a:prstClr val="white"/>
                </a:solidFill>
                <a:effectLst>
                  <a:outerShdw blurRad="38100" dist="38100" dir="2700000" algn="tl">
                    <a:srgbClr val="000000">
                      <a:alpha val="43137"/>
                    </a:srgbClr>
                  </a:outerShdw>
                </a:effectLst>
              </a:rPr>
              <a:t>Chorus: (Everyone)</a:t>
            </a:r>
          </a:p>
          <a:p>
            <a:pPr>
              <a:buNone/>
            </a:pPr>
            <a:r>
              <a:rPr lang="en-US" altLang="en-US" dirty="0" err="1">
                <a:solidFill>
                  <a:schemeClr val="bg1"/>
                </a:solidFill>
                <a:effectLst>
                  <a:outerShdw blurRad="38100" dist="38100" dir="2700000" algn="tl">
                    <a:srgbClr val="000000">
                      <a:alpha val="43137"/>
                    </a:srgbClr>
                  </a:outerShdw>
                </a:effectLst>
              </a:rPr>
              <a:t>Glo</a:t>
            </a:r>
            <a:r>
              <a:rPr lang="en-US" altLang="en-US" dirty="0">
                <a:solidFill>
                  <a:schemeClr val="bg1"/>
                </a:solidFill>
                <a:effectLst>
                  <a:outerShdw blurRad="38100" dist="38100" dir="2700000" algn="tl">
                    <a:srgbClr val="000000">
                      <a:alpha val="43137"/>
                    </a:srgbClr>
                  </a:outerShdw>
                </a:effectLst>
              </a:rPr>
              <a:t>   -    ria  in </a:t>
            </a:r>
            <a:r>
              <a:rPr lang="en-US" altLang="en-US" dirty="0" err="1">
                <a:solidFill>
                  <a:schemeClr val="bg1"/>
                </a:solidFill>
                <a:effectLst>
                  <a:outerShdw blurRad="38100" dist="38100" dir="2700000" algn="tl">
                    <a:srgbClr val="000000">
                      <a:alpha val="43137"/>
                    </a:srgbClr>
                  </a:outerShdw>
                </a:effectLst>
              </a:rPr>
              <a:t>excelsis</a:t>
            </a:r>
            <a:r>
              <a:rPr lang="en-US" altLang="en-US" dirty="0">
                <a:solidFill>
                  <a:schemeClr val="bg1"/>
                </a:solidFill>
                <a:effectLst>
                  <a:outerShdw blurRad="38100" dist="38100" dir="2700000" algn="tl">
                    <a:srgbClr val="000000">
                      <a:alpha val="43137"/>
                    </a:srgbClr>
                  </a:outerShdw>
                </a:effectLst>
              </a:rPr>
              <a:t> </a:t>
            </a:r>
            <a:r>
              <a:rPr lang="en-US" altLang="en-US" dirty="0" err="1">
                <a:solidFill>
                  <a:schemeClr val="bg1"/>
                </a:solidFill>
                <a:effectLst>
                  <a:outerShdw blurRad="38100" dist="38100" dir="2700000" algn="tl">
                    <a:srgbClr val="000000">
                      <a:alpha val="43137"/>
                    </a:srgbClr>
                  </a:outerShdw>
                </a:effectLst>
              </a:rPr>
              <a:t>Deo</a:t>
            </a:r>
            <a:endParaRPr lang="en-US" altLang="en-US" dirty="0">
              <a:solidFill>
                <a:schemeClr val="bg1"/>
              </a:solidFill>
              <a:effectLst>
                <a:outerShdw blurRad="38100" dist="38100" dir="2700000" algn="tl">
                  <a:srgbClr val="000000">
                    <a:alpha val="43137"/>
                  </a:srgbClr>
                </a:outerShdw>
              </a:effectLst>
            </a:endParaRPr>
          </a:p>
          <a:p>
            <a:pPr>
              <a:buNone/>
            </a:pPr>
            <a:r>
              <a:rPr lang="en-US" altLang="en-US" dirty="0" err="1">
                <a:solidFill>
                  <a:schemeClr val="bg1"/>
                </a:solidFill>
                <a:effectLst>
                  <a:outerShdw blurRad="38100" dist="38100" dir="2700000" algn="tl">
                    <a:srgbClr val="000000">
                      <a:alpha val="43137"/>
                    </a:srgbClr>
                  </a:outerShdw>
                </a:effectLst>
              </a:rPr>
              <a:t>Glo</a:t>
            </a:r>
            <a:r>
              <a:rPr lang="en-US" altLang="en-US" dirty="0">
                <a:solidFill>
                  <a:schemeClr val="bg1"/>
                </a:solidFill>
                <a:effectLst>
                  <a:outerShdw blurRad="38100" dist="38100" dir="2700000" algn="tl">
                    <a:srgbClr val="000000">
                      <a:alpha val="43137"/>
                    </a:srgbClr>
                  </a:outerShdw>
                </a:effectLst>
              </a:rPr>
              <a:t>   -    ria  in </a:t>
            </a:r>
            <a:r>
              <a:rPr lang="en-US" altLang="en-US" dirty="0" err="1">
                <a:solidFill>
                  <a:schemeClr val="bg1"/>
                </a:solidFill>
                <a:effectLst>
                  <a:outerShdw blurRad="38100" dist="38100" dir="2700000" algn="tl">
                    <a:srgbClr val="000000">
                      <a:alpha val="43137"/>
                    </a:srgbClr>
                  </a:outerShdw>
                </a:effectLst>
              </a:rPr>
              <a:t>excelsis</a:t>
            </a:r>
            <a:r>
              <a:rPr lang="en-US" altLang="en-US" dirty="0">
                <a:solidFill>
                  <a:schemeClr val="bg1"/>
                </a:solidFill>
                <a:effectLst>
                  <a:outerShdw blurRad="38100" dist="38100" dir="2700000" algn="tl">
                    <a:srgbClr val="000000">
                      <a:alpha val="43137"/>
                    </a:srgbClr>
                  </a:outerShdw>
                </a:effectLst>
              </a:rPr>
              <a:t> </a:t>
            </a:r>
            <a:r>
              <a:rPr lang="en-US" altLang="en-US" dirty="0" err="1">
                <a:solidFill>
                  <a:schemeClr val="bg1"/>
                </a:solidFill>
                <a:effectLst>
                  <a:outerShdw blurRad="38100" dist="38100" dir="2700000" algn="tl">
                    <a:srgbClr val="000000">
                      <a:alpha val="43137"/>
                    </a:srgbClr>
                  </a:outerShdw>
                </a:effectLst>
              </a:rPr>
              <a:t>Deo</a:t>
            </a:r>
            <a:endParaRPr lang="en-US" altLang="en-US" dirty="0">
              <a:solidFill>
                <a:schemeClr val="bg1"/>
              </a:solidFill>
              <a:effectLst>
                <a:outerShdw blurRad="38100" dist="38100" dir="2700000" algn="tl">
                  <a:srgbClr val="000000">
                    <a:alpha val="43137"/>
                  </a:srgbClr>
                </a:outerShdw>
              </a:effectLst>
            </a:endParaRP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698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3: (Men Sing)</a:t>
            </a:r>
          </a:p>
          <a:p>
            <a:pPr>
              <a:buNone/>
            </a:pPr>
            <a:r>
              <a:rPr lang="en-US" altLang="en-US" dirty="0">
                <a:solidFill>
                  <a:schemeClr val="bg1"/>
                </a:solidFill>
                <a:effectLst>
                  <a:outerShdw blurRad="38100" dist="38100" dir="2700000" algn="tl">
                    <a:srgbClr val="000000">
                      <a:alpha val="43137"/>
                    </a:srgbClr>
                  </a:outerShdw>
                </a:effectLst>
              </a:rPr>
              <a:t>Come to Bethlehem and see,</a:t>
            </a:r>
          </a:p>
          <a:p>
            <a:pPr>
              <a:buNone/>
            </a:pPr>
            <a:r>
              <a:rPr lang="en-US" altLang="en-US" dirty="0">
                <a:solidFill>
                  <a:schemeClr val="bg1"/>
                </a:solidFill>
                <a:effectLst>
                  <a:outerShdw blurRad="38100" dist="38100" dir="2700000" algn="tl">
                    <a:srgbClr val="000000">
                      <a:alpha val="43137"/>
                    </a:srgbClr>
                  </a:outerShdw>
                </a:effectLst>
              </a:rPr>
              <a:t>Him whose birth the Angels sing;</a:t>
            </a:r>
          </a:p>
          <a:p>
            <a:pPr>
              <a:buNone/>
            </a:pPr>
            <a:r>
              <a:rPr lang="en-US" altLang="en-US" dirty="0">
                <a:solidFill>
                  <a:schemeClr val="bg1"/>
                </a:solidFill>
                <a:effectLst>
                  <a:outerShdw blurRad="38100" dist="38100" dir="2700000" algn="tl">
                    <a:srgbClr val="000000">
                      <a:alpha val="43137"/>
                    </a:srgbClr>
                  </a:outerShdw>
                </a:effectLst>
              </a:rPr>
              <a:t>Come, adore on bended knee,</a:t>
            </a:r>
          </a:p>
          <a:p>
            <a:pPr>
              <a:buNone/>
            </a:pPr>
            <a:r>
              <a:rPr lang="en-US" altLang="en-US" dirty="0">
                <a:solidFill>
                  <a:schemeClr val="bg1"/>
                </a:solidFill>
                <a:effectLst>
                  <a:outerShdw blurRad="38100" dist="38100" dir="2700000" algn="tl">
                    <a:srgbClr val="000000">
                      <a:alpha val="43137"/>
                    </a:srgbClr>
                  </a:outerShdw>
                </a:effectLst>
              </a:rPr>
              <a:t>Christ, the Lord, the newborn King.</a:t>
            </a:r>
          </a:p>
          <a:p>
            <a:pPr>
              <a:buNone/>
            </a:pPr>
            <a:endParaRPr lang="en-US" altLang="en-US" dirty="0">
              <a:solidFill>
                <a:schemeClr val="bg1"/>
              </a:solidFill>
              <a:effectLst>
                <a:outerShdw blurRad="38100" dist="38100" dir="2700000" algn="tl">
                  <a:srgbClr val="000000">
                    <a:alpha val="43137"/>
                  </a:srgbClr>
                </a:outerShdw>
              </a:effectLst>
            </a:endParaRPr>
          </a:p>
          <a:p>
            <a:pPr marL="0" indent="0">
              <a:buNone/>
            </a:pPr>
            <a:r>
              <a:rPr lang="en-US" sz="2000" i="1" dirty="0">
                <a:solidFill>
                  <a:prstClr val="white"/>
                </a:solidFill>
                <a:effectLst>
                  <a:outerShdw blurRad="38100" dist="38100" dir="2700000" algn="tl">
                    <a:srgbClr val="000000">
                      <a:alpha val="43137"/>
                    </a:srgbClr>
                  </a:outerShdw>
                </a:effectLst>
              </a:rPr>
              <a:t>Chorus: (Everyone)</a:t>
            </a:r>
          </a:p>
          <a:p>
            <a:pPr>
              <a:buNone/>
            </a:pPr>
            <a:r>
              <a:rPr lang="en-US" altLang="en-US" dirty="0" err="1">
                <a:solidFill>
                  <a:schemeClr val="bg1"/>
                </a:solidFill>
                <a:effectLst>
                  <a:outerShdw blurRad="38100" dist="38100" dir="2700000" algn="tl">
                    <a:srgbClr val="000000">
                      <a:alpha val="43137"/>
                    </a:srgbClr>
                  </a:outerShdw>
                </a:effectLst>
              </a:rPr>
              <a:t>Glo</a:t>
            </a:r>
            <a:r>
              <a:rPr lang="en-US" altLang="en-US" dirty="0">
                <a:solidFill>
                  <a:schemeClr val="bg1"/>
                </a:solidFill>
                <a:effectLst>
                  <a:outerShdw blurRad="38100" dist="38100" dir="2700000" algn="tl">
                    <a:srgbClr val="000000">
                      <a:alpha val="43137"/>
                    </a:srgbClr>
                  </a:outerShdw>
                </a:effectLst>
              </a:rPr>
              <a:t>   -    ria  in </a:t>
            </a:r>
            <a:r>
              <a:rPr lang="en-US" altLang="en-US" dirty="0" err="1">
                <a:solidFill>
                  <a:schemeClr val="bg1"/>
                </a:solidFill>
                <a:effectLst>
                  <a:outerShdw blurRad="38100" dist="38100" dir="2700000" algn="tl">
                    <a:srgbClr val="000000">
                      <a:alpha val="43137"/>
                    </a:srgbClr>
                  </a:outerShdw>
                </a:effectLst>
              </a:rPr>
              <a:t>excelsis</a:t>
            </a:r>
            <a:r>
              <a:rPr lang="en-US" altLang="en-US" dirty="0">
                <a:solidFill>
                  <a:schemeClr val="bg1"/>
                </a:solidFill>
                <a:effectLst>
                  <a:outerShdw blurRad="38100" dist="38100" dir="2700000" algn="tl">
                    <a:srgbClr val="000000">
                      <a:alpha val="43137"/>
                    </a:srgbClr>
                  </a:outerShdw>
                </a:effectLst>
              </a:rPr>
              <a:t> </a:t>
            </a:r>
            <a:r>
              <a:rPr lang="en-US" altLang="en-US" dirty="0" err="1">
                <a:solidFill>
                  <a:schemeClr val="bg1"/>
                </a:solidFill>
                <a:effectLst>
                  <a:outerShdw blurRad="38100" dist="38100" dir="2700000" algn="tl">
                    <a:srgbClr val="000000">
                      <a:alpha val="43137"/>
                    </a:srgbClr>
                  </a:outerShdw>
                </a:effectLst>
              </a:rPr>
              <a:t>Deo</a:t>
            </a:r>
            <a:endParaRPr lang="en-US" altLang="en-US" dirty="0">
              <a:solidFill>
                <a:schemeClr val="bg1"/>
              </a:solidFill>
              <a:effectLst>
                <a:outerShdw blurRad="38100" dist="38100" dir="2700000" algn="tl">
                  <a:srgbClr val="000000">
                    <a:alpha val="43137"/>
                  </a:srgbClr>
                </a:outerShdw>
              </a:effectLst>
            </a:endParaRPr>
          </a:p>
          <a:p>
            <a:pPr>
              <a:buNone/>
            </a:pPr>
            <a:r>
              <a:rPr lang="en-US" altLang="en-US" dirty="0" err="1">
                <a:solidFill>
                  <a:schemeClr val="bg1"/>
                </a:solidFill>
                <a:effectLst>
                  <a:outerShdw blurRad="38100" dist="38100" dir="2700000" algn="tl">
                    <a:srgbClr val="000000">
                      <a:alpha val="43137"/>
                    </a:srgbClr>
                  </a:outerShdw>
                </a:effectLst>
              </a:rPr>
              <a:t>Glo</a:t>
            </a:r>
            <a:r>
              <a:rPr lang="en-US" altLang="en-US" dirty="0">
                <a:solidFill>
                  <a:schemeClr val="bg1"/>
                </a:solidFill>
                <a:effectLst>
                  <a:outerShdw blurRad="38100" dist="38100" dir="2700000" algn="tl">
                    <a:srgbClr val="000000">
                      <a:alpha val="43137"/>
                    </a:srgbClr>
                  </a:outerShdw>
                </a:effectLst>
              </a:rPr>
              <a:t>   -    ria  in </a:t>
            </a:r>
            <a:r>
              <a:rPr lang="en-US" altLang="en-US" dirty="0" err="1">
                <a:solidFill>
                  <a:schemeClr val="bg1"/>
                </a:solidFill>
                <a:effectLst>
                  <a:outerShdw blurRad="38100" dist="38100" dir="2700000" algn="tl">
                    <a:srgbClr val="000000">
                      <a:alpha val="43137"/>
                    </a:srgbClr>
                  </a:outerShdw>
                </a:effectLst>
              </a:rPr>
              <a:t>excelsis</a:t>
            </a:r>
            <a:r>
              <a:rPr lang="en-US" altLang="en-US" dirty="0">
                <a:solidFill>
                  <a:schemeClr val="bg1"/>
                </a:solidFill>
                <a:effectLst>
                  <a:outerShdw blurRad="38100" dist="38100" dir="2700000" algn="tl">
                    <a:srgbClr val="000000">
                      <a:alpha val="43137"/>
                    </a:srgbClr>
                  </a:outerShdw>
                </a:effectLst>
              </a:rPr>
              <a:t> </a:t>
            </a:r>
            <a:r>
              <a:rPr lang="en-US" altLang="en-US" dirty="0" err="1">
                <a:solidFill>
                  <a:schemeClr val="bg1"/>
                </a:solidFill>
                <a:effectLst>
                  <a:outerShdw blurRad="38100" dist="38100" dir="2700000" algn="tl">
                    <a:srgbClr val="000000">
                      <a:alpha val="43137"/>
                    </a:srgbClr>
                  </a:outerShdw>
                </a:effectLst>
              </a:rPr>
              <a:t>Deo</a:t>
            </a:r>
            <a:endParaRPr lang="en-US" altLang="en-US" dirty="0">
              <a:solidFill>
                <a:schemeClr val="bg1"/>
              </a:solidFill>
              <a:effectLst>
                <a:outerShdw blurRad="38100" dist="38100" dir="2700000" algn="tl">
                  <a:srgbClr val="000000">
                    <a:alpha val="43137"/>
                  </a:srgbClr>
                </a:outerShdw>
              </a:effectLst>
            </a:endParaRP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64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4: (Women Sing)</a:t>
            </a:r>
          </a:p>
          <a:p>
            <a:pPr>
              <a:buNone/>
            </a:pPr>
            <a:r>
              <a:rPr lang="en-US" altLang="en-US" dirty="0">
                <a:solidFill>
                  <a:schemeClr val="bg1"/>
                </a:solidFill>
                <a:effectLst>
                  <a:outerShdw blurRad="38100" dist="38100" dir="2700000" algn="tl">
                    <a:srgbClr val="000000">
                      <a:alpha val="43137"/>
                    </a:srgbClr>
                  </a:outerShdw>
                </a:effectLst>
              </a:rPr>
              <a:t>See Him in a manger laid,</a:t>
            </a:r>
          </a:p>
          <a:p>
            <a:pPr>
              <a:buNone/>
            </a:pPr>
            <a:r>
              <a:rPr lang="en-US" altLang="en-US" dirty="0">
                <a:solidFill>
                  <a:schemeClr val="bg1"/>
                </a:solidFill>
                <a:effectLst>
                  <a:outerShdw blurRad="38100" dist="38100" dir="2700000" algn="tl">
                    <a:srgbClr val="000000">
                      <a:alpha val="43137"/>
                    </a:srgbClr>
                  </a:outerShdw>
                </a:effectLst>
              </a:rPr>
              <a:t>Whom the Angels praise above;</a:t>
            </a:r>
          </a:p>
          <a:p>
            <a:pPr>
              <a:buNone/>
            </a:pPr>
            <a:r>
              <a:rPr lang="en-US" altLang="en-US" dirty="0">
                <a:solidFill>
                  <a:schemeClr val="bg1"/>
                </a:solidFill>
                <a:effectLst>
                  <a:outerShdw blurRad="38100" dist="38100" dir="2700000" algn="tl">
                    <a:srgbClr val="000000">
                      <a:alpha val="43137"/>
                    </a:srgbClr>
                  </a:outerShdw>
                </a:effectLst>
              </a:rPr>
              <a:t>Mary, Joseph, lend your aid,</a:t>
            </a:r>
          </a:p>
          <a:p>
            <a:pPr>
              <a:buNone/>
            </a:pPr>
            <a:r>
              <a:rPr lang="en-US" altLang="en-US" dirty="0">
                <a:solidFill>
                  <a:schemeClr val="bg1"/>
                </a:solidFill>
                <a:effectLst>
                  <a:outerShdw blurRad="38100" dist="38100" dir="2700000" algn="tl">
                    <a:srgbClr val="000000">
                      <a:alpha val="43137"/>
                    </a:srgbClr>
                  </a:outerShdw>
                </a:effectLst>
              </a:rPr>
              <a:t>While we raise our hearts in love.</a:t>
            </a:r>
          </a:p>
          <a:p>
            <a:pPr>
              <a:buNone/>
            </a:pPr>
            <a:endParaRPr lang="en-US" altLang="en-US" dirty="0">
              <a:solidFill>
                <a:schemeClr val="bg1"/>
              </a:solidFill>
              <a:effectLst>
                <a:outerShdw blurRad="38100" dist="38100" dir="2700000" algn="tl">
                  <a:srgbClr val="000000">
                    <a:alpha val="43137"/>
                  </a:srgbClr>
                </a:outerShdw>
              </a:effectLst>
            </a:endParaRPr>
          </a:p>
          <a:p>
            <a:pPr marL="0" indent="0">
              <a:buNone/>
            </a:pPr>
            <a:r>
              <a:rPr lang="en-US" sz="2000" i="1" dirty="0">
                <a:solidFill>
                  <a:prstClr val="white"/>
                </a:solidFill>
                <a:effectLst>
                  <a:outerShdw blurRad="38100" dist="38100" dir="2700000" algn="tl">
                    <a:srgbClr val="000000">
                      <a:alpha val="43137"/>
                    </a:srgbClr>
                  </a:outerShdw>
                </a:effectLst>
              </a:rPr>
              <a:t>Chorus: (Everyone)</a:t>
            </a:r>
          </a:p>
          <a:p>
            <a:pPr>
              <a:buNone/>
            </a:pPr>
            <a:r>
              <a:rPr lang="en-US" altLang="en-US" dirty="0" err="1">
                <a:solidFill>
                  <a:schemeClr val="bg1"/>
                </a:solidFill>
                <a:effectLst>
                  <a:outerShdw blurRad="38100" dist="38100" dir="2700000" algn="tl">
                    <a:srgbClr val="000000">
                      <a:alpha val="43137"/>
                    </a:srgbClr>
                  </a:outerShdw>
                </a:effectLst>
              </a:rPr>
              <a:t>Glo</a:t>
            </a:r>
            <a:r>
              <a:rPr lang="en-US" altLang="en-US" dirty="0">
                <a:solidFill>
                  <a:schemeClr val="bg1"/>
                </a:solidFill>
                <a:effectLst>
                  <a:outerShdw blurRad="38100" dist="38100" dir="2700000" algn="tl">
                    <a:srgbClr val="000000">
                      <a:alpha val="43137"/>
                    </a:srgbClr>
                  </a:outerShdw>
                </a:effectLst>
              </a:rPr>
              <a:t>   -    ria  in </a:t>
            </a:r>
            <a:r>
              <a:rPr lang="en-US" altLang="en-US" dirty="0" err="1">
                <a:solidFill>
                  <a:schemeClr val="bg1"/>
                </a:solidFill>
                <a:effectLst>
                  <a:outerShdw blurRad="38100" dist="38100" dir="2700000" algn="tl">
                    <a:srgbClr val="000000">
                      <a:alpha val="43137"/>
                    </a:srgbClr>
                  </a:outerShdw>
                </a:effectLst>
              </a:rPr>
              <a:t>excelsis</a:t>
            </a:r>
            <a:r>
              <a:rPr lang="en-US" altLang="en-US" dirty="0">
                <a:solidFill>
                  <a:schemeClr val="bg1"/>
                </a:solidFill>
                <a:effectLst>
                  <a:outerShdw blurRad="38100" dist="38100" dir="2700000" algn="tl">
                    <a:srgbClr val="000000">
                      <a:alpha val="43137"/>
                    </a:srgbClr>
                  </a:outerShdw>
                </a:effectLst>
              </a:rPr>
              <a:t> </a:t>
            </a:r>
            <a:r>
              <a:rPr lang="en-US" altLang="en-US" dirty="0" err="1">
                <a:solidFill>
                  <a:schemeClr val="bg1"/>
                </a:solidFill>
                <a:effectLst>
                  <a:outerShdw blurRad="38100" dist="38100" dir="2700000" algn="tl">
                    <a:srgbClr val="000000">
                      <a:alpha val="43137"/>
                    </a:srgbClr>
                  </a:outerShdw>
                </a:effectLst>
              </a:rPr>
              <a:t>Deo</a:t>
            </a:r>
            <a:endParaRPr lang="en-US" altLang="en-US" dirty="0">
              <a:solidFill>
                <a:schemeClr val="bg1"/>
              </a:solidFill>
              <a:effectLst>
                <a:outerShdw blurRad="38100" dist="38100" dir="2700000" algn="tl">
                  <a:srgbClr val="000000">
                    <a:alpha val="43137"/>
                  </a:srgbClr>
                </a:outerShdw>
              </a:effectLst>
            </a:endParaRPr>
          </a:p>
          <a:p>
            <a:pPr>
              <a:buNone/>
            </a:pPr>
            <a:r>
              <a:rPr lang="en-US" altLang="en-US" dirty="0" err="1">
                <a:solidFill>
                  <a:schemeClr val="bg1"/>
                </a:solidFill>
                <a:effectLst>
                  <a:outerShdw blurRad="38100" dist="38100" dir="2700000" algn="tl">
                    <a:srgbClr val="000000">
                      <a:alpha val="43137"/>
                    </a:srgbClr>
                  </a:outerShdw>
                </a:effectLst>
              </a:rPr>
              <a:t>Glo</a:t>
            </a:r>
            <a:r>
              <a:rPr lang="en-US" altLang="en-US" dirty="0">
                <a:solidFill>
                  <a:schemeClr val="bg1"/>
                </a:solidFill>
                <a:effectLst>
                  <a:outerShdw blurRad="38100" dist="38100" dir="2700000" algn="tl">
                    <a:srgbClr val="000000">
                      <a:alpha val="43137"/>
                    </a:srgbClr>
                  </a:outerShdw>
                </a:effectLst>
              </a:rPr>
              <a:t>   -    ria  in </a:t>
            </a:r>
            <a:r>
              <a:rPr lang="en-US" altLang="en-US" dirty="0" err="1">
                <a:solidFill>
                  <a:schemeClr val="bg1"/>
                </a:solidFill>
                <a:effectLst>
                  <a:outerShdw blurRad="38100" dist="38100" dir="2700000" algn="tl">
                    <a:srgbClr val="000000">
                      <a:alpha val="43137"/>
                    </a:srgbClr>
                  </a:outerShdw>
                </a:effectLst>
              </a:rPr>
              <a:t>excelsis</a:t>
            </a:r>
            <a:r>
              <a:rPr lang="en-US" altLang="en-US" dirty="0">
                <a:solidFill>
                  <a:schemeClr val="bg1"/>
                </a:solidFill>
                <a:effectLst>
                  <a:outerShdw blurRad="38100" dist="38100" dir="2700000" algn="tl">
                    <a:srgbClr val="000000">
                      <a:alpha val="43137"/>
                    </a:srgbClr>
                  </a:outerShdw>
                </a:effectLst>
              </a:rPr>
              <a:t> </a:t>
            </a:r>
            <a:r>
              <a:rPr lang="en-US" altLang="en-US" dirty="0" err="1">
                <a:solidFill>
                  <a:schemeClr val="bg1"/>
                </a:solidFill>
                <a:effectLst>
                  <a:outerShdw blurRad="38100" dist="38100" dir="2700000" algn="tl">
                    <a:srgbClr val="000000">
                      <a:alpha val="43137"/>
                    </a:srgbClr>
                  </a:outerShdw>
                </a:effectLst>
              </a:rPr>
              <a:t>Deo</a:t>
            </a:r>
            <a:endParaRPr lang="en-US" altLang="en-US" dirty="0">
              <a:solidFill>
                <a:schemeClr val="bg1"/>
              </a:solidFill>
              <a:effectLst>
                <a:outerShdw blurRad="38100" dist="38100" dir="2700000" algn="tl">
                  <a:srgbClr val="000000">
                    <a:alpha val="43137"/>
                  </a:srgbClr>
                </a:outerShdw>
              </a:effectLst>
            </a:endParaRP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957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2:1-2</a:t>
            </a:r>
          </a:p>
        </p:txBody>
      </p:sp>
      <p:sp>
        <p:nvSpPr>
          <p:cNvPr id="3" name="Content Placeholder 2"/>
          <p:cNvSpPr>
            <a:spLocks noGrp="1"/>
          </p:cNvSpPr>
          <p:nvPr>
            <p:ph idx="1"/>
          </p:nvPr>
        </p:nvSpPr>
        <p:spPr/>
        <p:txBody>
          <a:bodyPr/>
          <a:lstStyle/>
          <a:p>
            <a:pPr marL="0" indent="0">
              <a:buNone/>
            </a:pPr>
            <a:r>
              <a:rPr lang="en-US" dirty="0">
                <a:solidFill>
                  <a:schemeClr val="bg1"/>
                </a:solidFill>
                <a:effectLst>
                  <a:outerShdw blurRad="38100" dist="38100" dir="2700000" algn="tl">
                    <a:srgbClr val="000000">
                      <a:alpha val="43137"/>
                    </a:srgbClr>
                  </a:outerShdw>
                </a:effectLst>
              </a:rPr>
              <a:t>Now after Jesus was born in Bethlehem of Judea in the days of Herod the king, behold, wise men from the east came to Jerusalem, </a:t>
            </a:r>
            <a:r>
              <a:rPr lang="en-US" b="1" baseline="30000" dirty="0">
                <a:solidFill>
                  <a:schemeClr val="bg1"/>
                </a:solidFill>
                <a:effectLst>
                  <a:outerShdw blurRad="38100" dist="38100" dir="2700000" algn="tl">
                    <a:srgbClr val="000000">
                      <a:alpha val="43137"/>
                    </a:srgbClr>
                  </a:outerShdw>
                </a:effectLst>
              </a:rPr>
              <a:t>2 </a:t>
            </a:r>
            <a:r>
              <a:rPr lang="en-US" dirty="0">
                <a:solidFill>
                  <a:schemeClr val="bg1"/>
                </a:solidFill>
                <a:effectLst>
                  <a:outerShdw blurRad="38100" dist="38100" dir="2700000" algn="tl">
                    <a:srgbClr val="000000">
                      <a:alpha val="43137"/>
                    </a:srgbClr>
                  </a:outerShdw>
                </a:effectLst>
              </a:rPr>
              <a:t>saying, “Where is he who has been born king of the Jews? For we saw his star when it rose and have come to worship him.”</a:t>
            </a:r>
          </a:p>
        </p:txBody>
      </p:sp>
    </p:spTree>
    <p:extLst>
      <p:ext uri="{BB962C8B-B14F-4D97-AF65-F5344CB8AC3E}">
        <p14:creationId xmlns:p14="http://schemas.microsoft.com/office/powerpoint/2010/main" val="180444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2:3-5</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3 </a:t>
            </a:r>
            <a:r>
              <a:rPr lang="en-US" dirty="0">
                <a:solidFill>
                  <a:schemeClr val="bg1"/>
                </a:solidFill>
                <a:effectLst>
                  <a:outerShdw blurRad="38100" dist="38100" dir="2700000" algn="tl">
                    <a:srgbClr val="000000">
                      <a:alpha val="43137"/>
                    </a:srgbClr>
                  </a:outerShdw>
                </a:effectLst>
              </a:rPr>
              <a:t>When Herod the king heard this, he was troubled, and all Jerusalem with him; </a:t>
            </a:r>
            <a:r>
              <a:rPr lang="en-US" b="1" baseline="30000" dirty="0">
                <a:solidFill>
                  <a:schemeClr val="bg1"/>
                </a:solidFill>
                <a:effectLst>
                  <a:outerShdw blurRad="38100" dist="38100" dir="2700000" algn="tl">
                    <a:srgbClr val="000000">
                      <a:alpha val="43137"/>
                    </a:srgbClr>
                  </a:outerShdw>
                </a:effectLst>
              </a:rPr>
              <a:t>4 </a:t>
            </a:r>
            <a:r>
              <a:rPr lang="en-US" dirty="0">
                <a:solidFill>
                  <a:schemeClr val="bg1"/>
                </a:solidFill>
                <a:effectLst>
                  <a:outerShdw blurRad="38100" dist="38100" dir="2700000" algn="tl">
                    <a:srgbClr val="000000">
                      <a:alpha val="43137"/>
                    </a:srgbClr>
                  </a:outerShdw>
                </a:effectLst>
              </a:rPr>
              <a:t>and assembling all the chief priests and scribes of the people, he inquired of them where the Christ was to be born. </a:t>
            </a:r>
            <a:r>
              <a:rPr lang="en-US" b="1" baseline="30000" dirty="0">
                <a:solidFill>
                  <a:schemeClr val="bg1"/>
                </a:solidFill>
                <a:effectLst>
                  <a:outerShdw blurRad="38100" dist="38100" dir="2700000" algn="tl">
                    <a:srgbClr val="000000">
                      <a:alpha val="43137"/>
                    </a:srgbClr>
                  </a:outerShdw>
                </a:effectLst>
              </a:rPr>
              <a:t>5 </a:t>
            </a:r>
            <a:r>
              <a:rPr lang="en-US" dirty="0">
                <a:solidFill>
                  <a:schemeClr val="bg1"/>
                </a:solidFill>
                <a:effectLst>
                  <a:outerShdw blurRad="38100" dist="38100" dir="2700000" algn="tl">
                    <a:srgbClr val="000000">
                      <a:alpha val="43137"/>
                    </a:srgbClr>
                  </a:outerShdw>
                </a:effectLst>
              </a:rPr>
              <a:t>They told him, “In Bethlehem of Judea, for so it is written by the prophet:</a:t>
            </a:r>
          </a:p>
        </p:txBody>
      </p:sp>
    </p:spTree>
    <p:extLst>
      <p:ext uri="{BB962C8B-B14F-4D97-AF65-F5344CB8AC3E}">
        <p14:creationId xmlns:p14="http://schemas.microsoft.com/office/powerpoint/2010/main" val="3178713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2:6-7</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6 </a:t>
            </a:r>
            <a:r>
              <a:rPr lang="en-US" dirty="0">
                <a:solidFill>
                  <a:schemeClr val="bg1"/>
                </a:solidFill>
                <a:effectLst>
                  <a:outerShdw blurRad="38100" dist="38100" dir="2700000" algn="tl">
                    <a:srgbClr val="000000">
                      <a:alpha val="43137"/>
                    </a:srgbClr>
                  </a:outerShdw>
                </a:effectLst>
              </a:rPr>
              <a:t>“‘And you, O Bethlehem, in the land of Judah,</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    are by no means least among the rulers of Judah;</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for from you shall come a ruler</a:t>
            </a:r>
            <a:br>
              <a:rPr lang="en-US" dirty="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    who will shepherd my people Israel.’”</a:t>
            </a:r>
          </a:p>
          <a:p>
            <a:pPr marL="0" indent="0">
              <a:buNone/>
            </a:pPr>
            <a:r>
              <a:rPr lang="en-US" b="1" baseline="30000" dirty="0">
                <a:solidFill>
                  <a:schemeClr val="bg1"/>
                </a:solidFill>
                <a:effectLst>
                  <a:outerShdw blurRad="38100" dist="38100" dir="2700000" algn="tl">
                    <a:srgbClr val="000000">
                      <a:alpha val="43137"/>
                    </a:srgbClr>
                  </a:outerShdw>
                </a:effectLst>
              </a:rPr>
              <a:t>7 </a:t>
            </a:r>
            <a:r>
              <a:rPr lang="en-US" dirty="0">
                <a:solidFill>
                  <a:schemeClr val="bg1"/>
                </a:solidFill>
                <a:effectLst>
                  <a:outerShdw blurRad="38100" dist="38100" dir="2700000" algn="tl">
                    <a:srgbClr val="000000">
                      <a:alpha val="43137"/>
                    </a:srgbClr>
                  </a:outerShdw>
                </a:effectLst>
              </a:rPr>
              <a:t>Then Herod summoned the wise men secretly and ascertained from them what time the star had appeared.</a:t>
            </a:r>
          </a:p>
          <a:p>
            <a:endParaRPr lang="en-US" dirty="0"/>
          </a:p>
        </p:txBody>
      </p:sp>
    </p:spTree>
    <p:extLst>
      <p:ext uri="{BB962C8B-B14F-4D97-AF65-F5344CB8AC3E}">
        <p14:creationId xmlns:p14="http://schemas.microsoft.com/office/powerpoint/2010/main" val="43146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1:29-31</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29 </a:t>
            </a:r>
            <a:r>
              <a:rPr lang="en-US" dirty="0">
                <a:solidFill>
                  <a:schemeClr val="bg1"/>
                </a:solidFill>
                <a:effectLst>
                  <a:outerShdw blurRad="38100" dist="38100" dir="2700000" algn="tl">
                    <a:srgbClr val="000000">
                      <a:alpha val="43137"/>
                    </a:srgbClr>
                  </a:outerShdw>
                </a:effectLst>
              </a:rPr>
              <a:t>But she was greatly troubled at the saying, and tried to discern what sort of greeting this might be. </a:t>
            </a:r>
            <a:r>
              <a:rPr lang="en-US" b="1" baseline="30000" dirty="0">
                <a:solidFill>
                  <a:schemeClr val="bg1"/>
                </a:solidFill>
                <a:effectLst>
                  <a:outerShdw blurRad="38100" dist="38100" dir="2700000" algn="tl">
                    <a:srgbClr val="000000">
                      <a:alpha val="43137"/>
                    </a:srgbClr>
                  </a:outerShdw>
                </a:effectLst>
              </a:rPr>
              <a:t>30 </a:t>
            </a:r>
            <a:r>
              <a:rPr lang="en-US" dirty="0">
                <a:solidFill>
                  <a:schemeClr val="bg1"/>
                </a:solidFill>
                <a:effectLst>
                  <a:outerShdw blurRad="38100" dist="38100" dir="2700000" algn="tl">
                    <a:srgbClr val="000000">
                      <a:alpha val="43137"/>
                    </a:srgbClr>
                  </a:outerShdw>
                </a:effectLst>
              </a:rPr>
              <a:t>And the angel said to her, “Do not be afraid, Mary, for you have found favor with God. </a:t>
            </a:r>
            <a:r>
              <a:rPr lang="en-US" b="1" baseline="30000" dirty="0">
                <a:solidFill>
                  <a:schemeClr val="bg1"/>
                </a:solidFill>
                <a:effectLst>
                  <a:outerShdw blurRad="38100" dist="38100" dir="2700000" algn="tl">
                    <a:srgbClr val="000000">
                      <a:alpha val="43137"/>
                    </a:srgbClr>
                  </a:outerShdw>
                </a:effectLst>
              </a:rPr>
              <a:t>31 </a:t>
            </a:r>
            <a:r>
              <a:rPr lang="en-US" dirty="0">
                <a:solidFill>
                  <a:schemeClr val="bg1"/>
                </a:solidFill>
                <a:effectLst>
                  <a:outerShdw blurRad="38100" dist="38100" dir="2700000" algn="tl">
                    <a:srgbClr val="000000">
                      <a:alpha val="43137"/>
                    </a:srgbClr>
                  </a:outerShdw>
                </a:effectLst>
              </a:rPr>
              <a:t>And behold, you will conceive in your womb and bear a son, and you shall call his name Jesus.</a:t>
            </a:r>
            <a:r>
              <a:rPr lang="en-US" dirty="0"/>
              <a:t> </a:t>
            </a:r>
          </a:p>
        </p:txBody>
      </p:sp>
    </p:spTree>
    <p:extLst>
      <p:ext uri="{BB962C8B-B14F-4D97-AF65-F5344CB8AC3E}">
        <p14:creationId xmlns:p14="http://schemas.microsoft.com/office/powerpoint/2010/main" val="1171666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2:8-9</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8 </a:t>
            </a:r>
            <a:r>
              <a:rPr lang="en-US" dirty="0">
                <a:solidFill>
                  <a:schemeClr val="bg1"/>
                </a:solidFill>
                <a:effectLst>
                  <a:outerShdw blurRad="38100" dist="38100" dir="2700000" algn="tl">
                    <a:srgbClr val="000000">
                      <a:alpha val="43137"/>
                    </a:srgbClr>
                  </a:outerShdw>
                </a:effectLst>
              </a:rPr>
              <a:t>And he sent them to Bethlehem, saying, “Go and search diligently for the child, and when you have found him, bring me word, that I too may come and worship him.” </a:t>
            </a:r>
            <a:r>
              <a:rPr lang="en-US" b="1" baseline="30000" dirty="0">
                <a:solidFill>
                  <a:schemeClr val="bg1"/>
                </a:solidFill>
                <a:effectLst>
                  <a:outerShdw blurRad="38100" dist="38100" dir="2700000" algn="tl">
                    <a:srgbClr val="000000">
                      <a:alpha val="43137"/>
                    </a:srgbClr>
                  </a:outerShdw>
                </a:effectLst>
              </a:rPr>
              <a:t>9 </a:t>
            </a:r>
            <a:r>
              <a:rPr lang="en-US" dirty="0">
                <a:solidFill>
                  <a:schemeClr val="bg1"/>
                </a:solidFill>
                <a:effectLst>
                  <a:outerShdw blurRad="38100" dist="38100" dir="2700000" algn="tl">
                    <a:srgbClr val="000000">
                      <a:alpha val="43137"/>
                    </a:srgbClr>
                  </a:outerShdw>
                </a:effectLst>
              </a:rPr>
              <a:t>After listening to the king, they went on their way. And behold, the star that they had seen when it rose went before them until it came to rest over the place where the child was.</a:t>
            </a:r>
          </a:p>
        </p:txBody>
      </p:sp>
    </p:spTree>
    <p:extLst>
      <p:ext uri="{BB962C8B-B14F-4D97-AF65-F5344CB8AC3E}">
        <p14:creationId xmlns:p14="http://schemas.microsoft.com/office/powerpoint/2010/main" val="2899065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2:10-12</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10 </a:t>
            </a:r>
            <a:r>
              <a:rPr lang="en-US" dirty="0">
                <a:solidFill>
                  <a:schemeClr val="bg1"/>
                </a:solidFill>
                <a:effectLst>
                  <a:outerShdw blurRad="38100" dist="38100" dir="2700000" algn="tl">
                    <a:srgbClr val="000000">
                      <a:alpha val="43137"/>
                    </a:srgbClr>
                  </a:outerShdw>
                </a:effectLst>
              </a:rPr>
              <a:t>When they saw the star, they rejoiced exceedingly with great joy. </a:t>
            </a:r>
            <a:r>
              <a:rPr lang="en-US" b="1" baseline="30000" dirty="0">
                <a:solidFill>
                  <a:schemeClr val="bg1"/>
                </a:solidFill>
                <a:effectLst>
                  <a:outerShdw blurRad="38100" dist="38100" dir="2700000" algn="tl">
                    <a:srgbClr val="000000">
                      <a:alpha val="43137"/>
                    </a:srgbClr>
                  </a:outerShdw>
                </a:effectLst>
              </a:rPr>
              <a:t>11 </a:t>
            </a:r>
            <a:r>
              <a:rPr lang="en-US" dirty="0">
                <a:solidFill>
                  <a:schemeClr val="bg1"/>
                </a:solidFill>
                <a:effectLst>
                  <a:outerShdw blurRad="38100" dist="38100" dir="2700000" algn="tl">
                    <a:srgbClr val="000000">
                      <a:alpha val="43137"/>
                    </a:srgbClr>
                  </a:outerShdw>
                </a:effectLst>
              </a:rPr>
              <a:t>And going into the house, they saw the child with Mary his mother, and they fell down and worshiped him. Then, opening their treasures, they offered him gifts, gold and frankincense and myrrh. </a:t>
            </a:r>
            <a:r>
              <a:rPr lang="en-US" b="1" baseline="30000" dirty="0">
                <a:solidFill>
                  <a:schemeClr val="bg1"/>
                </a:solidFill>
                <a:effectLst>
                  <a:outerShdw blurRad="38100" dist="38100" dir="2700000" algn="tl">
                    <a:srgbClr val="000000">
                      <a:alpha val="43137"/>
                    </a:srgbClr>
                  </a:outerShdw>
                </a:effectLst>
              </a:rPr>
              <a:t>12 </a:t>
            </a:r>
            <a:r>
              <a:rPr lang="en-US" dirty="0">
                <a:solidFill>
                  <a:schemeClr val="bg1"/>
                </a:solidFill>
                <a:effectLst>
                  <a:outerShdw blurRad="38100" dist="38100" dir="2700000" algn="tl">
                    <a:srgbClr val="000000">
                      <a:alpha val="43137"/>
                    </a:srgbClr>
                  </a:outerShdw>
                </a:effectLst>
              </a:rPr>
              <a:t>And being warned in a dream not to return to Herod, they departed to their own country by another way.</a:t>
            </a:r>
          </a:p>
        </p:txBody>
      </p:sp>
    </p:spTree>
    <p:extLst>
      <p:ext uri="{BB962C8B-B14F-4D97-AF65-F5344CB8AC3E}">
        <p14:creationId xmlns:p14="http://schemas.microsoft.com/office/powerpoint/2010/main" val="2003896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228865"/>
            <a:ext cx="7302500" cy="952500"/>
          </a:xfrm>
        </p:spPr>
        <p:txBody>
          <a:bodyPr>
            <a:noAutofit/>
          </a:bodyPr>
          <a:lstStyle/>
          <a:p>
            <a:pPr algn="l"/>
            <a:r>
              <a:rPr lang="en-US" i="1" u="sng" dirty="0">
                <a:solidFill>
                  <a:schemeClr val="bg1"/>
                </a:solidFill>
                <a:effectLst>
                  <a:outerShdw blurRad="38100" dist="38100" dir="2700000" algn="tl">
                    <a:srgbClr val="000000">
                      <a:alpha val="43137"/>
                    </a:srgbClr>
                  </a:outerShdw>
                </a:effectLst>
              </a:rPr>
              <a:t>What Child is This?</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sz="2000" i="1" dirty="0">
                <a:solidFill>
                  <a:schemeClr val="bg1"/>
                </a:solidFill>
                <a:effectLst>
                  <a:outerShdw blurRad="38100" dist="38100" dir="2700000" algn="tl">
                    <a:srgbClr val="000000">
                      <a:alpha val="43137"/>
                    </a:srgbClr>
                  </a:outerShdw>
                </a:effectLst>
              </a:rPr>
              <a:t>William Chatterton Dix, Public Domain   CCLI:30938</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82843" y="1333500"/>
            <a:ext cx="6918158" cy="4381500"/>
          </a:xfrm>
        </p:spPr>
        <p:txBody>
          <a:bodyPr>
            <a:normAutofit/>
          </a:bodyPr>
          <a:lstStyle/>
          <a:p>
            <a:pPr marL="0" indent="0">
              <a:buNone/>
            </a:pPr>
            <a:r>
              <a:rPr lang="en-US" sz="2000" i="1" dirty="0">
                <a:solidFill>
                  <a:schemeClr val="bg1"/>
                </a:solidFill>
                <a:effectLst>
                  <a:outerShdw blurRad="38100" dist="38100" dir="2700000" algn="tl">
                    <a:srgbClr val="000000">
                      <a:alpha val="43137"/>
                    </a:srgbClr>
                  </a:outerShdw>
                </a:effectLst>
              </a:rPr>
              <a:t>Verse 1:</a:t>
            </a:r>
          </a:p>
          <a:p>
            <a:pPr marL="0" indent="0">
              <a:buNone/>
            </a:pPr>
            <a:r>
              <a:rPr lang="en-US" altLang="en-US" dirty="0">
                <a:solidFill>
                  <a:schemeClr val="bg1"/>
                </a:solidFill>
                <a:effectLst>
                  <a:outerShdw blurRad="38100" dist="38100" dir="2700000" algn="tl">
                    <a:srgbClr val="000000">
                      <a:alpha val="43137"/>
                    </a:srgbClr>
                  </a:outerShdw>
                </a:effectLst>
              </a:rPr>
              <a:t>What child is this, who, laid to rest,</a:t>
            </a:r>
          </a:p>
          <a:p>
            <a:pPr marL="0" indent="0">
              <a:buNone/>
            </a:pPr>
            <a:r>
              <a:rPr lang="en-US" dirty="0">
                <a:solidFill>
                  <a:schemeClr val="bg1"/>
                </a:solidFill>
                <a:effectLst>
                  <a:outerShdw blurRad="38100" dist="38100" dir="2700000" algn="tl">
                    <a:srgbClr val="000000">
                      <a:alpha val="43137"/>
                    </a:srgbClr>
                  </a:outerShdw>
                </a:effectLst>
              </a:rPr>
              <a:t>On Mary’s lap is sleeping,</a:t>
            </a:r>
          </a:p>
          <a:p>
            <a:pPr marL="0" indent="0">
              <a:buNone/>
            </a:pPr>
            <a:r>
              <a:rPr lang="en-US" dirty="0">
                <a:solidFill>
                  <a:schemeClr val="bg1"/>
                </a:solidFill>
                <a:effectLst>
                  <a:outerShdw blurRad="38100" dist="38100" dir="2700000" algn="tl">
                    <a:srgbClr val="000000">
                      <a:alpha val="43137"/>
                    </a:srgbClr>
                  </a:outerShdw>
                </a:effectLst>
              </a:rPr>
              <a:t>Whom angels greet with anthems sweet</a:t>
            </a:r>
          </a:p>
          <a:p>
            <a:pPr marL="0" indent="0">
              <a:buNone/>
            </a:pPr>
            <a:r>
              <a:rPr lang="en-US" dirty="0">
                <a:solidFill>
                  <a:schemeClr val="bg1"/>
                </a:solidFill>
                <a:effectLst>
                  <a:outerShdw blurRad="38100" dist="38100" dir="2700000" algn="tl">
                    <a:srgbClr val="000000">
                      <a:alpha val="43137"/>
                    </a:srgbClr>
                  </a:outerShdw>
                </a:effectLst>
              </a:rPr>
              <a:t>While shepherds watch are keeping.</a:t>
            </a:r>
          </a:p>
          <a:p>
            <a:pPr marL="0" indent="0">
              <a:buNone/>
            </a:pPr>
            <a:r>
              <a:rPr lang="en-US" dirty="0">
                <a:solidFill>
                  <a:schemeClr val="bg1"/>
                </a:solidFill>
                <a:effectLst>
                  <a:outerShdw blurRad="38100" dist="38100" dir="2700000" algn="tl">
                    <a:srgbClr val="000000">
                      <a:alpha val="43137"/>
                    </a:srgbClr>
                  </a:outerShdw>
                </a:effectLst>
              </a:rPr>
              <a:t>This, this is Christ, the King,</a:t>
            </a:r>
          </a:p>
          <a:p>
            <a:pPr marL="0" indent="0">
              <a:buNone/>
            </a:pPr>
            <a:r>
              <a:rPr lang="en-US" dirty="0">
                <a:solidFill>
                  <a:schemeClr val="bg1"/>
                </a:solidFill>
                <a:effectLst>
                  <a:outerShdw blurRad="38100" dist="38100" dir="2700000" algn="tl">
                    <a:srgbClr val="000000">
                      <a:alpha val="43137"/>
                    </a:srgbClr>
                  </a:outerShdw>
                </a:effectLst>
              </a:rPr>
              <a:t>Whom shepherds guard and angels sing.</a:t>
            </a:r>
          </a:p>
          <a:p>
            <a:pPr marL="0" indent="0">
              <a:buNone/>
            </a:pPr>
            <a:r>
              <a:rPr lang="en-US" dirty="0">
                <a:solidFill>
                  <a:schemeClr val="bg1"/>
                </a:solidFill>
                <a:effectLst>
                  <a:outerShdw blurRad="38100" dist="38100" dir="2700000" algn="tl">
                    <a:srgbClr val="000000">
                      <a:alpha val="43137"/>
                    </a:srgbClr>
                  </a:outerShdw>
                </a:effectLst>
              </a:rPr>
              <a:t>Haste, haste to bring Him laud, </a:t>
            </a:r>
          </a:p>
          <a:p>
            <a:pPr marL="0" indent="0">
              <a:buNone/>
            </a:pPr>
            <a:r>
              <a:rPr lang="en-US" dirty="0">
                <a:solidFill>
                  <a:schemeClr val="bg1"/>
                </a:solidFill>
                <a:effectLst>
                  <a:outerShdw blurRad="38100" dist="38100" dir="2700000" algn="tl">
                    <a:srgbClr val="000000">
                      <a:alpha val="43137"/>
                    </a:srgbClr>
                  </a:outerShdw>
                </a:effectLst>
              </a:rPr>
              <a:t>The Babe, the Son of Mary.</a:t>
            </a:r>
          </a:p>
          <a:p>
            <a:pPr marL="0" indent="0">
              <a:buNone/>
            </a:pP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0178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2:</a:t>
            </a:r>
          </a:p>
          <a:p>
            <a:pPr>
              <a:buNone/>
            </a:pPr>
            <a:r>
              <a:rPr lang="en-US" altLang="en-US" dirty="0">
                <a:solidFill>
                  <a:schemeClr val="bg1"/>
                </a:solidFill>
                <a:effectLst>
                  <a:outerShdw blurRad="38100" dist="38100" dir="2700000" algn="tl">
                    <a:srgbClr val="000000">
                      <a:alpha val="43137"/>
                    </a:srgbClr>
                  </a:outerShdw>
                </a:effectLst>
              </a:rPr>
              <a:t>Why lies he in such mean estate </a:t>
            </a:r>
          </a:p>
          <a:p>
            <a:pPr>
              <a:buNone/>
            </a:pPr>
            <a:r>
              <a:rPr lang="en-US" altLang="en-US" dirty="0">
                <a:solidFill>
                  <a:schemeClr val="bg1"/>
                </a:solidFill>
                <a:effectLst>
                  <a:outerShdw blurRad="38100" dist="38100" dir="2700000" algn="tl">
                    <a:srgbClr val="000000">
                      <a:alpha val="43137"/>
                    </a:srgbClr>
                  </a:outerShdw>
                </a:effectLst>
              </a:rPr>
              <a:t>Where ox and ass are feeding?</a:t>
            </a:r>
          </a:p>
          <a:p>
            <a:pPr>
              <a:buNone/>
            </a:pPr>
            <a:r>
              <a:rPr lang="en-US" altLang="en-US" dirty="0">
                <a:solidFill>
                  <a:schemeClr val="bg1"/>
                </a:solidFill>
                <a:effectLst>
                  <a:outerShdw blurRad="38100" dist="38100" dir="2700000" algn="tl">
                    <a:srgbClr val="000000">
                      <a:alpha val="43137"/>
                    </a:srgbClr>
                  </a:outerShdw>
                </a:effectLst>
              </a:rPr>
              <a:t>Good Christians, fear: for sinners here</a:t>
            </a:r>
          </a:p>
          <a:p>
            <a:pPr>
              <a:buNone/>
            </a:pPr>
            <a:r>
              <a:rPr lang="en-US" altLang="en-US" dirty="0">
                <a:solidFill>
                  <a:schemeClr val="bg1"/>
                </a:solidFill>
                <a:effectLst>
                  <a:outerShdw blurRad="38100" dist="38100" dir="2700000" algn="tl">
                    <a:srgbClr val="000000">
                      <a:alpha val="43137"/>
                    </a:srgbClr>
                  </a:outerShdw>
                </a:effectLst>
              </a:rPr>
              <a:t>The silent Word is pleading.</a:t>
            </a:r>
          </a:p>
          <a:p>
            <a:pPr>
              <a:buNone/>
            </a:pPr>
            <a:r>
              <a:rPr lang="en-US" altLang="en-US" dirty="0">
                <a:solidFill>
                  <a:schemeClr val="bg1"/>
                </a:solidFill>
                <a:effectLst>
                  <a:outerShdw blurRad="38100" dist="38100" dir="2700000" algn="tl">
                    <a:srgbClr val="000000">
                      <a:alpha val="43137"/>
                    </a:srgbClr>
                  </a:outerShdw>
                </a:effectLst>
              </a:rPr>
              <a:t>Nails, spear shall pierce Him through,</a:t>
            </a:r>
          </a:p>
          <a:p>
            <a:pPr>
              <a:buNone/>
            </a:pPr>
            <a:r>
              <a:rPr lang="en-US" altLang="en-US" dirty="0">
                <a:solidFill>
                  <a:schemeClr val="bg1"/>
                </a:solidFill>
                <a:effectLst>
                  <a:outerShdw blurRad="38100" dist="38100" dir="2700000" algn="tl">
                    <a:srgbClr val="000000">
                      <a:alpha val="43137"/>
                    </a:srgbClr>
                  </a:outerShdw>
                </a:effectLst>
              </a:rPr>
              <a:t>The Cross be borne for me, for you;</a:t>
            </a:r>
          </a:p>
          <a:p>
            <a:pPr>
              <a:buNone/>
            </a:pPr>
            <a:r>
              <a:rPr lang="en-US" altLang="en-US" dirty="0">
                <a:solidFill>
                  <a:schemeClr val="bg1"/>
                </a:solidFill>
                <a:effectLst>
                  <a:outerShdw blurRad="38100" dist="38100" dir="2700000" algn="tl">
                    <a:srgbClr val="000000">
                      <a:alpha val="43137"/>
                    </a:srgbClr>
                  </a:outerShdw>
                </a:effectLst>
              </a:rPr>
              <a:t>Hail, hail the Word Made Flesh, </a:t>
            </a:r>
          </a:p>
          <a:p>
            <a:pPr>
              <a:buNone/>
            </a:pPr>
            <a:r>
              <a:rPr lang="en-US" altLang="en-US" dirty="0">
                <a:solidFill>
                  <a:schemeClr val="bg1"/>
                </a:solidFill>
                <a:effectLst>
                  <a:outerShdw blurRad="38100" dist="38100" dir="2700000" algn="tl">
                    <a:srgbClr val="000000">
                      <a:alpha val="43137"/>
                    </a:srgbClr>
                  </a:outerShdw>
                </a:effectLst>
              </a:rPr>
              <a:t>The Babe, the Son of Mary.</a:t>
            </a: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0239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3:</a:t>
            </a:r>
          </a:p>
          <a:p>
            <a:pPr>
              <a:buNone/>
            </a:pPr>
            <a:r>
              <a:rPr lang="en-US" altLang="en-US" dirty="0">
                <a:solidFill>
                  <a:schemeClr val="bg1"/>
                </a:solidFill>
                <a:effectLst>
                  <a:outerShdw blurRad="38100" dist="38100" dir="2700000" algn="tl">
                    <a:srgbClr val="000000">
                      <a:alpha val="43137"/>
                    </a:srgbClr>
                  </a:outerShdw>
                </a:effectLst>
              </a:rPr>
              <a:t>So bring Him incense, gold, and myrrh;</a:t>
            </a:r>
          </a:p>
          <a:p>
            <a:pPr>
              <a:buNone/>
            </a:pPr>
            <a:r>
              <a:rPr lang="en-US" altLang="en-US" dirty="0">
                <a:solidFill>
                  <a:schemeClr val="bg1"/>
                </a:solidFill>
                <a:effectLst>
                  <a:outerShdw blurRad="38100" dist="38100" dir="2700000" algn="tl">
                    <a:srgbClr val="000000">
                      <a:alpha val="43137"/>
                    </a:srgbClr>
                  </a:outerShdw>
                </a:effectLst>
              </a:rPr>
              <a:t>Come, peasant, king to own Him!</a:t>
            </a:r>
          </a:p>
          <a:p>
            <a:pPr>
              <a:buNone/>
            </a:pPr>
            <a:r>
              <a:rPr lang="en-US" altLang="en-US" dirty="0">
                <a:solidFill>
                  <a:schemeClr val="bg1"/>
                </a:solidFill>
                <a:effectLst>
                  <a:outerShdw blurRad="38100" dist="38100" dir="2700000" algn="tl">
                    <a:srgbClr val="000000">
                      <a:alpha val="43137"/>
                    </a:srgbClr>
                  </a:outerShdw>
                </a:effectLst>
              </a:rPr>
              <a:t>The King of Kings salvation brings:</a:t>
            </a:r>
          </a:p>
          <a:p>
            <a:pPr>
              <a:buNone/>
            </a:pPr>
            <a:r>
              <a:rPr lang="en-US" altLang="en-US" dirty="0">
                <a:solidFill>
                  <a:schemeClr val="bg1"/>
                </a:solidFill>
                <a:effectLst>
                  <a:outerShdw blurRad="38100" dist="38100" dir="2700000" algn="tl">
                    <a:srgbClr val="000000">
                      <a:alpha val="43137"/>
                    </a:srgbClr>
                  </a:outerShdw>
                </a:effectLst>
              </a:rPr>
              <a:t>Let loving hearts enthrone Him!</a:t>
            </a:r>
          </a:p>
          <a:p>
            <a:pPr>
              <a:buNone/>
            </a:pPr>
            <a:r>
              <a:rPr lang="en-US" altLang="en-US" dirty="0">
                <a:solidFill>
                  <a:schemeClr val="bg1"/>
                </a:solidFill>
                <a:effectLst>
                  <a:outerShdw blurRad="38100" dist="38100" dir="2700000" algn="tl">
                    <a:srgbClr val="000000">
                      <a:alpha val="43137"/>
                    </a:srgbClr>
                  </a:outerShdw>
                </a:effectLst>
              </a:rPr>
              <a:t>Raise, raise the song on high!</a:t>
            </a:r>
          </a:p>
          <a:p>
            <a:pPr>
              <a:buNone/>
            </a:pPr>
            <a:r>
              <a:rPr lang="en-US" altLang="en-US" dirty="0">
                <a:solidFill>
                  <a:schemeClr val="bg1"/>
                </a:solidFill>
                <a:effectLst>
                  <a:outerShdw blurRad="38100" dist="38100" dir="2700000" algn="tl">
                    <a:srgbClr val="000000">
                      <a:alpha val="43137"/>
                    </a:srgbClr>
                  </a:outerShdw>
                </a:effectLst>
              </a:rPr>
              <a:t>The Virgin sings her lullaby.</a:t>
            </a:r>
          </a:p>
          <a:p>
            <a:pPr>
              <a:buNone/>
            </a:pPr>
            <a:r>
              <a:rPr lang="en-US" altLang="en-US" dirty="0">
                <a:solidFill>
                  <a:schemeClr val="bg1"/>
                </a:solidFill>
                <a:effectLst>
                  <a:outerShdw blurRad="38100" dist="38100" dir="2700000" algn="tl">
                    <a:srgbClr val="000000">
                      <a:alpha val="43137"/>
                    </a:srgbClr>
                  </a:outerShdw>
                </a:effectLst>
              </a:rPr>
              <a:t>Joy! Joy! For Christ is born, </a:t>
            </a:r>
          </a:p>
          <a:p>
            <a:pPr>
              <a:buNone/>
            </a:pPr>
            <a:r>
              <a:rPr lang="en-US" altLang="en-US" dirty="0">
                <a:solidFill>
                  <a:schemeClr val="bg1"/>
                </a:solidFill>
                <a:effectLst>
                  <a:outerShdw blurRad="38100" dist="38100" dir="2700000" algn="tl">
                    <a:srgbClr val="000000">
                      <a:alpha val="43137"/>
                    </a:srgbClr>
                  </a:outerShdw>
                </a:effectLst>
              </a:rPr>
              <a:t>The Babe, the Son of Mary.</a:t>
            </a: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6983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90500"/>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
        <p:nvSpPr>
          <p:cNvPr id="4" name="Title 1"/>
          <p:cNvSpPr txBox="1">
            <a:spLocks/>
          </p:cNvSpPr>
          <p:nvPr/>
        </p:nvSpPr>
        <p:spPr>
          <a:xfrm>
            <a:off x="1270000" y="4445000"/>
            <a:ext cx="6477000" cy="825500"/>
          </a:xfrm>
          <a:prstGeom prst="rect">
            <a:avLst/>
          </a:prstGeom>
          <a:effectLst>
            <a:outerShdw blurRad="50800" dist="38100" algn="l" rotWithShape="0">
              <a:prstClr val="black"/>
            </a:outerShdw>
          </a:effectLst>
        </p:spPr>
        <p:txBody>
          <a:bodyPr vert="horz" lIns="76200" tIns="38100" rIns="76200" bIns="381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effectLst>
                  <a:outerShdw blurRad="38100" dist="38100" dir="2700000" algn="tl">
                    <a:srgbClr val="000000">
                      <a:alpha val="43137"/>
                    </a:srgbClr>
                  </a:outerShdw>
                </a:effectLst>
                <a:latin typeface="Gabriola" pitchFamily="82" charset="0"/>
              </a:rPr>
              <a:t>Christmas Eve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57300"/>
            <a:ext cx="4205037" cy="3327195"/>
          </a:xfrm>
          <a:prstGeom prst="rect">
            <a:avLst/>
          </a:prstGeom>
        </p:spPr>
      </p:pic>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effectLst>
                  <a:outerShdw blurRad="38100" dist="38100" dir="2700000" algn="tl">
                    <a:srgbClr val="000000">
                      <a:alpha val="43137"/>
                    </a:srgbClr>
                  </a:outerShdw>
                </a:effectLst>
              </a:rPr>
              <a:t>The Angels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25969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958E2-B263-D7DB-288B-49D4D42E5D3D}"/>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2:8-9</a:t>
            </a:r>
          </a:p>
        </p:txBody>
      </p:sp>
      <p:sp>
        <p:nvSpPr>
          <p:cNvPr id="3" name="Content Placeholder 2">
            <a:extLst>
              <a:ext uri="{FF2B5EF4-FFF2-40B4-BE49-F238E27FC236}">
                <a16:creationId xmlns:a16="http://schemas.microsoft.com/office/drawing/2014/main" xmlns="" id="{EE1CD512-5067-B734-686B-F6DEE03E324D}"/>
              </a:ext>
            </a:extLst>
          </p:cNvPr>
          <p:cNvSpPr>
            <a:spLocks noGrp="1"/>
          </p:cNvSpPr>
          <p:nvPr>
            <p:ph idx="1"/>
          </p:nvPr>
        </p:nvSpPr>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8 </a:t>
            </a:r>
            <a:r>
              <a:rPr lang="en-US" b="0" i="0" dirty="0">
                <a:solidFill>
                  <a:schemeClr val="bg1"/>
                </a:solidFill>
                <a:effectLst>
                  <a:outerShdw blurRad="38100" dist="38100" dir="2700000" algn="tl">
                    <a:srgbClr val="000000">
                      <a:alpha val="43137"/>
                    </a:srgbClr>
                  </a:outerShdw>
                </a:effectLst>
                <a:latin typeface="system-ui"/>
              </a:rPr>
              <a:t>And in the same region there were shepherds out in the field, keeping watch over their flock by night. </a:t>
            </a:r>
            <a:r>
              <a:rPr lang="en-US" b="1" i="0" baseline="30000" dirty="0">
                <a:solidFill>
                  <a:schemeClr val="bg1"/>
                </a:solidFill>
                <a:effectLst>
                  <a:outerShdw blurRad="38100" dist="38100" dir="2700000" algn="tl">
                    <a:srgbClr val="000000">
                      <a:alpha val="43137"/>
                    </a:srgbClr>
                  </a:outerShdw>
                </a:effectLst>
                <a:latin typeface="system-ui"/>
              </a:rPr>
              <a:t>9 </a:t>
            </a:r>
            <a:r>
              <a:rPr lang="en-US" b="0" i="0" dirty="0">
                <a:solidFill>
                  <a:schemeClr val="bg1"/>
                </a:solidFill>
                <a:effectLst>
                  <a:outerShdw blurRad="38100" dist="38100" dir="2700000" algn="tl">
                    <a:srgbClr val="000000">
                      <a:alpha val="43137"/>
                    </a:srgbClr>
                  </a:outerShdw>
                </a:effectLst>
                <a:latin typeface="system-ui"/>
              </a:rPr>
              <a:t>And an angel of the Lord appeared to them, and the glory of the Lord shone around them, and they were filled with great fear.</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0211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Genesis 3:22-24</a:t>
            </a:r>
          </a:p>
        </p:txBody>
      </p:sp>
      <p:sp>
        <p:nvSpPr>
          <p:cNvPr id="3" name="Content Placeholder 2"/>
          <p:cNvSpPr>
            <a:spLocks noGrp="1"/>
          </p:cNvSpPr>
          <p:nvPr>
            <p:ph idx="1"/>
          </p:nvPr>
        </p:nvSpPr>
        <p:spPr>
          <a:xfrm>
            <a:off x="457200" y="1333500"/>
            <a:ext cx="8229600" cy="4343400"/>
          </a:xfrm>
        </p:spPr>
        <p:txBody>
          <a:bodyPr>
            <a:normAutofit lnSpcReduction="10000"/>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22 </a:t>
            </a:r>
            <a:r>
              <a:rPr lang="en-US" b="0" i="0" dirty="0">
                <a:solidFill>
                  <a:schemeClr val="bg1"/>
                </a:solidFill>
                <a:effectLst>
                  <a:outerShdw blurRad="38100" dist="38100" dir="2700000" algn="tl">
                    <a:srgbClr val="000000">
                      <a:alpha val="43137"/>
                    </a:srgbClr>
                  </a:outerShdw>
                </a:effectLst>
                <a:latin typeface="system-ui"/>
              </a:rPr>
              <a:t>Then the </a:t>
            </a:r>
            <a:r>
              <a:rPr lang="en-US" b="0" i="0" cap="small" dirty="0">
                <a:solidFill>
                  <a:schemeClr val="bg1"/>
                </a:solidFill>
                <a:effectLst>
                  <a:outerShdw blurRad="38100" dist="38100" dir="2700000" algn="tl">
                    <a:srgbClr val="000000">
                      <a:alpha val="43137"/>
                    </a:srgbClr>
                  </a:outerShdw>
                </a:effectLst>
                <a:latin typeface="system-ui"/>
              </a:rPr>
              <a:t>Lord</a:t>
            </a:r>
            <a:r>
              <a:rPr lang="en-US" b="0" i="0" dirty="0">
                <a:solidFill>
                  <a:schemeClr val="bg1"/>
                </a:solidFill>
                <a:effectLst>
                  <a:outerShdw blurRad="38100" dist="38100" dir="2700000" algn="tl">
                    <a:srgbClr val="000000">
                      <a:alpha val="43137"/>
                    </a:srgbClr>
                  </a:outerShdw>
                </a:effectLst>
                <a:latin typeface="system-ui"/>
              </a:rPr>
              <a:t> God said, “Behold, the man has become like one of us in knowing good and evil. Now, lest he reach out his hand and take also of the tree of life and eat, and live forever—” </a:t>
            </a:r>
            <a:r>
              <a:rPr lang="en-US" b="1" i="0" baseline="30000" dirty="0">
                <a:solidFill>
                  <a:schemeClr val="bg1"/>
                </a:solidFill>
                <a:effectLst>
                  <a:outerShdw blurRad="38100" dist="38100" dir="2700000" algn="tl">
                    <a:srgbClr val="000000">
                      <a:alpha val="43137"/>
                    </a:srgbClr>
                  </a:outerShdw>
                </a:effectLst>
                <a:latin typeface="system-ui"/>
              </a:rPr>
              <a:t>23 </a:t>
            </a:r>
            <a:r>
              <a:rPr lang="en-US" b="0" i="0" dirty="0">
                <a:solidFill>
                  <a:schemeClr val="bg1"/>
                </a:solidFill>
                <a:effectLst>
                  <a:outerShdw blurRad="38100" dist="38100" dir="2700000" algn="tl">
                    <a:srgbClr val="000000">
                      <a:alpha val="43137"/>
                    </a:srgbClr>
                  </a:outerShdw>
                </a:effectLst>
                <a:latin typeface="system-ui"/>
              </a:rPr>
              <a:t>therefore the </a:t>
            </a:r>
            <a:r>
              <a:rPr lang="en-US" b="0" i="0" cap="small" dirty="0">
                <a:solidFill>
                  <a:schemeClr val="bg1"/>
                </a:solidFill>
                <a:effectLst>
                  <a:outerShdw blurRad="38100" dist="38100" dir="2700000" algn="tl">
                    <a:srgbClr val="000000">
                      <a:alpha val="43137"/>
                    </a:srgbClr>
                  </a:outerShdw>
                </a:effectLst>
                <a:latin typeface="system-ui"/>
              </a:rPr>
              <a:t>Lord</a:t>
            </a:r>
            <a:r>
              <a:rPr lang="en-US" b="0" i="0" dirty="0">
                <a:solidFill>
                  <a:schemeClr val="bg1"/>
                </a:solidFill>
                <a:effectLst>
                  <a:outerShdw blurRad="38100" dist="38100" dir="2700000" algn="tl">
                    <a:srgbClr val="000000">
                      <a:alpha val="43137"/>
                    </a:srgbClr>
                  </a:outerShdw>
                </a:effectLst>
                <a:latin typeface="system-ui"/>
              </a:rPr>
              <a:t> God sent him out from the garden of Eden to work the ground from which he was taken. </a:t>
            </a:r>
            <a:r>
              <a:rPr lang="en-US" b="1" i="0" baseline="30000" dirty="0">
                <a:solidFill>
                  <a:schemeClr val="bg1"/>
                </a:solidFill>
                <a:effectLst>
                  <a:outerShdw blurRad="38100" dist="38100" dir="2700000" algn="tl">
                    <a:srgbClr val="000000">
                      <a:alpha val="43137"/>
                    </a:srgbClr>
                  </a:outerShdw>
                </a:effectLst>
                <a:latin typeface="system-ui"/>
              </a:rPr>
              <a:t>24 </a:t>
            </a:r>
            <a:r>
              <a:rPr lang="en-US" b="0" i="0" dirty="0">
                <a:solidFill>
                  <a:schemeClr val="bg1"/>
                </a:solidFill>
                <a:effectLst>
                  <a:outerShdw blurRad="38100" dist="38100" dir="2700000" algn="tl">
                    <a:srgbClr val="000000">
                      <a:alpha val="43137"/>
                    </a:srgbClr>
                  </a:outerShdw>
                </a:effectLst>
                <a:latin typeface="system-ui"/>
              </a:rPr>
              <a:t>He drove out the man, and at the east of the garden of Eden he placed the cherubim and a flaming sword that turned every way to guard the way to the tree of life.</a:t>
            </a:r>
          </a:p>
          <a:p>
            <a:r>
              <a:rPr lang="en-US" dirty="0">
                <a:solidFill>
                  <a:schemeClr val="bg1"/>
                </a:solidFill>
                <a:effectLst>
                  <a:outerShdw blurRad="38100" dist="38100" dir="2700000" algn="tl">
                    <a:srgbClr val="000000">
                      <a:alpha val="43137"/>
                    </a:srgbClr>
                  </a:outerShdw>
                </a:effectLst>
                <a:latin typeface="system-ui"/>
              </a:rPr>
              <a:t>4004 BC</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1956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8035F3-B17B-8ED6-D15D-66AADD37D1C8}"/>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Genesis 19:15-16</a:t>
            </a:r>
          </a:p>
        </p:txBody>
      </p:sp>
      <p:sp>
        <p:nvSpPr>
          <p:cNvPr id="3" name="Content Placeholder 2">
            <a:extLst>
              <a:ext uri="{FF2B5EF4-FFF2-40B4-BE49-F238E27FC236}">
                <a16:creationId xmlns:a16="http://schemas.microsoft.com/office/drawing/2014/main" xmlns="" id="{6D4C4E20-8BD4-1427-6415-6733B3EAC814}"/>
              </a:ext>
            </a:extLst>
          </p:cNvPr>
          <p:cNvSpPr>
            <a:spLocks noGrp="1"/>
          </p:cNvSpPr>
          <p:nvPr>
            <p:ph idx="1"/>
          </p:nvPr>
        </p:nvSpPr>
        <p:spPr>
          <a:xfrm>
            <a:off x="457200" y="1333500"/>
            <a:ext cx="8229600" cy="4267200"/>
          </a:xfrm>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15 </a:t>
            </a:r>
            <a:r>
              <a:rPr lang="en-US" b="0" i="0" dirty="0">
                <a:solidFill>
                  <a:schemeClr val="bg1"/>
                </a:solidFill>
                <a:effectLst>
                  <a:outerShdw blurRad="38100" dist="38100" dir="2700000" algn="tl">
                    <a:srgbClr val="000000">
                      <a:alpha val="43137"/>
                    </a:srgbClr>
                  </a:outerShdw>
                </a:effectLst>
                <a:latin typeface="system-ui"/>
              </a:rPr>
              <a:t>As morning dawned, the angels urged Lot, saying, “Up! Take your wife and your two daughters who are here, lest you be swept away in the punishment of the city.” </a:t>
            </a:r>
            <a:r>
              <a:rPr lang="en-US" b="1" i="0" baseline="30000" dirty="0">
                <a:solidFill>
                  <a:schemeClr val="bg1"/>
                </a:solidFill>
                <a:effectLst>
                  <a:outerShdw blurRad="38100" dist="38100" dir="2700000" algn="tl">
                    <a:srgbClr val="000000">
                      <a:alpha val="43137"/>
                    </a:srgbClr>
                  </a:outerShdw>
                </a:effectLst>
                <a:latin typeface="system-ui"/>
              </a:rPr>
              <a:t>16 </a:t>
            </a:r>
            <a:r>
              <a:rPr lang="en-US" b="0" i="0" dirty="0">
                <a:solidFill>
                  <a:schemeClr val="bg1"/>
                </a:solidFill>
                <a:effectLst>
                  <a:outerShdw blurRad="38100" dist="38100" dir="2700000" algn="tl">
                    <a:srgbClr val="000000">
                      <a:alpha val="43137"/>
                    </a:srgbClr>
                  </a:outerShdw>
                </a:effectLst>
                <a:latin typeface="system-ui"/>
              </a:rPr>
              <a:t>But he lingered. So the men seized him and his wife and his two daughters by the hand, the </a:t>
            </a:r>
            <a:r>
              <a:rPr lang="en-US" b="0" i="0" cap="small" dirty="0">
                <a:solidFill>
                  <a:schemeClr val="bg1"/>
                </a:solidFill>
                <a:effectLst>
                  <a:outerShdw blurRad="38100" dist="38100" dir="2700000" algn="tl">
                    <a:srgbClr val="000000">
                      <a:alpha val="43137"/>
                    </a:srgbClr>
                  </a:outerShdw>
                </a:effectLst>
                <a:latin typeface="system-ui"/>
              </a:rPr>
              <a:t>Lord</a:t>
            </a:r>
            <a:r>
              <a:rPr lang="en-US" b="0" i="0" dirty="0">
                <a:solidFill>
                  <a:schemeClr val="bg1"/>
                </a:solidFill>
                <a:effectLst>
                  <a:outerShdw blurRad="38100" dist="38100" dir="2700000" algn="tl">
                    <a:srgbClr val="000000">
                      <a:alpha val="43137"/>
                    </a:srgbClr>
                  </a:outerShdw>
                </a:effectLst>
                <a:latin typeface="system-ui"/>
              </a:rPr>
              <a:t> being merciful to him, and they brought him out and set him outside the city.</a:t>
            </a:r>
          </a:p>
          <a:p>
            <a:endParaRPr lang="en-US" dirty="0">
              <a:solidFill>
                <a:schemeClr val="bg1"/>
              </a:solidFill>
              <a:effectLst>
                <a:outerShdw blurRad="38100" dist="38100" dir="2700000" algn="tl">
                  <a:srgbClr val="000000">
                    <a:alpha val="43137"/>
                  </a:srgbClr>
                </a:outerShdw>
              </a:effectLst>
              <a:latin typeface="system-ui"/>
            </a:endParaRPr>
          </a:p>
          <a:p>
            <a:r>
              <a:rPr lang="en-US" dirty="0" smtClean="0">
                <a:solidFill>
                  <a:schemeClr val="bg1"/>
                </a:solidFill>
                <a:effectLst>
                  <a:outerShdw blurRad="38100" dist="38100" dir="2700000" algn="tl">
                    <a:srgbClr val="000000">
                      <a:alpha val="43137"/>
                    </a:srgbClr>
                  </a:outerShdw>
                </a:effectLst>
              </a:rPr>
              <a:t>1897 </a:t>
            </a:r>
            <a:r>
              <a:rPr lang="en-US" dirty="0">
                <a:solidFill>
                  <a:schemeClr val="bg1"/>
                </a:solidFill>
                <a:effectLst>
                  <a:outerShdw blurRad="38100" dist="38100" dir="2700000" algn="tl">
                    <a:srgbClr val="000000">
                      <a:alpha val="43137"/>
                    </a:srgbClr>
                  </a:outerShdw>
                </a:effectLst>
              </a:rPr>
              <a:t>BC</a:t>
            </a:r>
          </a:p>
        </p:txBody>
      </p:sp>
    </p:spTree>
    <p:extLst>
      <p:ext uri="{BB962C8B-B14F-4D97-AF65-F5344CB8AC3E}">
        <p14:creationId xmlns:p14="http://schemas.microsoft.com/office/powerpoint/2010/main" val="302020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1:32-34</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32 </a:t>
            </a:r>
            <a:r>
              <a:rPr lang="en-US" dirty="0">
                <a:solidFill>
                  <a:schemeClr val="bg1"/>
                </a:solidFill>
                <a:effectLst>
                  <a:outerShdw blurRad="38100" dist="38100" dir="2700000" algn="tl">
                    <a:srgbClr val="000000">
                      <a:alpha val="43137"/>
                    </a:srgbClr>
                  </a:outerShdw>
                </a:effectLst>
              </a:rPr>
              <a:t>He will be great and will be called the Son of the Most High. And the Lord God will give to him the throne of his father David, </a:t>
            </a:r>
            <a:r>
              <a:rPr lang="en-US" b="1" baseline="30000" dirty="0">
                <a:solidFill>
                  <a:schemeClr val="bg1"/>
                </a:solidFill>
                <a:effectLst>
                  <a:outerShdw blurRad="38100" dist="38100" dir="2700000" algn="tl">
                    <a:srgbClr val="000000">
                      <a:alpha val="43137"/>
                    </a:srgbClr>
                  </a:outerShdw>
                </a:effectLst>
              </a:rPr>
              <a:t>33 </a:t>
            </a:r>
            <a:r>
              <a:rPr lang="en-US" dirty="0">
                <a:solidFill>
                  <a:schemeClr val="bg1"/>
                </a:solidFill>
                <a:effectLst>
                  <a:outerShdw blurRad="38100" dist="38100" dir="2700000" algn="tl">
                    <a:srgbClr val="000000">
                      <a:alpha val="43137"/>
                    </a:srgbClr>
                  </a:outerShdw>
                </a:effectLst>
              </a:rPr>
              <a:t>and he will reign over the house of Jacob forever, and of his kingdom there will be no end.”</a:t>
            </a:r>
          </a:p>
          <a:p>
            <a:pPr marL="0" indent="0">
              <a:buNone/>
            </a:pPr>
            <a:r>
              <a:rPr lang="en-US" b="1" baseline="30000" dirty="0">
                <a:solidFill>
                  <a:schemeClr val="bg1"/>
                </a:solidFill>
                <a:effectLst>
                  <a:outerShdw blurRad="38100" dist="38100" dir="2700000" algn="tl">
                    <a:srgbClr val="000000">
                      <a:alpha val="43137"/>
                    </a:srgbClr>
                  </a:outerShdw>
                </a:effectLst>
              </a:rPr>
              <a:t>34 </a:t>
            </a:r>
            <a:r>
              <a:rPr lang="en-US" dirty="0">
                <a:solidFill>
                  <a:schemeClr val="bg1"/>
                </a:solidFill>
                <a:effectLst>
                  <a:outerShdw blurRad="38100" dist="38100" dir="2700000" algn="tl">
                    <a:srgbClr val="000000">
                      <a:alpha val="43137"/>
                    </a:srgbClr>
                  </a:outerShdw>
                </a:effectLst>
              </a:rPr>
              <a:t>And Mary said to the angel, “How will this be, since I am a virgin?”</a:t>
            </a:r>
          </a:p>
          <a:p>
            <a:endParaRPr lang="en-US" dirty="0"/>
          </a:p>
        </p:txBody>
      </p:sp>
    </p:spTree>
    <p:extLst>
      <p:ext uri="{BB962C8B-B14F-4D97-AF65-F5344CB8AC3E}">
        <p14:creationId xmlns:p14="http://schemas.microsoft.com/office/powerpoint/2010/main" val="1860726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CB2D6-EBE0-82C5-2B36-4D5C02DFA90B}"/>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Numbers 22:31</a:t>
            </a:r>
          </a:p>
        </p:txBody>
      </p:sp>
      <p:sp>
        <p:nvSpPr>
          <p:cNvPr id="3" name="Content Placeholder 2">
            <a:extLst>
              <a:ext uri="{FF2B5EF4-FFF2-40B4-BE49-F238E27FC236}">
                <a16:creationId xmlns:a16="http://schemas.microsoft.com/office/drawing/2014/main" xmlns="" id="{4396DD81-9E70-F7C1-853E-77FFA50BB530}"/>
              </a:ext>
            </a:extLst>
          </p:cNvPr>
          <p:cNvSpPr>
            <a:spLocks noGrp="1"/>
          </p:cNvSpPr>
          <p:nvPr>
            <p:ph idx="1"/>
          </p:nvPr>
        </p:nvSpPr>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31 </a:t>
            </a:r>
            <a:r>
              <a:rPr lang="en-US" b="0" i="0" dirty="0">
                <a:solidFill>
                  <a:schemeClr val="bg1"/>
                </a:solidFill>
                <a:effectLst>
                  <a:outerShdw blurRad="38100" dist="38100" dir="2700000" algn="tl">
                    <a:srgbClr val="000000">
                      <a:alpha val="43137"/>
                    </a:srgbClr>
                  </a:outerShdw>
                </a:effectLst>
                <a:latin typeface="system-ui"/>
              </a:rPr>
              <a:t>Then the </a:t>
            </a:r>
            <a:r>
              <a:rPr lang="en-US" b="0" i="0" cap="small" dirty="0">
                <a:solidFill>
                  <a:schemeClr val="bg1"/>
                </a:solidFill>
                <a:effectLst>
                  <a:outerShdw blurRad="38100" dist="38100" dir="2700000" algn="tl">
                    <a:srgbClr val="000000">
                      <a:alpha val="43137"/>
                    </a:srgbClr>
                  </a:outerShdw>
                </a:effectLst>
                <a:latin typeface="system-ui"/>
              </a:rPr>
              <a:t>Lord</a:t>
            </a:r>
            <a:r>
              <a:rPr lang="en-US" b="0" i="0" dirty="0">
                <a:solidFill>
                  <a:schemeClr val="bg1"/>
                </a:solidFill>
                <a:effectLst>
                  <a:outerShdw blurRad="38100" dist="38100" dir="2700000" algn="tl">
                    <a:srgbClr val="000000">
                      <a:alpha val="43137"/>
                    </a:srgbClr>
                  </a:outerShdw>
                </a:effectLst>
                <a:latin typeface="system-ui"/>
              </a:rPr>
              <a:t> opened the eyes of Balaam, and he saw the angel of the </a:t>
            </a:r>
            <a:r>
              <a:rPr lang="en-US" b="0" i="0" cap="small" dirty="0">
                <a:solidFill>
                  <a:schemeClr val="bg1"/>
                </a:solidFill>
                <a:effectLst>
                  <a:outerShdw blurRad="38100" dist="38100" dir="2700000" algn="tl">
                    <a:srgbClr val="000000">
                      <a:alpha val="43137"/>
                    </a:srgbClr>
                  </a:outerShdw>
                </a:effectLst>
                <a:latin typeface="system-ui"/>
              </a:rPr>
              <a:t>Lord</a:t>
            </a:r>
            <a:r>
              <a:rPr lang="en-US" b="0" i="0" dirty="0">
                <a:solidFill>
                  <a:schemeClr val="bg1"/>
                </a:solidFill>
                <a:effectLst>
                  <a:outerShdw blurRad="38100" dist="38100" dir="2700000" algn="tl">
                    <a:srgbClr val="000000">
                      <a:alpha val="43137"/>
                    </a:srgbClr>
                  </a:outerShdw>
                </a:effectLst>
                <a:latin typeface="system-ui"/>
              </a:rPr>
              <a:t> standing in the way, with his drawn sword in his hand. And he bowed down and fell on his face. </a:t>
            </a:r>
          </a:p>
          <a:p>
            <a:pPr marL="0" indent="0">
              <a:buNone/>
            </a:pPr>
            <a:endParaRPr lang="en-US" dirty="0">
              <a:solidFill>
                <a:schemeClr val="bg1"/>
              </a:solidFill>
              <a:effectLst>
                <a:outerShdw blurRad="38100" dist="38100" dir="2700000" algn="tl">
                  <a:srgbClr val="000000">
                    <a:alpha val="43137"/>
                  </a:srgbClr>
                </a:outerShdw>
              </a:effectLst>
              <a:latin typeface="system-ui"/>
            </a:endParaRPr>
          </a:p>
          <a:p>
            <a:r>
              <a:rPr lang="en-US" dirty="0" smtClean="0">
                <a:solidFill>
                  <a:schemeClr val="bg1"/>
                </a:solidFill>
                <a:effectLst>
                  <a:outerShdw blurRad="38100" dist="38100" dir="2700000" algn="tl">
                    <a:srgbClr val="000000">
                      <a:alpha val="43137"/>
                    </a:srgbClr>
                  </a:outerShdw>
                </a:effectLst>
                <a:latin typeface="system-ui"/>
              </a:rPr>
              <a:t>1452 </a:t>
            </a:r>
            <a:r>
              <a:rPr lang="en-US" dirty="0">
                <a:solidFill>
                  <a:schemeClr val="bg1"/>
                </a:solidFill>
                <a:effectLst>
                  <a:outerShdw blurRad="38100" dist="38100" dir="2700000" algn="tl">
                    <a:srgbClr val="000000">
                      <a:alpha val="43137"/>
                    </a:srgbClr>
                  </a:outerShdw>
                </a:effectLst>
                <a:latin typeface="system-ui"/>
              </a:rPr>
              <a:t>BC</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4505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1D97F-8F5B-AF0D-3206-7AEE759BCAA0}"/>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I Chronicles 21:16</a:t>
            </a:r>
          </a:p>
        </p:txBody>
      </p:sp>
      <p:sp>
        <p:nvSpPr>
          <p:cNvPr id="3" name="Content Placeholder 2">
            <a:extLst>
              <a:ext uri="{FF2B5EF4-FFF2-40B4-BE49-F238E27FC236}">
                <a16:creationId xmlns:a16="http://schemas.microsoft.com/office/drawing/2014/main" xmlns="" id="{60D01838-DD2A-3D22-86EC-4BD96C4A5BBA}"/>
              </a:ext>
            </a:extLst>
          </p:cNvPr>
          <p:cNvSpPr>
            <a:spLocks noGrp="1"/>
          </p:cNvSpPr>
          <p:nvPr>
            <p:ph idx="1"/>
          </p:nvPr>
        </p:nvSpPr>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16 </a:t>
            </a:r>
            <a:r>
              <a:rPr lang="en-US" b="0" i="0" dirty="0">
                <a:solidFill>
                  <a:schemeClr val="bg1"/>
                </a:solidFill>
                <a:effectLst>
                  <a:outerShdw blurRad="38100" dist="38100" dir="2700000" algn="tl">
                    <a:srgbClr val="000000">
                      <a:alpha val="43137"/>
                    </a:srgbClr>
                  </a:outerShdw>
                </a:effectLst>
                <a:latin typeface="system-ui"/>
              </a:rPr>
              <a:t>And David lifted his eyes and saw the angel of the </a:t>
            </a:r>
            <a:r>
              <a:rPr lang="en-US" b="0" i="0" cap="small" dirty="0">
                <a:solidFill>
                  <a:schemeClr val="bg1"/>
                </a:solidFill>
                <a:effectLst>
                  <a:outerShdw blurRad="38100" dist="38100" dir="2700000" algn="tl">
                    <a:srgbClr val="000000">
                      <a:alpha val="43137"/>
                    </a:srgbClr>
                  </a:outerShdw>
                </a:effectLst>
                <a:latin typeface="system-ui"/>
              </a:rPr>
              <a:t>Lord</a:t>
            </a:r>
            <a:r>
              <a:rPr lang="en-US" b="0" i="0" dirty="0">
                <a:solidFill>
                  <a:schemeClr val="bg1"/>
                </a:solidFill>
                <a:effectLst>
                  <a:outerShdw blurRad="38100" dist="38100" dir="2700000" algn="tl">
                    <a:srgbClr val="000000">
                      <a:alpha val="43137"/>
                    </a:srgbClr>
                  </a:outerShdw>
                </a:effectLst>
                <a:latin typeface="system-ui"/>
              </a:rPr>
              <a:t> standing between earth and heaven, and in his hand a drawn sword stretched out over Jerusalem. Then David and the elders, clothed in sackcloth, fell upon their faces.</a:t>
            </a:r>
          </a:p>
          <a:p>
            <a:pPr marL="0" indent="0">
              <a:buNone/>
            </a:pPr>
            <a:endParaRPr lang="en-US" dirty="0">
              <a:solidFill>
                <a:schemeClr val="bg1"/>
              </a:solidFill>
              <a:effectLst>
                <a:outerShdw blurRad="38100" dist="38100" dir="2700000" algn="tl">
                  <a:srgbClr val="000000">
                    <a:alpha val="43137"/>
                  </a:srgbClr>
                </a:outerShdw>
              </a:effectLst>
              <a:latin typeface="system-ui"/>
            </a:endParaRPr>
          </a:p>
          <a:p>
            <a:r>
              <a:rPr lang="en-US" dirty="0" smtClean="0">
                <a:solidFill>
                  <a:schemeClr val="bg1"/>
                </a:solidFill>
                <a:effectLst>
                  <a:outerShdw blurRad="38100" dist="38100" dir="2700000" algn="tl">
                    <a:srgbClr val="000000">
                      <a:alpha val="43137"/>
                    </a:srgbClr>
                  </a:outerShdw>
                </a:effectLst>
                <a:latin typeface="system-ui"/>
              </a:rPr>
              <a:t>1017 </a:t>
            </a:r>
            <a:r>
              <a:rPr lang="en-US" dirty="0">
                <a:solidFill>
                  <a:schemeClr val="bg1"/>
                </a:solidFill>
                <a:effectLst>
                  <a:outerShdw blurRad="38100" dist="38100" dir="2700000" algn="tl">
                    <a:srgbClr val="000000">
                      <a:alpha val="43137"/>
                    </a:srgbClr>
                  </a:outerShdw>
                </a:effectLst>
                <a:latin typeface="system-ui"/>
              </a:rPr>
              <a:t>BC</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5642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D93D3-4172-DB5B-A830-CDD2F723B64C}"/>
              </a:ext>
            </a:extLst>
          </p:cNvPr>
          <p:cNvSpPr>
            <a:spLocks noGrp="1"/>
          </p:cNvSpPr>
          <p:nvPr>
            <p:ph type="title"/>
          </p:nvPr>
        </p:nvSpPr>
        <p:spPr/>
        <p:txBody>
          <a:bodyPr/>
          <a:lstStyle/>
          <a:p>
            <a:r>
              <a:rPr lang="en-US" dirty="0">
                <a:solidFill>
                  <a:schemeClr val="bg1"/>
                </a:solidFill>
              </a:rPr>
              <a:t>Luke 1:11-12</a:t>
            </a:r>
          </a:p>
        </p:txBody>
      </p:sp>
      <p:sp>
        <p:nvSpPr>
          <p:cNvPr id="3" name="Content Placeholder 2">
            <a:extLst>
              <a:ext uri="{FF2B5EF4-FFF2-40B4-BE49-F238E27FC236}">
                <a16:creationId xmlns:a16="http://schemas.microsoft.com/office/drawing/2014/main" xmlns="" id="{11D0D298-30CB-43CA-331A-C6CEA46078E7}"/>
              </a:ext>
            </a:extLst>
          </p:cNvPr>
          <p:cNvSpPr>
            <a:spLocks noGrp="1"/>
          </p:cNvSpPr>
          <p:nvPr>
            <p:ph idx="1"/>
          </p:nvPr>
        </p:nvSpPr>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11 </a:t>
            </a:r>
            <a:r>
              <a:rPr lang="en-US" b="0" i="0" dirty="0">
                <a:solidFill>
                  <a:schemeClr val="bg1"/>
                </a:solidFill>
                <a:effectLst>
                  <a:outerShdw blurRad="38100" dist="38100" dir="2700000" algn="tl">
                    <a:srgbClr val="000000">
                      <a:alpha val="43137"/>
                    </a:srgbClr>
                  </a:outerShdw>
                </a:effectLst>
                <a:latin typeface="system-ui"/>
              </a:rPr>
              <a:t>And there appeared to him an angel of the Lord standing on the right side of the altar of incense. </a:t>
            </a:r>
            <a:r>
              <a:rPr lang="en-US" b="1" i="0" baseline="30000" dirty="0">
                <a:solidFill>
                  <a:schemeClr val="bg1"/>
                </a:solidFill>
                <a:effectLst>
                  <a:outerShdw blurRad="38100" dist="38100" dir="2700000" algn="tl">
                    <a:srgbClr val="000000">
                      <a:alpha val="43137"/>
                    </a:srgbClr>
                  </a:outerShdw>
                </a:effectLst>
                <a:latin typeface="system-ui"/>
              </a:rPr>
              <a:t>12 </a:t>
            </a:r>
            <a:r>
              <a:rPr lang="en-US" b="0" i="0" dirty="0">
                <a:solidFill>
                  <a:schemeClr val="bg1"/>
                </a:solidFill>
                <a:effectLst>
                  <a:outerShdw blurRad="38100" dist="38100" dir="2700000" algn="tl">
                    <a:srgbClr val="000000">
                      <a:alpha val="43137"/>
                    </a:srgbClr>
                  </a:outerShdw>
                </a:effectLst>
                <a:latin typeface="system-ui"/>
              </a:rPr>
              <a:t>And Zechariah was troubled when he saw him, and fear fell upon him. </a:t>
            </a:r>
          </a:p>
          <a:p>
            <a:endParaRPr lang="en-US" dirty="0">
              <a:solidFill>
                <a:schemeClr val="bg1"/>
              </a:solidFill>
              <a:effectLst>
                <a:outerShdw blurRad="38100" dist="38100" dir="2700000" algn="tl">
                  <a:srgbClr val="000000">
                    <a:alpha val="43137"/>
                  </a:srgbClr>
                </a:outerShdw>
              </a:effectLst>
              <a:latin typeface="system-ui"/>
            </a:endParaRPr>
          </a:p>
          <a:p>
            <a:pPr marL="0" indent="0">
              <a:buNone/>
            </a:pPr>
            <a:r>
              <a:rPr lang="en-US" dirty="0" smtClean="0">
                <a:solidFill>
                  <a:schemeClr val="bg1"/>
                </a:solidFill>
                <a:effectLst>
                  <a:outerShdw blurRad="38100" dist="38100" dir="2700000" algn="tl">
                    <a:srgbClr val="000000">
                      <a:alpha val="43137"/>
                    </a:srgbClr>
                  </a:outerShdw>
                </a:effectLst>
                <a:latin typeface="system-ui"/>
              </a:rPr>
              <a:t>August / September</a:t>
            </a:r>
            <a:r>
              <a:rPr lang="en-US" dirty="0">
                <a:solidFill>
                  <a:schemeClr val="bg1"/>
                </a:solidFill>
                <a:effectLst>
                  <a:outerShdw blurRad="38100" dist="38100" dir="2700000" algn="tl">
                    <a:srgbClr val="000000">
                      <a:alpha val="43137"/>
                    </a:srgbClr>
                  </a:outerShdw>
                </a:effectLst>
                <a:latin typeface="system-ui"/>
              </a:rPr>
              <a:t>, 6 BC</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5173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153B1B-8F75-2BAD-C910-1DFD85F503C1}"/>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1:28-29</a:t>
            </a:r>
          </a:p>
        </p:txBody>
      </p:sp>
      <p:sp>
        <p:nvSpPr>
          <p:cNvPr id="3" name="Content Placeholder 2">
            <a:extLst>
              <a:ext uri="{FF2B5EF4-FFF2-40B4-BE49-F238E27FC236}">
                <a16:creationId xmlns:a16="http://schemas.microsoft.com/office/drawing/2014/main" xmlns="" id="{07F83E29-6A44-4CE9-57EB-9FD12710089C}"/>
              </a:ext>
            </a:extLst>
          </p:cNvPr>
          <p:cNvSpPr>
            <a:spLocks noGrp="1"/>
          </p:cNvSpPr>
          <p:nvPr>
            <p:ph idx="1"/>
          </p:nvPr>
        </p:nvSpPr>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28 </a:t>
            </a:r>
            <a:r>
              <a:rPr lang="en-US" b="0" i="0" dirty="0">
                <a:solidFill>
                  <a:schemeClr val="bg1"/>
                </a:solidFill>
                <a:effectLst>
                  <a:outerShdw blurRad="38100" dist="38100" dir="2700000" algn="tl">
                    <a:srgbClr val="000000">
                      <a:alpha val="43137"/>
                    </a:srgbClr>
                  </a:outerShdw>
                </a:effectLst>
                <a:latin typeface="system-ui"/>
              </a:rPr>
              <a:t>And he came to her and said, “Greetings, O favored one, the Lord is with you!” </a:t>
            </a:r>
            <a:r>
              <a:rPr lang="en-US" b="1" i="0" baseline="30000" dirty="0">
                <a:solidFill>
                  <a:schemeClr val="bg1"/>
                </a:solidFill>
                <a:effectLst>
                  <a:outerShdw blurRad="38100" dist="38100" dir="2700000" algn="tl">
                    <a:srgbClr val="000000">
                      <a:alpha val="43137"/>
                    </a:srgbClr>
                  </a:outerShdw>
                </a:effectLst>
                <a:latin typeface="system-ui"/>
              </a:rPr>
              <a:t>29 </a:t>
            </a:r>
            <a:r>
              <a:rPr lang="en-US" b="0" i="0" dirty="0">
                <a:solidFill>
                  <a:schemeClr val="bg1"/>
                </a:solidFill>
                <a:effectLst>
                  <a:outerShdw blurRad="38100" dist="38100" dir="2700000" algn="tl">
                    <a:srgbClr val="000000">
                      <a:alpha val="43137"/>
                    </a:srgbClr>
                  </a:outerShdw>
                </a:effectLst>
                <a:latin typeface="system-ui"/>
              </a:rPr>
              <a:t>But she was greatly troubled at the saying, and tried to discern what sort of greeting this might be. </a:t>
            </a:r>
          </a:p>
          <a:p>
            <a:pPr marL="0" indent="0">
              <a:buNone/>
            </a:pPr>
            <a:endParaRPr lang="en-US" dirty="0">
              <a:solidFill>
                <a:schemeClr val="bg1"/>
              </a:solidFill>
              <a:effectLst>
                <a:outerShdw blurRad="38100" dist="38100" dir="2700000" algn="tl">
                  <a:srgbClr val="000000">
                    <a:alpha val="43137"/>
                  </a:srgbClr>
                </a:outerShdw>
              </a:effectLst>
              <a:latin typeface="system-ui"/>
            </a:endParaRPr>
          </a:p>
          <a:p>
            <a:r>
              <a:rPr lang="en-US" dirty="0">
                <a:solidFill>
                  <a:schemeClr val="bg1"/>
                </a:solidFill>
                <a:effectLst>
                  <a:outerShdw blurRad="38100" dist="38100" dir="2700000" algn="tl">
                    <a:srgbClr val="000000">
                      <a:alpha val="43137"/>
                    </a:srgbClr>
                  </a:outerShdw>
                </a:effectLst>
                <a:latin typeface="system-ui"/>
              </a:rPr>
              <a:t>March, 5 BC</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0412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970C3-BA1D-590C-F007-748C26179F6B}"/>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1:20</a:t>
            </a:r>
          </a:p>
        </p:txBody>
      </p:sp>
      <p:sp>
        <p:nvSpPr>
          <p:cNvPr id="3" name="Content Placeholder 2">
            <a:extLst>
              <a:ext uri="{FF2B5EF4-FFF2-40B4-BE49-F238E27FC236}">
                <a16:creationId xmlns:a16="http://schemas.microsoft.com/office/drawing/2014/main" xmlns="" id="{AB6C8087-24E3-EF97-3617-27BBE9FDE7DE}"/>
              </a:ext>
            </a:extLst>
          </p:cNvPr>
          <p:cNvSpPr>
            <a:spLocks noGrp="1"/>
          </p:cNvSpPr>
          <p:nvPr>
            <p:ph idx="1"/>
          </p:nvPr>
        </p:nvSpPr>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20 </a:t>
            </a:r>
            <a:r>
              <a:rPr lang="en-US" b="0" i="0" dirty="0">
                <a:solidFill>
                  <a:schemeClr val="bg1"/>
                </a:solidFill>
                <a:effectLst>
                  <a:outerShdw blurRad="38100" dist="38100" dir="2700000" algn="tl">
                    <a:srgbClr val="000000">
                      <a:alpha val="43137"/>
                    </a:srgbClr>
                  </a:outerShdw>
                </a:effectLst>
                <a:latin typeface="system-ui"/>
              </a:rPr>
              <a:t>But as he considered these things, behold, an angel of the Lord appeared to him in a dream, saying, “Joseph, son of David, do not fear to take Mary as your wife, for that which is conceived in her is from the Holy Spirit.</a:t>
            </a:r>
          </a:p>
          <a:p>
            <a:endParaRPr lang="en-US" dirty="0">
              <a:solidFill>
                <a:schemeClr val="bg1"/>
              </a:solidFill>
              <a:effectLst>
                <a:outerShdw blurRad="38100" dist="38100" dir="2700000" algn="tl">
                  <a:srgbClr val="000000">
                    <a:alpha val="43137"/>
                  </a:srgbClr>
                </a:outerShdw>
              </a:effectLst>
              <a:latin typeface="system-ui"/>
            </a:endParaRPr>
          </a:p>
          <a:p>
            <a:r>
              <a:rPr lang="en-US" dirty="0" smtClean="0">
                <a:solidFill>
                  <a:schemeClr val="bg1"/>
                </a:solidFill>
                <a:effectLst>
                  <a:outerShdw blurRad="38100" dist="38100" dir="2700000" algn="tl">
                    <a:srgbClr val="000000">
                      <a:alpha val="43137"/>
                    </a:srgbClr>
                  </a:outerShdw>
                </a:effectLst>
                <a:latin typeface="system-ui"/>
              </a:rPr>
              <a:t>June / July </a:t>
            </a:r>
            <a:r>
              <a:rPr lang="en-US" dirty="0">
                <a:solidFill>
                  <a:schemeClr val="bg1"/>
                </a:solidFill>
                <a:effectLst>
                  <a:outerShdw blurRad="38100" dist="38100" dir="2700000" algn="tl">
                    <a:srgbClr val="000000">
                      <a:alpha val="43137"/>
                    </a:srgbClr>
                  </a:outerShdw>
                </a:effectLst>
                <a:latin typeface="system-ui"/>
              </a:rPr>
              <a:t>5 BC</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6675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350D2-9A25-DDF4-EFEE-74BFDAE53A75}"/>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2:8-9</a:t>
            </a:r>
          </a:p>
        </p:txBody>
      </p:sp>
      <p:sp>
        <p:nvSpPr>
          <p:cNvPr id="3" name="Content Placeholder 2">
            <a:extLst>
              <a:ext uri="{FF2B5EF4-FFF2-40B4-BE49-F238E27FC236}">
                <a16:creationId xmlns:a16="http://schemas.microsoft.com/office/drawing/2014/main" xmlns="" id="{429D45C4-6724-566E-5EF4-99036789CFE6}"/>
              </a:ext>
            </a:extLst>
          </p:cNvPr>
          <p:cNvSpPr>
            <a:spLocks noGrp="1"/>
          </p:cNvSpPr>
          <p:nvPr>
            <p:ph idx="1"/>
          </p:nvPr>
        </p:nvSpPr>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8 </a:t>
            </a:r>
            <a:r>
              <a:rPr lang="en-US" b="0" i="0" dirty="0">
                <a:solidFill>
                  <a:schemeClr val="bg1"/>
                </a:solidFill>
                <a:effectLst>
                  <a:outerShdw blurRad="38100" dist="38100" dir="2700000" algn="tl">
                    <a:srgbClr val="000000">
                      <a:alpha val="43137"/>
                    </a:srgbClr>
                  </a:outerShdw>
                </a:effectLst>
                <a:latin typeface="system-ui"/>
              </a:rPr>
              <a:t>And in the same region there were shepherds out in the field, keeping watch over their flock by night. </a:t>
            </a:r>
            <a:r>
              <a:rPr lang="en-US" b="1" i="0" baseline="30000" dirty="0">
                <a:solidFill>
                  <a:schemeClr val="bg1"/>
                </a:solidFill>
                <a:effectLst>
                  <a:outerShdw blurRad="38100" dist="38100" dir="2700000" algn="tl">
                    <a:srgbClr val="000000">
                      <a:alpha val="43137"/>
                    </a:srgbClr>
                  </a:outerShdw>
                </a:effectLst>
                <a:latin typeface="system-ui"/>
              </a:rPr>
              <a:t>9 </a:t>
            </a:r>
            <a:r>
              <a:rPr lang="en-US" b="0" i="0" dirty="0">
                <a:solidFill>
                  <a:schemeClr val="bg1"/>
                </a:solidFill>
                <a:effectLst>
                  <a:outerShdw blurRad="38100" dist="38100" dir="2700000" algn="tl">
                    <a:srgbClr val="000000">
                      <a:alpha val="43137"/>
                    </a:srgbClr>
                  </a:outerShdw>
                </a:effectLst>
                <a:latin typeface="system-ui"/>
              </a:rPr>
              <a:t>And an angel of the Lord appeared to them, and the glory of the Lord shone around them, and they were filled with great fear. </a:t>
            </a:r>
          </a:p>
          <a:p>
            <a:pPr marL="0" indent="0">
              <a:buNone/>
            </a:pPr>
            <a:endParaRPr lang="en-US" dirty="0">
              <a:solidFill>
                <a:schemeClr val="bg1"/>
              </a:solidFill>
              <a:effectLst>
                <a:outerShdw blurRad="38100" dist="38100" dir="2700000" algn="tl">
                  <a:srgbClr val="000000">
                    <a:alpha val="43137"/>
                  </a:srgbClr>
                </a:outerShdw>
              </a:effectLst>
              <a:latin typeface="system-ui"/>
            </a:endParaRPr>
          </a:p>
          <a:p>
            <a:r>
              <a:rPr lang="en-US" dirty="0">
                <a:solidFill>
                  <a:schemeClr val="bg1"/>
                </a:solidFill>
                <a:effectLst>
                  <a:outerShdw blurRad="38100" dist="38100" dir="2700000" algn="tl">
                    <a:srgbClr val="000000">
                      <a:alpha val="43137"/>
                    </a:srgbClr>
                  </a:outerShdw>
                </a:effectLst>
                <a:latin typeface="system-ui"/>
              </a:rPr>
              <a:t>December, 5 BC</a:t>
            </a:r>
            <a:endParaRPr lang="en-US" dirty="0">
              <a:solidFill>
                <a:schemeClr val="bg1"/>
              </a:solidFill>
            </a:endParaRPr>
          </a:p>
        </p:txBody>
      </p:sp>
    </p:spTree>
    <p:extLst>
      <p:ext uri="{BB962C8B-B14F-4D97-AF65-F5344CB8AC3E}">
        <p14:creationId xmlns:p14="http://schemas.microsoft.com/office/powerpoint/2010/main" val="2301418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4A3E0-8BE1-3056-1BF6-3F74BB6870A1}"/>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2:10-12</a:t>
            </a:r>
          </a:p>
        </p:txBody>
      </p:sp>
      <p:sp>
        <p:nvSpPr>
          <p:cNvPr id="3" name="Content Placeholder 2">
            <a:extLst>
              <a:ext uri="{FF2B5EF4-FFF2-40B4-BE49-F238E27FC236}">
                <a16:creationId xmlns:a16="http://schemas.microsoft.com/office/drawing/2014/main" xmlns="" id="{181DEFD9-3EFA-8CEB-7328-7B5160427CCF}"/>
              </a:ext>
            </a:extLst>
          </p:cNvPr>
          <p:cNvSpPr>
            <a:spLocks noGrp="1"/>
          </p:cNvSpPr>
          <p:nvPr>
            <p:ph idx="1"/>
          </p:nvPr>
        </p:nvSpPr>
        <p:spPr/>
        <p:txBody>
          <a:bodyPr>
            <a:normAutofit lnSpcReduction="10000"/>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10 </a:t>
            </a:r>
            <a:r>
              <a:rPr lang="en-US" b="0" i="0" dirty="0">
                <a:solidFill>
                  <a:schemeClr val="bg1"/>
                </a:solidFill>
                <a:effectLst>
                  <a:outerShdw blurRad="38100" dist="38100" dir="2700000" algn="tl">
                    <a:srgbClr val="000000">
                      <a:alpha val="43137"/>
                    </a:srgbClr>
                  </a:outerShdw>
                </a:effectLst>
                <a:latin typeface="system-ui"/>
              </a:rPr>
              <a:t>And the angel said to them, “Fear not, for behold, I bring you good news of great joy that will be for all the people. </a:t>
            </a:r>
            <a:r>
              <a:rPr lang="en-US" b="1" i="0" baseline="30000" dirty="0">
                <a:solidFill>
                  <a:schemeClr val="bg1"/>
                </a:solidFill>
                <a:effectLst>
                  <a:outerShdw blurRad="38100" dist="38100" dir="2700000" algn="tl">
                    <a:srgbClr val="000000">
                      <a:alpha val="43137"/>
                    </a:srgbClr>
                  </a:outerShdw>
                </a:effectLst>
                <a:latin typeface="system-ui"/>
              </a:rPr>
              <a:t>11 </a:t>
            </a:r>
            <a:r>
              <a:rPr lang="en-US" b="0" i="0" dirty="0">
                <a:solidFill>
                  <a:schemeClr val="bg1"/>
                </a:solidFill>
                <a:effectLst>
                  <a:outerShdw blurRad="38100" dist="38100" dir="2700000" algn="tl">
                    <a:srgbClr val="000000">
                      <a:alpha val="43137"/>
                    </a:srgbClr>
                  </a:outerShdw>
                </a:effectLst>
                <a:latin typeface="system-ui"/>
              </a:rPr>
              <a:t>For unto you is born this day in the city of David a Savior, who is Christ the Lord. </a:t>
            </a:r>
            <a:r>
              <a:rPr lang="en-US" b="1" i="0" baseline="30000" dirty="0">
                <a:solidFill>
                  <a:schemeClr val="bg1"/>
                </a:solidFill>
                <a:effectLst>
                  <a:outerShdw blurRad="38100" dist="38100" dir="2700000" algn="tl">
                    <a:srgbClr val="000000">
                      <a:alpha val="43137"/>
                    </a:srgbClr>
                  </a:outerShdw>
                </a:effectLst>
                <a:latin typeface="system-ui"/>
              </a:rPr>
              <a:t>12 </a:t>
            </a:r>
            <a:r>
              <a:rPr lang="en-US" b="0" i="0" dirty="0">
                <a:solidFill>
                  <a:schemeClr val="bg1"/>
                </a:solidFill>
                <a:effectLst>
                  <a:outerShdw blurRad="38100" dist="38100" dir="2700000" algn="tl">
                    <a:srgbClr val="000000">
                      <a:alpha val="43137"/>
                    </a:srgbClr>
                  </a:outerShdw>
                </a:effectLst>
                <a:latin typeface="system-ui"/>
              </a:rPr>
              <a:t>And this will be a sign for you: you will find a baby wrapped in swaddling cloths and lying in a manger.”</a:t>
            </a:r>
          </a:p>
          <a:p>
            <a:pPr marL="0" indent="0">
              <a:buNone/>
            </a:pPr>
            <a:endParaRPr lang="en-US" dirty="0">
              <a:solidFill>
                <a:schemeClr val="bg1"/>
              </a:solidFill>
              <a:effectLst>
                <a:outerShdw blurRad="38100" dist="38100" dir="2700000" algn="tl">
                  <a:srgbClr val="000000">
                    <a:alpha val="43137"/>
                  </a:srgbClr>
                </a:outerShdw>
              </a:effectLst>
              <a:latin typeface="system-ui"/>
            </a:endParaRPr>
          </a:p>
          <a:p>
            <a:r>
              <a:rPr lang="en-US" dirty="0">
                <a:solidFill>
                  <a:schemeClr val="bg1"/>
                </a:solidFill>
                <a:effectLst>
                  <a:outerShdw blurRad="38100" dist="38100" dir="2700000" algn="tl">
                    <a:srgbClr val="000000">
                      <a:alpha val="43137"/>
                    </a:srgbClr>
                  </a:outerShdw>
                </a:effectLst>
                <a:latin typeface="system-ui"/>
              </a:rPr>
              <a:t>December, 5 BC</a:t>
            </a:r>
            <a:endParaRPr lang="en-US" dirty="0">
              <a:solidFill>
                <a:schemeClr val="bg1"/>
              </a:solidFill>
            </a:endParaRPr>
          </a:p>
          <a:p>
            <a:pPr marL="0" indent="0">
              <a:buNone/>
            </a:pP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0753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6F029A-D62F-EE10-76DE-13E2EF25E006}"/>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2:13-14</a:t>
            </a:r>
          </a:p>
        </p:txBody>
      </p:sp>
      <p:sp>
        <p:nvSpPr>
          <p:cNvPr id="3" name="Content Placeholder 2">
            <a:extLst>
              <a:ext uri="{FF2B5EF4-FFF2-40B4-BE49-F238E27FC236}">
                <a16:creationId xmlns:a16="http://schemas.microsoft.com/office/drawing/2014/main" xmlns="" id="{D00EE9AE-4BF1-18C4-12E6-5CD19C1CAE3A}"/>
              </a:ext>
            </a:extLst>
          </p:cNvPr>
          <p:cNvSpPr>
            <a:spLocks noGrp="1"/>
          </p:cNvSpPr>
          <p:nvPr>
            <p:ph idx="1"/>
          </p:nvPr>
        </p:nvSpPr>
        <p:spPr/>
        <p:txBody>
          <a:bodyPr/>
          <a:lstStyle/>
          <a:p>
            <a:pPr marL="0" indent="0" algn="l">
              <a:buNone/>
            </a:pPr>
            <a:r>
              <a:rPr lang="en-US" b="1" i="0" baseline="30000" dirty="0">
                <a:solidFill>
                  <a:schemeClr val="bg1"/>
                </a:solidFill>
                <a:effectLst>
                  <a:outerShdw blurRad="38100" dist="38100" dir="2700000" algn="tl">
                    <a:srgbClr val="000000">
                      <a:alpha val="43137"/>
                    </a:srgbClr>
                  </a:outerShdw>
                </a:effectLst>
                <a:latin typeface="system-ui"/>
              </a:rPr>
              <a:t>13 </a:t>
            </a:r>
            <a:r>
              <a:rPr lang="en-US" b="0" i="0" dirty="0">
                <a:solidFill>
                  <a:schemeClr val="bg1"/>
                </a:solidFill>
                <a:effectLst>
                  <a:outerShdw blurRad="38100" dist="38100" dir="2700000" algn="tl">
                    <a:srgbClr val="000000">
                      <a:alpha val="43137"/>
                    </a:srgbClr>
                  </a:outerShdw>
                </a:effectLst>
                <a:latin typeface="system-ui"/>
              </a:rPr>
              <a:t>And suddenly there was with the angel a multitude of the heavenly host praising God and saying,</a:t>
            </a:r>
          </a:p>
          <a:p>
            <a:pPr marL="0" indent="0" algn="l">
              <a:buNone/>
            </a:pPr>
            <a:r>
              <a:rPr lang="en-US" b="1" i="0" baseline="30000" dirty="0">
                <a:solidFill>
                  <a:schemeClr val="bg1"/>
                </a:solidFill>
                <a:effectLst>
                  <a:outerShdw blurRad="38100" dist="38100" dir="2700000" algn="tl">
                    <a:srgbClr val="000000">
                      <a:alpha val="43137"/>
                    </a:srgbClr>
                  </a:outerShdw>
                </a:effectLst>
                <a:latin typeface="system-ui"/>
              </a:rPr>
              <a:t>14 </a:t>
            </a:r>
            <a:r>
              <a:rPr lang="en-US" b="0" i="0" dirty="0">
                <a:solidFill>
                  <a:schemeClr val="bg1"/>
                </a:solidFill>
                <a:effectLst>
                  <a:outerShdw blurRad="38100" dist="38100" dir="2700000" algn="tl">
                    <a:srgbClr val="000000">
                      <a:alpha val="43137"/>
                    </a:srgbClr>
                  </a:outerShdw>
                </a:effectLst>
                <a:latin typeface="system-ui"/>
              </a:rPr>
              <a:t>“Glory to God in the highest,</a:t>
            </a:r>
            <a:br>
              <a:rPr lang="en-US" b="0" i="0" dirty="0">
                <a:solidFill>
                  <a:schemeClr val="bg1"/>
                </a:solidFill>
                <a:effectLst>
                  <a:outerShdw blurRad="38100" dist="38100" dir="2700000" algn="tl">
                    <a:srgbClr val="000000">
                      <a:alpha val="43137"/>
                    </a:srgbClr>
                  </a:outerShdw>
                </a:effectLst>
                <a:latin typeface="system-ui"/>
              </a:rPr>
            </a:br>
            <a:r>
              <a:rPr lang="en-US" b="0" i="0" dirty="0">
                <a:solidFill>
                  <a:schemeClr val="bg1"/>
                </a:solidFill>
                <a:effectLst>
                  <a:outerShdw blurRad="38100" dist="38100" dir="2700000" algn="tl">
                    <a:srgbClr val="000000">
                      <a:alpha val="43137"/>
                    </a:srgbClr>
                  </a:outerShdw>
                </a:effectLst>
                <a:latin typeface="Courier New" panose="02070309020205020404" pitchFamily="49" charset="0"/>
              </a:rPr>
              <a:t>    </a:t>
            </a:r>
            <a:r>
              <a:rPr lang="en-US" b="0" i="0" dirty="0">
                <a:solidFill>
                  <a:schemeClr val="bg1"/>
                </a:solidFill>
                <a:effectLst>
                  <a:outerShdw blurRad="38100" dist="38100" dir="2700000" algn="tl">
                    <a:srgbClr val="000000">
                      <a:alpha val="43137"/>
                    </a:srgbClr>
                  </a:outerShdw>
                </a:effectLst>
                <a:latin typeface="system-ui"/>
              </a:rPr>
              <a:t>and on earth peace among those with whom he is pleased!”</a:t>
            </a:r>
          </a:p>
          <a:p>
            <a:pPr marL="0" indent="0">
              <a:buNone/>
            </a:pPr>
            <a:endParaRPr lang="en-US" dirty="0">
              <a:solidFill>
                <a:schemeClr val="bg1"/>
              </a:solidFill>
              <a:effectLst>
                <a:outerShdw blurRad="38100" dist="38100" dir="2700000" algn="tl">
                  <a:srgbClr val="000000">
                    <a:alpha val="43137"/>
                  </a:srgbClr>
                </a:outerShdw>
              </a:effectLst>
              <a:latin typeface="system-ui"/>
            </a:endParaRPr>
          </a:p>
          <a:p>
            <a:r>
              <a:rPr lang="en-US" dirty="0">
                <a:solidFill>
                  <a:schemeClr val="bg1"/>
                </a:solidFill>
                <a:effectLst>
                  <a:outerShdw blurRad="38100" dist="38100" dir="2700000" algn="tl">
                    <a:srgbClr val="000000">
                      <a:alpha val="43137"/>
                    </a:srgbClr>
                  </a:outerShdw>
                </a:effectLst>
                <a:latin typeface="system-ui"/>
              </a:rPr>
              <a:t>December, 5 BC</a:t>
            </a:r>
            <a:endParaRPr lang="en-US" dirty="0">
              <a:solidFill>
                <a:schemeClr val="bg1"/>
              </a:solidFill>
            </a:endParaRPr>
          </a:p>
          <a:p>
            <a:endParaRPr lang="en-US" dirty="0"/>
          </a:p>
        </p:txBody>
      </p:sp>
    </p:spTree>
    <p:extLst>
      <p:ext uri="{BB962C8B-B14F-4D97-AF65-F5344CB8AC3E}">
        <p14:creationId xmlns:p14="http://schemas.microsoft.com/office/powerpoint/2010/main" val="1655853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BA665-ADE0-D5FD-4978-64BF97293298}"/>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2:13</a:t>
            </a:r>
          </a:p>
        </p:txBody>
      </p:sp>
      <p:sp>
        <p:nvSpPr>
          <p:cNvPr id="3" name="Content Placeholder 2">
            <a:extLst>
              <a:ext uri="{FF2B5EF4-FFF2-40B4-BE49-F238E27FC236}">
                <a16:creationId xmlns:a16="http://schemas.microsoft.com/office/drawing/2014/main" xmlns="" id="{D87D199F-683C-C638-A878-7824C0A1378F}"/>
              </a:ext>
            </a:extLst>
          </p:cNvPr>
          <p:cNvSpPr>
            <a:spLocks noGrp="1"/>
          </p:cNvSpPr>
          <p:nvPr>
            <p:ph idx="1"/>
          </p:nvPr>
        </p:nvSpPr>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13 </a:t>
            </a:r>
            <a:r>
              <a:rPr lang="en-US" b="0" i="0" dirty="0">
                <a:solidFill>
                  <a:schemeClr val="bg1"/>
                </a:solidFill>
                <a:effectLst>
                  <a:outerShdw blurRad="38100" dist="38100" dir="2700000" algn="tl">
                    <a:srgbClr val="000000">
                      <a:alpha val="43137"/>
                    </a:srgbClr>
                  </a:outerShdw>
                </a:effectLst>
                <a:latin typeface="system-ui"/>
              </a:rPr>
              <a:t>Now when they had departed, behold, an angel of the Lord appeared to Joseph in a dream and said, “Rise, take the child and his mother, and flee to Egypt, and remain there until I tell you, for Herod is about to search for the child, to destroy him.”</a:t>
            </a:r>
          </a:p>
          <a:p>
            <a:endParaRPr lang="en-US" dirty="0">
              <a:solidFill>
                <a:schemeClr val="bg1"/>
              </a:solidFill>
              <a:effectLst>
                <a:outerShdw blurRad="38100" dist="38100" dir="2700000" algn="tl">
                  <a:srgbClr val="000000">
                    <a:alpha val="43137"/>
                  </a:srgbClr>
                </a:outerShdw>
              </a:effectLst>
              <a:latin typeface="system-ui"/>
            </a:endParaRPr>
          </a:p>
          <a:p>
            <a:r>
              <a:rPr lang="en-US" dirty="0">
                <a:solidFill>
                  <a:schemeClr val="bg1"/>
                </a:solidFill>
                <a:effectLst>
                  <a:outerShdw blurRad="38100" dist="38100" dir="2700000" algn="tl">
                    <a:srgbClr val="000000">
                      <a:alpha val="43137"/>
                    </a:srgbClr>
                  </a:outerShdw>
                </a:effectLst>
                <a:latin typeface="system-ui"/>
              </a:rPr>
              <a:t>February, 4 BC</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6149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35FD0-D6FF-BD3C-F76E-0B9AACD07521}"/>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2:19-20</a:t>
            </a:r>
          </a:p>
        </p:txBody>
      </p:sp>
      <p:sp>
        <p:nvSpPr>
          <p:cNvPr id="3" name="Content Placeholder 2">
            <a:extLst>
              <a:ext uri="{FF2B5EF4-FFF2-40B4-BE49-F238E27FC236}">
                <a16:creationId xmlns:a16="http://schemas.microsoft.com/office/drawing/2014/main" xmlns="" id="{884B0CE9-E4F5-A2FD-8E0F-B649B7D7B86E}"/>
              </a:ext>
            </a:extLst>
          </p:cNvPr>
          <p:cNvSpPr>
            <a:spLocks noGrp="1"/>
          </p:cNvSpPr>
          <p:nvPr>
            <p:ph idx="1"/>
          </p:nvPr>
        </p:nvSpPr>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19 </a:t>
            </a:r>
            <a:r>
              <a:rPr lang="en-US" b="0" i="0" dirty="0">
                <a:solidFill>
                  <a:schemeClr val="bg1"/>
                </a:solidFill>
                <a:effectLst>
                  <a:outerShdw blurRad="38100" dist="38100" dir="2700000" algn="tl">
                    <a:srgbClr val="000000">
                      <a:alpha val="43137"/>
                    </a:srgbClr>
                  </a:outerShdw>
                </a:effectLst>
                <a:latin typeface="system-ui"/>
              </a:rPr>
              <a:t>But when Herod died, behold, an angel of the Lord appeared in a dream to Joseph in Egypt, </a:t>
            </a:r>
            <a:r>
              <a:rPr lang="en-US" b="1" i="0" baseline="30000" dirty="0">
                <a:solidFill>
                  <a:schemeClr val="bg1"/>
                </a:solidFill>
                <a:effectLst>
                  <a:outerShdw blurRad="38100" dist="38100" dir="2700000" algn="tl">
                    <a:srgbClr val="000000">
                      <a:alpha val="43137"/>
                    </a:srgbClr>
                  </a:outerShdw>
                </a:effectLst>
                <a:latin typeface="system-ui"/>
              </a:rPr>
              <a:t>20 </a:t>
            </a:r>
            <a:r>
              <a:rPr lang="en-US" b="0" i="0" dirty="0">
                <a:solidFill>
                  <a:schemeClr val="bg1"/>
                </a:solidFill>
                <a:effectLst>
                  <a:outerShdw blurRad="38100" dist="38100" dir="2700000" algn="tl">
                    <a:srgbClr val="000000">
                      <a:alpha val="43137"/>
                    </a:srgbClr>
                  </a:outerShdw>
                </a:effectLst>
                <a:latin typeface="system-ui"/>
              </a:rPr>
              <a:t>saying, “Rise, take the child and his mother and go to the land of Israel, for those who sought the child's life are dead.”</a:t>
            </a:r>
          </a:p>
          <a:p>
            <a:pPr marL="0" indent="0">
              <a:buNone/>
            </a:pPr>
            <a:endParaRPr lang="en-US" dirty="0">
              <a:solidFill>
                <a:schemeClr val="bg1"/>
              </a:solidFill>
              <a:effectLst>
                <a:outerShdw blurRad="38100" dist="38100" dir="2700000" algn="tl">
                  <a:srgbClr val="000000">
                    <a:alpha val="43137"/>
                  </a:srgbClr>
                </a:outerShdw>
              </a:effectLst>
              <a:latin typeface="system-ui"/>
            </a:endParaRPr>
          </a:p>
          <a:p>
            <a:r>
              <a:rPr lang="en-US" dirty="0" smtClean="0">
                <a:solidFill>
                  <a:schemeClr val="bg1"/>
                </a:solidFill>
                <a:effectLst>
                  <a:outerShdw blurRad="38100" dist="38100" dir="2700000" algn="tl">
                    <a:srgbClr val="000000">
                      <a:alpha val="43137"/>
                    </a:srgbClr>
                  </a:outerShdw>
                </a:effectLst>
                <a:latin typeface="system-ui"/>
              </a:rPr>
              <a:t>April / May, </a:t>
            </a:r>
            <a:r>
              <a:rPr lang="en-US" dirty="0">
                <a:solidFill>
                  <a:schemeClr val="bg1"/>
                </a:solidFill>
                <a:effectLst>
                  <a:outerShdw blurRad="38100" dist="38100" dir="2700000" algn="tl">
                    <a:srgbClr val="000000">
                      <a:alpha val="43137"/>
                    </a:srgbClr>
                  </a:outerShdw>
                </a:effectLst>
                <a:latin typeface="system-ui"/>
              </a:rPr>
              <a:t>4 BC</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519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1:35-36</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35 </a:t>
            </a:r>
            <a:r>
              <a:rPr lang="en-US" dirty="0">
                <a:solidFill>
                  <a:schemeClr val="bg1"/>
                </a:solidFill>
                <a:effectLst>
                  <a:outerShdw blurRad="38100" dist="38100" dir="2700000" algn="tl">
                    <a:srgbClr val="000000">
                      <a:alpha val="43137"/>
                    </a:srgbClr>
                  </a:outerShdw>
                </a:effectLst>
              </a:rPr>
              <a:t>And the angel answered her, “The Holy Spirit will come upon you, and the power of the Most High will overshadow you; therefore the child to be born will be called holy—the Son of God. </a:t>
            </a:r>
            <a:r>
              <a:rPr lang="en-US" b="1" baseline="30000" dirty="0">
                <a:solidFill>
                  <a:schemeClr val="bg1"/>
                </a:solidFill>
                <a:effectLst>
                  <a:outerShdw blurRad="38100" dist="38100" dir="2700000" algn="tl">
                    <a:srgbClr val="000000">
                      <a:alpha val="43137"/>
                    </a:srgbClr>
                  </a:outerShdw>
                </a:effectLst>
              </a:rPr>
              <a:t>36 </a:t>
            </a:r>
            <a:r>
              <a:rPr lang="en-US" dirty="0">
                <a:solidFill>
                  <a:schemeClr val="bg1"/>
                </a:solidFill>
                <a:effectLst>
                  <a:outerShdw blurRad="38100" dist="38100" dir="2700000" algn="tl">
                    <a:srgbClr val="000000">
                      <a:alpha val="43137"/>
                    </a:srgbClr>
                  </a:outerShdw>
                </a:effectLst>
              </a:rPr>
              <a:t>And behold, your relative Elizabeth in her old age has also conceived a son, and this is the sixth month with her who was called barren.</a:t>
            </a:r>
          </a:p>
        </p:txBody>
      </p:sp>
    </p:spTree>
    <p:extLst>
      <p:ext uri="{BB962C8B-B14F-4D97-AF65-F5344CB8AC3E}">
        <p14:creationId xmlns:p14="http://schemas.microsoft.com/office/powerpoint/2010/main" val="1067459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F851F-FEEE-53C1-E68D-F887B337707C}"/>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Messengers of God</a:t>
            </a:r>
          </a:p>
        </p:txBody>
      </p:sp>
      <p:sp>
        <p:nvSpPr>
          <p:cNvPr id="3" name="Content Placeholder 2">
            <a:extLst>
              <a:ext uri="{FF2B5EF4-FFF2-40B4-BE49-F238E27FC236}">
                <a16:creationId xmlns:a16="http://schemas.microsoft.com/office/drawing/2014/main" xmlns="" id="{61E220A0-91FA-BAFC-BE63-EF6ABFE6B46D}"/>
              </a:ext>
            </a:extLst>
          </p:cNvPr>
          <p:cNvSpPr>
            <a:spLocks noGrp="1"/>
          </p:cNvSpPr>
          <p:nvPr>
            <p:ph idx="1"/>
          </p:nvPr>
        </p:nvSpPr>
        <p:spPr/>
        <p:txBody>
          <a:bodyPr/>
          <a:lstStyle/>
          <a:p>
            <a:r>
              <a:rPr lang="en-US" dirty="0">
                <a:solidFill>
                  <a:schemeClr val="bg1"/>
                </a:solidFill>
                <a:effectLst>
                  <a:outerShdw blurRad="38100" dist="38100" dir="2700000" algn="tl">
                    <a:srgbClr val="000000">
                      <a:alpha val="43137"/>
                    </a:srgbClr>
                  </a:outerShdw>
                </a:effectLst>
              </a:rPr>
              <a:t>Six angelic visits in </a:t>
            </a:r>
            <a:r>
              <a:rPr lang="en-US">
                <a:solidFill>
                  <a:schemeClr val="bg1"/>
                </a:solidFill>
                <a:effectLst>
                  <a:outerShdw blurRad="38100" dist="38100" dir="2700000" algn="tl">
                    <a:srgbClr val="000000">
                      <a:alpha val="43137"/>
                    </a:srgbClr>
                  </a:outerShdw>
                </a:effectLst>
              </a:rPr>
              <a:t>approximately </a:t>
            </a:r>
            <a:r>
              <a:rPr lang="en-US" smtClean="0">
                <a:solidFill>
                  <a:schemeClr val="bg1"/>
                </a:solidFill>
                <a:effectLst>
                  <a:outerShdw blurRad="38100" dist="38100" dir="2700000" algn="tl">
                    <a:srgbClr val="000000">
                      <a:alpha val="43137"/>
                    </a:srgbClr>
                  </a:outerShdw>
                </a:effectLst>
              </a:rPr>
              <a:t>20-22 </a:t>
            </a:r>
            <a:r>
              <a:rPr lang="en-US" dirty="0">
                <a:solidFill>
                  <a:schemeClr val="bg1"/>
                </a:solidFill>
                <a:effectLst>
                  <a:outerShdw blurRad="38100" dist="38100" dir="2700000" algn="tl">
                    <a:srgbClr val="000000">
                      <a:alpha val="43137"/>
                    </a:srgbClr>
                  </a:outerShdw>
                </a:effectLst>
              </a:rPr>
              <a:t>months </a:t>
            </a:r>
          </a:p>
        </p:txBody>
      </p:sp>
    </p:spTree>
    <p:extLst>
      <p:ext uri="{BB962C8B-B14F-4D97-AF65-F5344CB8AC3E}">
        <p14:creationId xmlns:p14="http://schemas.microsoft.com/office/powerpoint/2010/main" val="556444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outerShdw blurRad="38100" dist="38100" dir="2700000" algn="tl">
                    <a:srgbClr val="000000">
                      <a:alpha val="43137"/>
                    </a:srgbClr>
                  </a:outerShdw>
                </a:effectLst>
              </a:rPr>
              <a:t>Luke 2:10b-11</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effectLst>
                  <a:outerShdw blurRad="38100" dist="38100" dir="2700000" algn="tl">
                    <a:srgbClr val="000000">
                      <a:alpha val="43137"/>
                    </a:srgbClr>
                  </a:outerShdw>
                </a:effectLst>
                <a:latin typeface="system-ui"/>
              </a:rPr>
              <a:t>…I </a:t>
            </a:r>
            <a:r>
              <a:rPr lang="en-US" dirty="0">
                <a:solidFill>
                  <a:schemeClr val="bg1"/>
                </a:solidFill>
                <a:effectLst>
                  <a:outerShdw blurRad="38100" dist="38100" dir="2700000" algn="tl">
                    <a:srgbClr val="000000">
                      <a:alpha val="43137"/>
                    </a:srgbClr>
                  </a:outerShdw>
                </a:effectLst>
                <a:latin typeface="system-ui"/>
              </a:rPr>
              <a:t>bring you good news of great joy that will be for all the people. </a:t>
            </a:r>
            <a:r>
              <a:rPr lang="en-US" b="1" baseline="30000" dirty="0">
                <a:solidFill>
                  <a:schemeClr val="bg1"/>
                </a:solidFill>
                <a:effectLst>
                  <a:outerShdw blurRad="38100" dist="38100" dir="2700000" algn="tl">
                    <a:srgbClr val="000000">
                      <a:alpha val="43137"/>
                    </a:srgbClr>
                  </a:outerShdw>
                </a:effectLst>
                <a:latin typeface="system-ui"/>
              </a:rPr>
              <a:t>11 </a:t>
            </a:r>
            <a:r>
              <a:rPr lang="en-US" dirty="0">
                <a:solidFill>
                  <a:schemeClr val="bg1"/>
                </a:solidFill>
                <a:effectLst>
                  <a:outerShdw blurRad="38100" dist="38100" dir="2700000" algn="tl">
                    <a:srgbClr val="000000">
                      <a:alpha val="43137"/>
                    </a:srgbClr>
                  </a:outerShdw>
                </a:effectLst>
                <a:latin typeface="system-ui"/>
              </a:rPr>
              <a:t>For unto you is born this day in the city of David a Savior, who is Christ the Lord.</a:t>
            </a:r>
            <a:endParaRPr lang="en-US" dirty="0"/>
          </a:p>
        </p:txBody>
      </p:sp>
    </p:spTree>
    <p:extLst>
      <p:ext uri="{BB962C8B-B14F-4D97-AF65-F5344CB8AC3E}">
        <p14:creationId xmlns:p14="http://schemas.microsoft.com/office/powerpoint/2010/main" val="1269322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7EE11-34EF-A8B7-9D06-E3C93750C691}"/>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26:52-54</a:t>
            </a:r>
          </a:p>
        </p:txBody>
      </p:sp>
      <p:sp>
        <p:nvSpPr>
          <p:cNvPr id="3" name="Content Placeholder 2">
            <a:extLst>
              <a:ext uri="{FF2B5EF4-FFF2-40B4-BE49-F238E27FC236}">
                <a16:creationId xmlns:a16="http://schemas.microsoft.com/office/drawing/2014/main" xmlns="" id="{92F2B558-0D51-D4D4-8656-9B5AC8E80DB8}"/>
              </a:ext>
            </a:extLst>
          </p:cNvPr>
          <p:cNvSpPr>
            <a:spLocks noGrp="1"/>
          </p:cNvSpPr>
          <p:nvPr>
            <p:ph idx="1"/>
          </p:nvPr>
        </p:nvSpPr>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52 </a:t>
            </a:r>
            <a:r>
              <a:rPr lang="en-US" b="0" i="0" dirty="0">
                <a:solidFill>
                  <a:schemeClr val="bg1"/>
                </a:solidFill>
                <a:effectLst>
                  <a:outerShdw blurRad="38100" dist="38100" dir="2700000" algn="tl">
                    <a:srgbClr val="000000">
                      <a:alpha val="43137"/>
                    </a:srgbClr>
                  </a:outerShdw>
                </a:effectLst>
                <a:latin typeface="system-ui"/>
              </a:rPr>
              <a:t>Then Jesus said to him, “Put your sword back into its place. For all who take the sword will perish by the sword. </a:t>
            </a:r>
            <a:r>
              <a:rPr lang="en-US" b="1" i="0" baseline="30000" dirty="0">
                <a:solidFill>
                  <a:schemeClr val="bg1"/>
                </a:solidFill>
                <a:effectLst>
                  <a:outerShdw blurRad="38100" dist="38100" dir="2700000" algn="tl">
                    <a:srgbClr val="000000">
                      <a:alpha val="43137"/>
                    </a:srgbClr>
                  </a:outerShdw>
                </a:effectLst>
                <a:latin typeface="system-ui"/>
              </a:rPr>
              <a:t>53 </a:t>
            </a:r>
            <a:r>
              <a:rPr lang="en-US" b="0" i="0" dirty="0">
                <a:solidFill>
                  <a:schemeClr val="bg1"/>
                </a:solidFill>
                <a:effectLst>
                  <a:outerShdw blurRad="38100" dist="38100" dir="2700000" algn="tl">
                    <a:srgbClr val="000000">
                      <a:alpha val="43137"/>
                    </a:srgbClr>
                  </a:outerShdw>
                </a:effectLst>
                <a:latin typeface="system-ui"/>
              </a:rPr>
              <a:t>Do you think that I cannot appeal to my Father, and he will at once send me more than twelve legions of angels? </a:t>
            </a:r>
            <a:r>
              <a:rPr lang="en-US" b="1" i="0" baseline="30000" dirty="0">
                <a:solidFill>
                  <a:schemeClr val="bg1"/>
                </a:solidFill>
                <a:effectLst>
                  <a:outerShdw blurRad="38100" dist="38100" dir="2700000" algn="tl">
                    <a:srgbClr val="000000">
                      <a:alpha val="43137"/>
                    </a:srgbClr>
                  </a:outerShdw>
                </a:effectLst>
                <a:latin typeface="system-ui"/>
              </a:rPr>
              <a:t>54 </a:t>
            </a:r>
            <a:r>
              <a:rPr lang="en-US" b="0" i="0" dirty="0">
                <a:solidFill>
                  <a:schemeClr val="bg1"/>
                </a:solidFill>
                <a:effectLst>
                  <a:outerShdw blurRad="38100" dist="38100" dir="2700000" algn="tl">
                    <a:srgbClr val="000000">
                      <a:alpha val="43137"/>
                    </a:srgbClr>
                  </a:outerShdw>
                </a:effectLst>
                <a:latin typeface="system-ui"/>
              </a:rPr>
              <a:t>But how then should the Scriptures be fulfilled, that it must be so?”</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6113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23263-9ED5-2AD4-A63D-1C9AB51766B9}"/>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Matthew 28:18-19a</a:t>
            </a:r>
          </a:p>
        </p:txBody>
      </p:sp>
      <p:sp>
        <p:nvSpPr>
          <p:cNvPr id="3" name="Content Placeholder 2">
            <a:extLst>
              <a:ext uri="{FF2B5EF4-FFF2-40B4-BE49-F238E27FC236}">
                <a16:creationId xmlns:a16="http://schemas.microsoft.com/office/drawing/2014/main" xmlns="" id="{28ED394A-1E83-EBE9-03CB-7A18631DAEAB}"/>
              </a:ext>
            </a:extLst>
          </p:cNvPr>
          <p:cNvSpPr>
            <a:spLocks noGrp="1"/>
          </p:cNvSpPr>
          <p:nvPr>
            <p:ph idx="1"/>
          </p:nvPr>
        </p:nvSpPr>
        <p:spPr/>
        <p:txBody>
          <a:bodyPr/>
          <a:lstStyle/>
          <a:p>
            <a:pPr marL="0" indent="0">
              <a:buNone/>
            </a:pPr>
            <a:r>
              <a:rPr lang="en-US" b="1" i="0" baseline="30000" dirty="0">
                <a:solidFill>
                  <a:schemeClr val="bg1"/>
                </a:solidFill>
                <a:effectLst>
                  <a:outerShdw blurRad="38100" dist="38100" dir="2700000" algn="tl">
                    <a:srgbClr val="000000">
                      <a:alpha val="43137"/>
                    </a:srgbClr>
                  </a:outerShdw>
                </a:effectLst>
                <a:latin typeface="system-ui"/>
              </a:rPr>
              <a:t>18 </a:t>
            </a:r>
            <a:r>
              <a:rPr lang="en-US" b="0" i="0" dirty="0">
                <a:solidFill>
                  <a:schemeClr val="bg1"/>
                </a:solidFill>
                <a:effectLst>
                  <a:outerShdw blurRad="38100" dist="38100" dir="2700000" algn="tl">
                    <a:srgbClr val="000000">
                      <a:alpha val="43137"/>
                    </a:srgbClr>
                  </a:outerShdw>
                </a:effectLst>
                <a:latin typeface="system-ui"/>
              </a:rPr>
              <a:t>And Jesus came and said to them, “All authority in heaven and on earth has been given to me. </a:t>
            </a:r>
            <a:r>
              <a:rPr lang="en-US" b="1" i="0" baseline="30000" dirty="0">
                <a:solidFill>
                  <a:schemeClr val="bg1"/>
                </a:solidFill>
                <a:effectLst>
                  <a:outerShdw blurRad="38100" dist="38100" dir="2700000" algn="tl">
                    <a:srgbClr val="000000">
                      <a:alpha val="43137"/>
                    </a:srgbClr>
                  </a:outerShdw>
                </a:effectLst>
                <a:latin typeface="system-ui"/>
              </a:rPr>
              <a:t>19 </a:t>
            </a:r>
            <a:r>
              <a:rPr lang="en-US" b="0" i="0" dirty="0">
                <a:solidFill>
                  <a:schemeClr val="bg1"/>
                </a:solidFill>
                <a:effectLst>
                  <a:outerShdw blurRad="38100" dist="38100" dir="2700000" algn="tl">
                    <a:srgbClr val="000000">
                      <a:alpha val="43137"/>
                    </a:srgbClr>
                  </a:outerShdw>
                </a:effectLst>
                <a:latin typeface="system-ui"/>
              </a:rPr>
              <a:t>Go therefore and make disciples of all nations,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0625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228865"/>
            <a:ext cx="7302500" cy="952500"/>
          </a:xfrm>
        </p:spPr>
        <p:txBody>
          <a:bodyPr>
            <a:noAutofit/>
          </a:bodyPr>
          <a:lstStyle/>
          <a:p>
            <a:pPr algn="l"/>
            <a:r>
              <a:rPr lang="en-US" i="1" u="sng" dirty="0">
                <a:solidFill>
                  <a:schemeClr val="bg1"/>
                </a:solidFill>
                <a:effectLst>
                  <a:outerShdw blurRad="38100" dist="38100" dir="2700000" algn="tl">
                    <a:srgbClr val="000000">
                      <a:alpha val="43137"/>
                    </a:srgbClr>
                  </a:outerShdw>
                </a:effectLst>
              </a:rPr>
              <a:t>Angels From the Realms of Glory</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sz="2000" i="1" dirty="0">
                <a:solidFill>
                  <a:schemeClr val="bg1"/>
                </a:solidFill>
                <a:effectLst>
                  <a:outerShdw blurRad="38100" dist="38100" dir="2700000" algn="tl">
                    <a:srgbClr val="000000">
                      <a:alpha val="43137"/>
                    </a:srgbClr>
                  </a:outerShdw>
                </a:effectLst>
              </a:rPr>
              <a:t>Henry T. Smart &amp; James Montgomery, Public Domain   CCLI:31669</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82843" y="1333500"/>
            <a:ext cx="6918158" cy="4381500"/>
          </a:xfrm>
        </p:spPr>
        <p:txBody>
          <a:bodyPr>
            <a:normAutofit/>
          </a:bodyPr>
          <a:lstStyle/>
          <a:p>
            <a:pPr marL="0" indent="0">
              <a:buNone/>
            </a:pPr>
            <a:r>
              <a:rPr lang="en-US" sz="2000" i="1" dirty="0">
                <a:solidFill>
                  <a:schemeClr val="bg1"/>
                </a:solidFill>
                <a:effectLst>
                  <a:outerShdw blurRad="38100" dist="38100" dir="2700000" algn="tl">
                    <a:srgbClr val="000000">
                      <a:alpha val="43137"/>
                    </a:srgbClr>
                  </a:outerShdw>
                </a:effectLst>
              </a:rPr>
              <a:t>Verse 1:</a:t>
            </a:r>
          </a:p>
          <a:p>
            <a:pPr marL="0" indent="0">
              <a:buNone/>
            </a:pPr>
            <a:r>
              <a:rPr lang="en-US" altLang="en-US" dirty="0">
                <a:solidFill>
                  <a:schemeClr val="bg1"/>
                </a:solidFill>
                <a:effectLst>
                  <a:outerShdw blurRad="38100" dist="38100" dir="2700000" algn="tl">
                    <a:srgbClr val="000000">
                      <a:alpha val="43137"/>
                    </a:srgbClr>
                  </a:outerShdw>
                </a:effectLst>
              </a:rPr>
              <a:t>Angels, from the realms of glory, </a:t>
            </a:r>
          </a:p>
          <a:p>
            <a:pPr marL="0" indent="0">
              <a:buNone/>
            </a:pPr>
            <a:r>
              <a:rPr lang="en-US" dirty="0">
                <a:solidFill>
                  <a:schemeClr val="bg1"/>
                </a:solidFill>
                <a:effectLst>
                  <a:outerShdw blurRad="38100" dist="38100" dir="2700000" algn="tl">
                    <a:srgbClr val="000000">
                      <a:alpha val="43137"/>
                    </a:srgbClr>
                  </a:outerShdw>
                </a:effectLst>
              </a:rPr>
              <a:t>Wing your flight o’er all the earth;</a:t>
            </a:r>
          </a:p>
          <a:p>
            <a:pPr marL="0" indent="0">
              <a:buNone/>
            </a:pPr>
            <a:r>
              <a:rPr lang="en-US" dirty="0">
                <a:solidFill>
                  <a:schemeClr val="bg1"/>
                </a:solidFill>
                <a:effectLst>
                  <a:outerShdw blurRad="38100" dist="38100" dir="2700000" algn="tl">
                    <a:srgbClr val="000000">
                      <a:alpha val="43137"/>
                    </a:srgbClr>
                  </a:outerShdw>
                </a:effectLst>
              </a:rPr>
              <a:t>Ye, who sang creation’s story,</a:t>
            </a:r>
          </a:p>
          <a:p>
            <a:pPr marL="0" indent="0">
              <a:buNone/>
            </a:pPr>
            <a:r>
              <a:rPr lang="en-US" dirty="0">
                <a:solidFill>
                  <a:schemeClr val="bg1"/>
                </a:solidFill>
                <a:effectLst>
                  <a:outerShdw blurRad="38100" dist="38100" dir="2700000" algn="tl">
                    <a:srgbClr val="000000">
                      <a:alpha val="43137"/>
                    </a:srgbClr>
                  </a:outerShdw>
                </a:effectLst>
              </a:rPr>
              <a:t>Now proclaim Messiah’s birth!</a:t>
            </a:r>
          </a:p>
          <a:p>
            <a:pPr marL="0" indent="0">
              <a:buNone/>
            </a:pPr>
            <a:r>
              <a:rPr lang="en-US" sz="2000" i="1" dirty="0">
                <a:solidFill>
                  <a:prstClr val="white"/>
                </a:solidFill>
                <a:effectLst>
                  <a:outerShdw blurRad="38100" dist="38100" dir="2700000" algn="tl">
                    <a:srgbClr val="000000">
                      <a:alpha val="43137"/>
                    </a:srgbClr>
                  </a:outerShdw>
                </a:effectLst>
              </a:rPr>
              <a:t>Chorus:</a:t>
            </a:r>
          </a:p>
          <a:p>
            <a:pPr>
              <a:buNone/>
            </a:pPr>
            <a:r>
              <a:rPr lang="en-US" altLang="en-US" dirty="0">
                <a:solidFill>
                  <a:schemeClr val="bg1"/>
                </a:solidFill>
                <a:effectLst>
                  <a:outerShdw blurRad="38100" dist="38100" dir="2700000" algn="tl">
                    <a:srgbClr val="000000">
                      <a:alpha val="43137"/>
                    </a:srgbClr>
                  </a:outerShdw>
                </a:effectLst>
              </a:rPr>
              <a:t>Come and worship,</a:t>
            </a:r>
          </a:p>
          <a:p>
            <a:pPr>
              <a:buNone/>
            </a:pPr>
            <a:r>
              <a:rPr lang="en-US" altLang="en-US" dirty="0">
                <a:solidFill>
                  <a:schemeClr val="bg1"/>
                </a:solidFill>
                <a:effectLst>
                  <a:outerShdw blurRad="38100" dist="38100" dir="2700000" algn="tl">
                    <a:srgbClr val="000000">
                      <a:alpha val="43137"/>
                    </a:srgbClr>
                  </a:outerShdw>
                </a:effectLst>
              </a:rPr>
              <a:t>Come and worship,</a:t>
            </a:r>
          </a:p>
          <a:p>
            <a:pPr>
              <a:buNone/>
            </a:pPr>
            <a:r>
              <a:rPr lang="en-US" altLang="en-US" dirty="0">
                <a:solidFill>
                  <a:schemeClr val="bg1"/>
                </a:solidFill>
                <a:effectLst>
                  <a:outerShdw blurRad="38100" dist="38100" dir="2700000" algn="tl">
                    <a:srgbClr val="000000">
                      <a:alpha val="43137"/>
                    </a:srgbClr>
                  </a:outerShdw>
                </a:effectLst>
              </a:rPr>
              <a:t>Worship Christ, the newborn King!</a:t>
            </a:r>
          </a:p>
          <a:p>
            <a:pPr marL="0" indent="0">
              <a:buNone/>
            </a:pP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0178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2:</a:t>
            </a:r>
          </a:p>
          <a:p>
            <a:pPr>
              <a:buNone/>
            </a:pPr>
            <a:r>
              <a:rPr lang="en-US" altLang="en-US" dirty="0">
                <a:solidFill>
                  <a:schemeClr val="bg1"/>
                </a:solidFill>
                <a:effectLst>
                  <a:outerShdw blurRad="38100" dist="38100" dir="2700000" algn="tl">
                    <a:srgbClr val="000000">
                      <a:alpha val="43137"/>
                    </a:srgbClr>
                  </a:outerShdw>
                </a:effectLst>
              </a:rPr>
              <a:t>Shepherds, in the field abiding, </a:t>
            </a:r>
          </a:p>
          <a:p>
            <a:pPr>
              <a:buNone/>
            </a:pPr>
            <a:r>
              <a:rPr lang="en-US" altLang="en-US" dirty="0">
                <a:solidFill>
                  <a:schemeClr val="bg1"/>
                </a:solidFill>
                <a:effectLst>
                  <a:outerShdw blurRad="38100" dist="38100" dir="2700000" algn="tl">
                    <a:srgbClr val="000000">
                      <a:alpha val="43137"/>
                    </a:srgbClr>
                  </a:outerShdw>
                </a:effectLst>
              </a:rPr>
              <a:t>Watching o’er your flocks by night:</a:t>
            </a:r>
          </a:p>
          <a:p>
            <a:pPr>
              <a:buNone/>
            </a:pPr>
            <a:r>
              <a:rPr lang="en-US" altLang="en-US" dirty="0">
                <a:solidFill>
                  <a:schemeClr val="bg1"/>
                </a:solidFill>
                <a:effectLst>
                  <a:outerShdw blurRad="38100" dist="38100" dir="2700000" algn="tl">
                    <a:srgbClr val="000000">
                      <a:alpha val="43137"/>
                    </a:srgbClr>
                  </a:outerShdw>
                </a:effectLst>
              </a:rPr>
              <a:t>God with man is now residing,</a:t>
            </a:r>
          </a:p>
          <a:p>
            <a:pPr>
              <a:buNone/>
            </a:pPr>
            <a:r>
              <a:rPr lang="en-US" altLang="en-US" dirty="0">
                <a:solidFill>
                  <a:schemeClr val="bg1"/>
                </a:solidFill>
                <a:effectLst>
                  <a:outerShdw blurRad="38100" dist="38100" dir="2700000" algn="tl">
                    <a:srgbClr val="000000">
                      <a:alpha val="43137"/>
                    </a:srgbClr>
                  </a:outerShdw>
                </a:effectLst>
              </a:rPr>
              <a:t>Yonder shines the Infant Light.</a:t>
            </a:r>
          </a:p>
          <a:p>
            <a:pPr marL="0" indent="0">
              <a:buNone/>
            </a:pPr>
            <a:endParaRPr lang="en-US" sz="2000" i="1" dirty="0">
              <a:solidFill>
                <a:prstClr val="white"/>
              </a:solidFill>
              <a:effectLst>
                <a:outerShdw blurRad="38100" dist="38100" dir="2700000" algn="tl">
                  <a:srgbClr val="000000">
                    <a:alpha val="43137"/>
                  </a:srgbClr>
                </a:outerShdw>
              </a:effectLst>
            </a:endParaRPr>
          </a:p>
          <a:p>
            <a:pPr marL="0" indent="0">
              <a:buNone/>
            </a:pPr>
            <a:r>
              <a:rPr lang="en-US" sz="2000" i="1" dirty="0">
                <a:solidFill>
                  <a:prstClr val="white"/>
                </a:solidFill>
                <a:effectLst>
                  <a:outerShdw blurRad="38100" dist="38100" dir="2700000" algn="tl">
                    <a:srgbClr val="000000">
                      <a:alpha val="43137"/>
                    </a:srgbClr>
                  </a:outerShdw>
                </a:effectLst>
              </a:rPr>
              <a:t>Chorus:</a:t>
            </a:r>
          </a:p>
          <a:p>
            <a:pPr>
              <a:buNone/>
            </a:pPr>
            <a:r>
              <a:rPr lang="en-US" altLang="en-US" dirty="0">
                <a:solidFill>
                  <a:schemeClr val="bg1"/>
                </a:solidFill>
                <a:effectLst>
                  <a:outerShdw blurRad="38100" dist="38100" dir="2700000" algn="tl">
                    <a:srgbClr val="000000">
                      <a:alpha val="43137"/>
                    </a:srgbClr>
                  </a:outerShdw>
                </a:effectLst>
              </a:rPr>
              <a:t>Come and worship,</a:t>
            </a:r>
          </a:p>
          <a:p>
            <a:pPr>
              <a:buNone/>
            </a:pPr>
            <a:r>
              <a:rPr lang="en-US" altLang="en-US" dirty="0">
                <a:solidFill>
                  <a:schemeClr val="bg1"/>
                </a:solidFill>
                <a:effectLst>
                  <a:outerShdw blurRad="38100" dist="38100" dir="2700000" algn="tl">
                    <a:srgbClr val="000000">
                      <a:alpha val="43137"/>
                    </a:srgbClr>
                  </a:outerShdw>
                </a:effectLst>
              </a:rPr>
              <a:t>Come and worship,</a:t>
            </a:r>
          </a:p>
          <a:p>
            <a:pPr>
              <a:buNone/>
            </a:pPr>
            <a:r>
              <a:rPr lang="en-US" altLang="en-US" dirty="0">
                <a:solidFill>
                  <a:schemeClr val="bg1"/>
                </a:solidFill>
                <a:effectLst>
                  <a:outerShdw blurRad="38100" dist="38100" dir="2700000" algn="tl">
                    <a:srgbClr val="000000">
                      <a:alpha val="43137"/>
                    </a:srgbClr>
                  </a:outerShdw>
                </a:effectLst>
              </a:rPr>
              <a:t>Worship Christ, the newborn King!</a:t>
            </a:r>
          </a:p>
          <a:p>
            <a:pPr>
              <a:buNone/>
            </a:pPr>
            <a:endParaRPr lang="en-US" altLang="en-US" dirty="0">
              <a:solidFill>
                <a:schemeClr val="bg1"/>
              </a:solidFill>
              <a:effectLst>
                <a:outerShdw blurRad="38100" dist="38100" dir="2700000" algn="tl">
                  <a:srgbClr val="000000">
                    <a:alpha val="43137"/>
                  </a:srgbClr>
                </a:outerShdw>
              </a:effectLst>
            </a:endParaRP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6983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lnSpcReduction="10000"/>
          </a:bodyPr>
          <a:lstStyle/>
          <a:p>
            <a:pPr marL="0" indent="0">
              <a:buNone/>
            </a:pPr>
            <a:r>
              <a:rPr lang="en-US" sz="2000" i="1" dirty="0">
                <a:solidFill>
                  <a:prstClr val="white"/>
                </a:solidFill>
                <a:effectLst>
                  <a:outerShdw blurRad="38100" dist="38100" dir="2700000" algn="tl">
                    <a:srgbClr val="000000">
                      <a:alpha val="43137"/>
                    </a:srgbClr>
                  </a:outerShdw>
                </a:effectLst>
              </a:rPr>
              <a:t>Verse 3:</a:t>
            </a:r>
          </a:p>
          <a:p>
            <a:pPr>
              <a:buNone/>
            </a:pPr>
            <a:r>
              <a:rPr lang="en-US" altLang="en-US" dirty="0">
                <a:solidFill>
                  <a:schemeClr val="bg1"/>
                </a:solidFill>
                <a:effectLst>
                  <a:outerShdw blurRad="38100" dist="38100" dir="2700000" algn="tl">
                    <a:srgbClr val="000000">
                      <a:alpha val="43137"/>
                    </a:srgbClr>
                  </a:outerShdw>
                </a:effectLst>
              </a:rPr>
              <a:t>Saints before the altar bending,</a:t>
            </a:r>
          </a:p>
          <a:p>
            <a:pPr>
              <a:buNone/>
            </a:pPr>
            <a:r>
              <a:rPr lang="en-US" altLang="en-US" dirty="0">
                <a:solidFill>
                  <a:schemeClr val="bg1"/>
                </a:solidFill>
                <a:effectLst>
                  <a:outerShdw blurRad="38100" dist="38100" dir="2700000" algn="tl">
                    <a:srgbClr val="000000">
                      <a:alpha val="43137"/>
                    </a:srgbClr>
                  </a:outerShdw>
                </a:effectLst>
              </a:rPr>
              <a:t>Watching long in hope and fear:</a:t>
            </a:r>
          </a:p>
          <a:p>
            <a:pPr>
              <a:buNone/>
            </a:pPr>
            <a:r>
              <a:rPr lang="en-US" altLang="en-US" dirty="0">
                <a:solidFill>
                  <a:schemeClr val="bg1"/>
                </a:solidFill>
                <a:effectLst>
                  <a:outerShdw blurRad="38100" dist="38100" dir="2700000" algn="tl">
                    <a:srgbClr val="000000">
                      <a:alpha val="43137"/>
                    </a:srgbClr>
                  </a:outerShdw>
                </a:effectLst>
              </a:rPr>
              <a:t>Suddenly the Lord, descending,</a:t>
            </a:r>
          </a:p>
          <a:p>
            <a:pPr>
              <a:buNone/>
            </a:pPr>
            <a:r>
              <a:rPr lang="en-US" altLang="en-US" dirty="0">
                <a:solidFill>
                  <a:schemeClr val="bg1"/>
                </a:solidFill>
                <a:effectLst>
                  <a:outerShdw blurRad="38100" dist="38100" dir="2700000" algn="tl">
                    <a:srgbClr val="000000">
                      <a:alpha val="43137"/>
                    </a:srgbClr>
                  </a:outerShdw>
                </a:effectLst>
              </a:rPr>
              <a:t>In His temple shall appear.</a:t>
            </a:r>
          </a:p>
          <a:p>
            <a:pPr>
              <a:buNone/>
            </a:pPr>
            <a:endParaRPr lang="en-US" altLang="en-US" dirty="0">
              <a:solidFill>
                <a:schemeClr val="bg1"/>
              </a:solidFill>
              <a:effectLst>
                <a:outerShdw blurRad="38100" dist="38100" dir="2700000" algn="tl">
                  <a:srgbClr val="000000">
                    <a:alpha val="43137"/>
                  </a:srgbClr>
                </a:outerShdw>
              </a:effectLst>
            </a:endParaRPr>
          </a:p>
          <a:p>
            <a:pPr marL="0" indent="0">
              <a:buNone/>
            </a:pPr>
            <a:r>
              <a:rPr lang="en-US" sz="2000" i="1" dirty="0">
                <a:solidFill>
                  <a:prstClr val="white"/>
                </a:solidFill>
                <a:effectLst>
                  <a:outerShdw blurRad="38100" dist="38100" dir="2700000" algn="tl">
                    <a:srgbClr val="000000">
                      <a:alpha val="43137"/>
                    </a:srgbClr>
                  </a:outerShdw>
                </a:effectLst>
              </a:rPr>
              <a:t>Chorus:</a:t>
            </a:r>
          </a:p>
          <a:p>
            <a:pPr>
              <a:buNone/>
            </a:pPr>
            <a:r>
              <a:rPr lang="en-US" altLang="en-US" dirty="0">
                <a:solidFill>
                  <a:schemeClr val="bg1"/>
                </a:solidFill>
                <a:effectLst>
                  <a:outerShdw blurRad="38100" dist="38100" dir="2700000" algn="tl">
                    <a:srgbClr val="000000">
                      <a:alpha val="43137"/>
                    </a:srgbClr>
                  </a:outerShdw>
                </a:effectLst>
              </a:rPr>
              <a:t>Come and worship,</a:t>
            </a:r>
          </a:p>
          <a:p>
            <a:pPr>
              <a:buNone/>
            </a:pPr>
            <a:r>
              <a:rPr lang="en-US" altLang="en-US" dirty="0">
                <a:solidFill>
                  <a:schemeClr val="bg1"/>
                </a:solidFill>
                <a:effectLst>
                  <a:outerShdw blurRad="38100" dist="38100" dir="2700000" algn="tl">
                    <a:srgbClr val="000000">
                      <a:alpha val="43137"/>
                    </a:srgbClr>
                  </a:outerShdw>
                </a:effectLst>
              </a:rPr>
              <a:t>Come and worship,</a:t>
            </a:r>
          </a:p>
          <a:p>
            <a:pPr>
              <a:buNone/>
            </a:pPr>
            <a:r>
              <a:rPr lang="en-US" altLang="en-US" dirty="0">
                <a:solidFill>
                  <a:schemeClr val="bg1"/>
                </a:solidFill>
                <a:effectLst>
                  <a:outerShdw blurRad="38100" dist="38100" dir="2700000" algn="tl">
                    <a:srgbClr val="000000">
                      <a:alpha val="43137"/>
                    </a:srgbClr>
                  </a:outerShdw>
                </a:effectLst>
              </a:rPr>
              <a:t>Worship Christ, the newborn King!</a:t>
            </a:r>
          </a:p>
          <a:p>
            <a:pPr>
              <a:buNone/>
            </a:pPr>
            <a:endParaRPr lang="en-US" altLang="en-US" dirty="0">
              <a:solidFill>
                <a:schemeClr val="bg1"/>
              </a:solidFill>
              <a:effectLst>
                <a:outerShdw blurRad="38100" dist="38100" dir="2700000" algn="tl">
                  <a:srgbClr val="000000">
                    <a:alpha val="43137"/>
                  </a:srgbClr>
                </a:outerShdw>
              </a:effectLst>
            </a:endParaRP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64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lnSpcReduction="10000"/>
          </a:bodyPr>
          <a:lstStyle/>
          <a:p>
            <a:pPr marL="0" indent="0">
              <a:buNone/>
            </a:pPr>
            <a:r>
              <a:rPr lang="en-US" sz="2000" i="1" dirty="0">
                <a:solidFill>
                  <a:prstClr val="white"/>
                </a:solidFill>
                <a:effectLst>
                  <a:outerShdw blurRad="38100" dist="38100" dir="2700000" algn="tl">
                    <a:srgbClr val="000000">
                      <a:alpha val="43137"/>
                    </a:srgbClr>
                  </a:outerShdw>
                </a:effectLst>
              </a:rPr>
              <a:t>Verse 4:</a:t>
            </a:r>
          </a:p>
          <a:p>
            <a:pPr>
              <a:buNone/>
            </a:pPr>
            <a:r>
              <a:rPr lang="en-US" altLang="en-US" dirty="0">
                <a:solidFill>
                  <a:schemeClr val="bg1"/>
                </a:solidFill>
                <a:effectLst>
                  <a:outerShdw blurRad="38100" dist="38100" dir="2700000" algn="tl">
                    <a:srgbClr val="000000">
                      <a:alpha val="43137"/>
                    </a:srgbClr>
                  </a:outerShdw>
                </a:effectLst>
              </a:rPr>
              <a:t>Though an infant now we view Him,</a:t>
            </a:r>
          </a:p>
          <a:p>
            <a:pPr>
              <a:buNone/>
            </a:pPr>
            <a:r>
              <a:rPr lang="en-US" altLang="en-US" dirty="0">
                <a:solidFill>
                  <a:schemeClr val="bg1"/>
                </a:solidFill>
                <a:effectLst>
                  <a:outerShdw blurRad="38100" dist="38100" dir="2700000" algn="tl">
                    <a:srgbClr val="000000">
                      <a:alpha val="43137"/>
                    </a:srgbClr>
                  </a:outerShdw>
                </a:effectLst>
              </a:rPr>
              <a:t>He shall fill His Father’s throne,</a:t>
            </a:r>
          </a:p>
          <a:p>
            <a:pPr>
              <a:buNone/>
            </a:pPr>
            <a:r>
              <a:rPr lang="en-US" altLang="en-US" dirty="0">
                <a:solidFill>
                  <a:schemeClr val="bg1"/>
                </a:solidFill>
                <a:effectLst>
                  <a:outerShdw blurRad="38100" dist="38100" dir="2700000" algn="tl">
                    <a:srgbClr val="000000">
                      <a:alpha val="43137"/>
                    </a:srgbClr>
                  </a:outerShdw>
                </a:effectLst>
              </a:rPr>
              <a:t>Gather all the nations to Him;</a:t>
            </a:r>
          </a:p>
          <a:p>
            <a:pPr>
              <a:buNone/>
            </a:pPr>
            <a:r>
              <a:rPr lang="en-US" altLang="en-US" dirty="0">
                <a:solidFill>
                  <a:schemeClr val="bg1"/>
                </a:solidFill>
                <a:effectLst>
                  <a:outerShdw blurRad="38100" dist="38100" dir="2700000" algn="tl">
                    <a:srgbClr val="000000">
                      <a:alpha val="43137"/>
                    </a:srgbClr>
                  </a:outerShdw>
                </a:effectLst>
              </a:rPr>
              <a:t>Every knee shall then bow down.</a:t>
            </a:r>
          </a:p>
          <a:p>
            <a:pPr>
              <a:buNone/>
            </a:pPr>
            <a:endParaRPr lang="en-US" altLang="en-US" dirty="0">
              <a:solidFill>
                <a:schemeClr val="bg1"/>
              </a:solidFill>
              <a:effectLst>
                <a:outerShdw blurRad="38100" dist="38100" dir="2700000" algn="tl">
                  <a:srgbClr val="000000">
                    <a:alpha val="43137"/>
                  </a:srgbClr>
                </a:outerShdw>
              </a:effectLst>
            </a:endParaRPr>
          </a:p>
          <a:p>
            <a:pPr marL="0" indent="0">
              <a:buNone/>
            </a:pPr>
            <a:r>
              <a:rPr lang="en-US" sz="2000" i="1" dirty="0">
                <a:solidFill>
                  <a:prstClr val="white"/>
                </a:solidFill>
                <a:effectLst>
                  <a:outerShdw blurRad="38100" dist="38100" dir="2700000" algn="tl">
                    <a:srgbClr val="000000">
                      <a:alpha val="43137"/>
                    </a:srgbClr>
                  </a:outerShdw>
                </a:effectLst>
              </a:rPr>
              <a:t>Chorus:</a:t>
            </a:r>
          </a:p>
          <a:p>
            <a:pPr>
              <a:buNone/>
            </a:pPr>
            <a:r>
              <a:rPr lang="en-US" altLang="en-US" dirty="0">
                <a:solidFill>
                  <a:schemeClr val="bg1"/>
                </a:solidFill>
                <a:effectLst>
                  <a:outerShdw blurRad="38100" dist="38100" dir="2700000" algn="tl">
                    <a:srgbClr val="000000">
                      <a:alpha val="43137"/>
                    </a:srgbClr>
                  </a:outerShdw>
                </a:effectLst>
              </a:rPr>
              <a:t>Come and worship,</a:t>
            </a:r>
          </a:p>
          <a:p>
            <a:pPr>
              <a:buNone/>
            </a:pPr>
            <a:r>
              <a:rPr lang="en-US" altLang="en-US" dirty="0">
                <a:solidFill>
                  <a:schemeClr val="bg1"/>
                </a:solidFill>
                <a:effectLst>
                  <a:outerShdw blurRad="38100" dist="38100" dir="2700000" algn="tl">
                    <a:srgbClr val="000000">
                      <a:alpha val="43137"/>
                    </a:srgbClr>
                  </a:outerShdw>
                </a:effectLst>
              </a:rPr>
              <a:t>Come and worship,</a:t>
            </a:r>
          </a:p>
          <a:p>
            <a:pPr>
              <a:buNone/>
            </a:pPr>
            <a:r>
              <a:rPr lang="en-US" altLang="en-US" dirty="0">
                <a:solidFill>
                  <a:schemeClr val="bg1"/>
                </a:solidFill>
                <a:effectLst>
                  <a:outerShdw blurRad="38100" dist="38100" dir="2700000" algn="tl">
                    <a:srgbClr val="000000">
                      <a:alpha val="43137"/>
                    </a:srgbClr>
                  </a:outerShdw>
                </a:effectLst>
              </a:rPr>
              <a:t>Worship Christ, the newborn King!</a:t>
            </a:r>
          </a:p>
          <a:p>
            <a:pPr>
              <a:buNone/>
            </a:pPr>
            <a:endParaRPr lang="en-US" altLang="en-US" dirty="0">
              <a:solidFill>
                <a:schemeClr val="bg1"/>
              </a:solidFill>
              <a:effectLst>
                <a:outerShdw blurRad="38100" dist="38100" dir="2700000" algn="tl">
                  <a:srgbClr val="000000">
                    <a:alpha val="43137"/>
                  </a:srgbClr>
                </a:outerShdw>
              </a:effectLst>
            </a:endParaRP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9571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90500"/>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
        <p:nvSpPr>
          <p:cNvPr id="4" name="Title 1"/>
          <p:cNvSpPr txBox="1">
            <a:spLocks/>
          </p:cNvSpPr>
          <p:nvPr/>
        </p:nvSpPr>
        <p:spPr>
          <a:xfrm>
            <a:off x="1270000" y="4445000"/>
            <a:ext cx="6477000" cy="825500"/>
          </a:xfrm>
          <a:prstGeom prst="rect">
            <a:avLst/>
          </a:prstGeom>
          <a:effectLst>
            <a:outerShdw blurRad="50800" dist="38100" algn="l" rotWithShape="0">
              <a:prstClr val="black"/>
            </a:outerShdw>
          </a:effectLst>
        </p:spPr>
        <p:txBody>
          <a:bodyPr vert="horz" lIns="76200" tIns="38100" rIns="76200" bIns="381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effectLst>
                  <a:outerShdw blurRad="38100" dist="38100" dir="2700000" algn="tl">
                    <a:srgbClr val="000000">
                      <a:alpha val="43137"/>
                    </a:srgbClr>
                  </a:outerShdw>
                </a:effectLst>
                <a:latin typeface="Gabriola" pitchFamily="82" charset="0"/>
              </a:rPr>
              <a:t>Christmas Eve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57300"/>
            <a:ext cx="4205037" cy="3327195"/>
          </a:xfrm>
          <a:prstGeom prst="rect">
            <a:avLst/>
          </a:prstGeom>
        </p:spPr>
      </p:pic>
    </p:spTree>
    <p:extLst>
      <p:ext uri="{BB962C8B-B14F-4D97-AF65-F5344CB8AC3E}">
        <p14:creationId xmlns:p14="http://schemas.microsoft.com/office/powerpoint/2010/main" val="1486632452"/>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Luke 1:37-38</a:t>
            </a:r>
          </a:p>
        </p:txBody>
      </p:sp>
      <p:sp>
        <p:nvSpPr>
          <p:cNvPr id="3" name="Content Placeholder 2"/>
          <p:cNvSpPr>
            <a:spLocks noGrp="1"/>
          </p:cNvSpPr>
          <p:nvPr>
            <p:ph idx="1"/>
          </p:nvPr>
        </p:nvSpPr>
        <p:spPr/>
        <p:txBody>
          <a:bodyPr/>
          <a:lstStyle/>
          <a:p>
            <a:pPr marL="0" indent="0">
              <a:buNone/>
            </a:pPr>
            <a:r>
              <a:rPr lang="en-US" b="1" baseline="30000" dirty="0">
                <a:solidFill>
                  <a:schemeClr val="bg1"/>
                </a:solidFill>
                <a:effectLst>
                  <a:outerShdw blurRad="38100" dist="38100" dir="2700000" algn="tl">
                    <a:srgbClr val="000000">
                      <a:alpha val="43137"/>
                    </a:srgbClr>
                  </a:outerShdw>
                </a:effectLst>
              </a:rPr>
              <a:t>37 </a:t>
            </a:r>
            <a:r>
              <a:rPr lang="en-US" dirty="0">
                <a:solidFill>
                  <a:schemeClr val="bg1"/>
                </a:solidFill>
                <a:effectLst>
                  <a:outerShdw blurRad="38100" dist="38100" dir="2700000" algn="tl">
                    <a:srgbClr val="000000">
                      <a:alpha val="43137"/>
                    </a:srgbClr>
                  </a:outerShdw>
                </a:effectLst>
              </a:rPr>
              <a:t>For nothing will be impossible with God.” </a:t>
            </a:r>
            <a:r>
              <a:rPr lang="en-US" b="1" baseline="30000" dirty="0">
                <a:solidFill>
                  <a:schemeClr val="bg1"/>
                </a:solidFill>
                <a:effectLst>
                  <a:outerShdw blurRad="38100" dist="38100" dir="2700000" algn="tl">
                    <a:srgbClr val="000000">
                      <a:alpha val="43137"/>
                    </a:srgbClr>
                  </a:outerShdw>
                </a:effectLst>
              </a:rPr>
              <a:t>38 </a:t>
            </a:r>
            <a:r>
              <a:rPr lang="en-US" dirty="0">
                <a:solidFill>
                  <a:schemeClr val="bg1"/>
                </a:solidFill>
                <a:effectLst>
                  <a:outerShdw blurRad="38100" dist="38100" dir="2700000" algn="tl">
                    <a:srgbClr val="000000">
                      <a:alpha val="43137"/>
                    </a:srgbClr>
                  </a:outerShdw>
                </a:effectLst>
              </a:rPr>
              <a:t>And Mary said, “Behold, I am the servant of the Lord; let it be to me according to your word.” And the angel departed from her.</a:t>
            </a:r>
          </a:p>
        </p:txBody>
      </p:sp>
    </p:spTree>
    <p:extLst>
      <p:ext uri="{BB962C8B-B14F-4D97-AF65-F5344CB8AC3E}">
        <p14:creationId xmlns:p14="http://schemas.microsoft.com/office/powerpoint/2010/main" val="345123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228865"/>
            <a:ext cx="7302500" cy="952500"/>
          </a:xfrm>
        </p:spPr>
        <p:txBody>
          <a:bodyPr>
            <a:noAutofit/>
          </a:bodyPr>
          <a:lstStyle/>
          <a:p>
            <a:pPr algn="l"/>
            <a:r>
              <a:rPr lang="en-US" i="1" u="sng" dirty="0">
                <a:solidFill>
                  <a:schemeClr val="bg1"/>
                </a:solidFill>
                <a:effectLst>
                  <a:outerShdw blurRad="38100" dist="38100" dir="2700000" algn="tl">
                    <a:srgbClr val="000000">
                      <a:alpha val="43137"/>
                    </a:srgbClr>
                  </a:outerShdw>
                </a:effectLst>
              </a:rPr>
              <a:t>O Come All Ye Faithful</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sz="2000" i="1" dirty="0">
                <a:solidFill>
                  <a:schemeClr val="bg1"/>
                </a:solidFill>
                <a:effectLst>
                  <a:outerShdw blurRad="38100" dist="38100" dir="2700000" algn="tl">
                    <a:srgbClr val="000000">
                      <a:alpha val="43137"/>
                    </a:srgbClr>
                  </a:outerShdw>
                </a:effectLst>
              </a:rPr>
              <a:t>John Francis Wade &amp; Frederick </a:t>
            </a:r>
            <a:r>
              <a:rPr lang="en-US" sz="2000" i="1" dirty="0" err="1">
                <a:solidFill>
                  <a:schemeClr val="bg1"/>
                </a:solidFill>
                <a:effectLst>
                  <a:outerShdw blurRad="38100" dist="38100" dir="2700000" algn="tl">
                    <a:srgbClr val="000000">
                      <a:alpha val="43137"/>
                    </a:srgbClr>
                  </a:outerShdw>
                </a:effectLst>
              </a:rPr>
              <a:t>Oakeley</a:t>
            </a:r>
            <a:r>
              <a:rPr lang="en-US" sz="2000" i="1" dirty="0">
                <a:solidFill>
                  <a:schemeClr val="bg1"/>
                </a:solidFill>
                <a:effectLst>
                  <a:outerShdw blurRad="38100" dist="38100" dir="2700000" algn="tl">
                    <a:srgbClr val="000000">
                      <a:alpha val="43137"/>
                    </a:srgbClr>
                  </a:outerShdw>
                </a:effectLst>
              </a:rPr>
              <a:t>, Public Domain  CCLI:31054</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82843" y="1333500"/>
            <a:ext cx="6918158" cy="4381500"/>
          </a:xfrm>
        </p:spPr>
        <p:txBody>
          <a:bodyPr>
            <a:normAutofit/>
          </a:bodyPr>
          <a:lstStyle/>
          <a:p>
            <a:pPr marL="0" indent="0">
              <a:buNone/>
            </a:pPr>
            <a:r>
              <a:rPr lang="en-US" sz="2000" i="1" dirty="0">
                <a:solidFill>
                  <a:schemeClr val="bg1"/>
                </a:solidFill>
                <a:effectLst>
                  <a:outerShdw blurRad="38100" dist="38100" dir="2700000" algn="tl">
                    <a:srgbClr val="000000">
                      <a:alpha val="43137"/>
                    </a:srgbClr>
                  </a:outerShdw>
                </a:effectLst>
              </a:rPr>
              <a:t>Verse 1:</a:t>
            </a:r>
          </a:p>
          <a:p>
            <a:pPr marL="0" indent="0">
              <a:buNone/>
            </a:pPr>
            <a:r>
              <a:rPr lang="en-US" altLang="en-US" dirty="0">
                <a:solidFill>
                  <a:schemeClr val="bg1"/>
                </a:solidFill>
                <a:effectLst>
                  <a:outerShdw blurRad="38100" dist="38100" dir="2700000" algn="tl">
                    <a:srgbClr val="000000">
                      <a:alpha val="43137"/>
                    </a:srgbClr>
                  </a:outerShdw>
                </a:effectLst>
              </a:rPr>
              <a:t>O come, all ye faithful, joyful and triumphant</a:t>
            </a:r>
          </a:p>
          <a:p>
            <a:pPr marL="0" indent="0">
              <a:buNone/>
            </a:pPr>
            <a:r>
              <a:rPr lang="en-US" dirty="0">
                <a:solidFill>
                  <a:schemeClr val="bg1"/>
                </a:solidFill>
                <a:effectLst>
                  <a:outerShdw blurRad="38100" dist="38100" dir="2700000" algn="tl">
                    <a:srgbClr val="000000">
                      <a:alpha val="43137"/>
                    </a:srgbClr>
                  </a:outerShdw>
                </a:effectLst>
              </a:rPr>
              <a:t>Come ye, O come ye to Bethlehem.</a:t>
            </a:r>
          </a:p>
          <a:p>
            <a:pPr marL="0" indent="0">
              <a:buNone/>
            </a:pPr>
            <a:r>
              <a:rPr lang="en-US" dirty="0">
                <a:solidFill>
                  <a:schemeClr val="bg1"/>
                </a:solidFill>
                <a:effectLst>
                  <a:outerShdw blurRad="38100" dist="38100" dir="2700000" algn="tl">
                    <a:srgbClr val="000000">
                      <a:alpha val="43137"/>
                    </a:srgbClr>
                  </a:outerShdw>
                </a:effectLst>
              </a:rPr>
              <a:t>Come and behold Him, born the King of angels:</a:t>
            </a:r>
          </a:p>
          <a:p>
            <a:pPr marL="0" indent="0">
              <a:buNone/>
            </a:pPr>
            <a:endParaRPr lang="en-US" dirty="0">
              <a:solidFill>
                <a:schemeClr val="bg1"/>
              </a:solidFill>
              <a:effectLst>
                <a:outerShdw blurRad="38100" dist="38100" dir="2700000" algn="tl">
                  <a:srgbClr val="000000">
                    <a:alpha val="43137"/>
                  </a:srgbClr>
                </a:outerShdw>
              </a:effectLst>
            </a:endParaRPr>
          </a:p>
          <a:p>
            <a:pPr marL="0" indent="0">
              <a:buNone/>
            </a:pPr>
            <a:r>
              <a:rPr lang="en-US" dirty="0">
                <a:solidFill>
                  <a:schemeClr val="bg1"/>
                </a:solidFill>
                <a:effectLst>
                  <a:outerShdw blurRad="38100" dist="38100" dir="2700000" algn="tl">
                    <a:srgbClr val="000000">
                      <a:alpha val="43137"/>
                    </a:srgbClr>
                  </a:outerShdw>
                </a:effectLst>
              </a:rPr>
              <a:t>O come let us adore Him.</a:t>
            </a:r>
          </a:p>
          <a:p>
            <a:pPr marL="0" indent="0">
              <a:buNone/>
            </a:pPr>
            <a:r>
              <a:rPr lang="en-US" dirty="0">
                <a:solidFill>
                  <a:schemeClr val="bg1"/>
                </a:solidFill>
                <a:effectLst>
                  <a:outerShdw blurRad="38100" dist="38100" dir="2700000" algn="tl">
                    <a:srgbClr val="000000">
                      <a:alpha val="43137"/>
                    </a:srgbClr>
                  </a:outerShdw>
                </a:effectLst>
              </a:rPr>
              <a:t>O come let us adore Him.</a:t>
            </a:r>
          </a:p>
          <a:p>
            <a:pPr marL="0" indent="0">
              <a:buNone/>
            </a:pPr>
            <a:r>
              <a:rPr lang="en-US" dirty="0">
                <a:solidFill>
                  <a:schemeClr val="bg1"/>
                </a:solidFill>
                <a:effectLst>
                  <a:outerShdw blurRad="38100" dist="38100" dir="2700000" algn="tl">
                    <a:srgbClr val="000000">
                      <a:alpha val="43137"/>
                    </a:srgbClr>
                  </a:outerShdw>
                </a:effectLst>
              </a:rPr>
              <a:t>O come, let us adore Him, Christ, the Lord.</a:t>
            </a:r>
          </a:p>
          <a:p>
            <a:pPr marL="0" indent="0">
              <a:buNone/>
            </a:pP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017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2:</a:t>
            </a:r>
          </a:p>
          <a:p>
            <a:pPr>
              <a:buNone/>
            </a:pPr>
            <a:r>
              <a:rPr lang="en-US" altLang="en-US" dirty="0">
                <a:solidFill>
                  <a:schemeClr val="bg1"/>
                </a:solidFill>
                <a:effectLst>
                  <a:outerShdw blurRad="38100" dist="38100" dir="2700000" algn="tl">
                    <a:srgbClr val="000000">
                      <a:alpha val="43137"/>
                    </a:srgbClr>
                  </a:outerShdw>
                </a:effectLst>
              </a:rPr>
              <a:t>Sing choirs of angels, sing in exultation,</a:t>
            </a:r>
          </a:p>
          <a:p>
            <a:pPr>
              <a:buNone/>
            </a:pPr>
            <a:r>
              <a:rPr lang="en-US" altLang="en-US" dirty="0">
                <a:solidFill>
                  <a:schemeClr val="bg1"/>
                </a:solidFill>
                <a:effectLst>
                  <a:outerShdw blurRad="38100" dist="38100" dir="2700000" algn="tl">
                    <a:srgbClr val="000000">
                      <a:alpha val="43137"/>
                    </a:srgbClr>
                  </a:outerShdw>
                </a:effectLst>
              </a:rPr>
              <a:t>Sing, all ye citizens of Heaven above;</a:t>
            </a:r>
          </a:p>
          <a:p>
            <a:pPr>
              <a:buNone/>
            </a:pPr>
            <a:r>
              <a:rPr lang="en-US" altLang="en-US" dirty="0">
                <a:solidFill>
                  <a:schemeClr val="bg1"/>
                </a:solidFill>
                <a:effectLst>
                  <a:outerShdw blurRad="38100" dist="38100" dir="2700000" algn="tl">
                    <a:srgbClr val="000000">
                      <a:alpha val="43137"/>
                    </a:srgbClr>
                  </a:outerShdw>
                </a:effectLst>
              </a:rPr>
              <a:t>Glory to God, in the highest;</a:t>
            </a:r>
          </a:p>
          <a:p>
            <a:pPr marL="0" indent="0">
              <a:buNone/>
            </a:pPr>
            <a:endParaRPr lang="en-US" dirty="0">
              <a:solidFill>
                <a:schemeClr val="bg1"/>
              </a:solidFill>
              <a:effectLst>
                <a:outerShdw blurRad="38100" dist="38100" dir="2700000" algn="tl">
                  <a:srgbClr val="000000">
                    <a:alpha val="43137"/>
                  </a:srgbClr>
                </a:outerShdw>
              </a:effectLst>
            </a:endParaRPr>
          </a:p>
          <a:p>
            <a:pPr marL="0" indent="0">
              <a:buNone/>
            </a:pPr>
            <a:r>
              <a:rPr lang="en-US" dirty="0">
                <a:solidFill>
                  <a:schemeClr val="bg1"/>
                </a:solidFill>
                <a:effectLst>
                  <a:outerShdw blurRad="38100" dist="38100" dir="2700000" algn="tl">
                    <a:srgbClr val="000000">
                      <a:alpha val="43137"/>
                    </a:srgbClr>
                  </a:outerShdw>
                </a:effectLst>
              </a:rPr>
              <a:t>O come let us adore Him.</a:t>
            </a:r>
          </a:p>
          <a:p>
            <a:pPr marL="0" indent="0">
              <a:buNone/>
            </a:pPr>
            <a:r>
              <a:rPr lang="en-US" dirty="0">
                <a:solidFill>
                  <a:schemeClr val="bg1"/>
                </a:solidFill>
                <a:effectLst>
                  <a:outerShdw blurRad="38100" dist="38100" dir="2700000" algn="tl">
                    <a:srgbClr val="000000">
                      <a:alpha val="43137"/>
                    </a:srgbClr>
                  </a:outerShdw>
                </a:effectLst>
              </a:rPr>
              <a:t>O come let us adore Him.</a:t>
            </a:r>
          </a:p>
          <a:p>
            <a:pPr marL="0" indent="0">
              <a:buNone/>
            </a:pPr>
            <a:r>
              <a:rPr lang="en-US" dirty="0">
                <a:solidFill>
                  <a:schemeClr val="bg1"/>
                </a:solidFill>
                <a:effectLst>
                  <a:outerShdw blurRad="38100" dist="38100" dir="2700000" algn="tl">
                    <a:srgbClr val="000000">
                      <a:alpha val="43137"/>
                    </a:srgbClr>
                  </a:outerShdw>
                </a:effectLst>
              </a:rPr>
              <a:t>O come, let us adore Him, Christ, the Lord.</a:t>
            </a: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0239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44500"/>
            <a:ext cx="7239000" cy="4660636"/>
          </a:xfrm>
        </p:spPr>
        <p:txBody>
          <a:bodyPr>
            <a:normAutofit/>
          </a:bodyPr>
          <a:lstStyle/>
          <a:p>
            <a:pPr marL="0" indent="0">
              <a:buNone/>
            </a:pPr>
            <a:r>
              <a:rPr lang="en-US" sz="2000" i="1" dirty="0">
                <a:solidFill>
                  <a:prstClr val="white"/>
                </a:solidFill>
                <a:effectLst>
                  <a:outerShdw blurRad="38100" dist="38100" dir="2700000" algn="tl">
                    <a:srgbClr val="000000">
                      <a:alpha val="43137"/>
                    </a:srgbClr>
                  </a:outerShdw>
                </a:effectLst>
              </a:rPr>
              <a:t>Verse 3:</a:t>
            </a:r>
          </a:p>
          <a:p>
            <a:pPr>
              <a:buNone/>
            </a:pPr>
            <a:r>
              <a:rPr lang="en-US" altLang="en-US" dirty="0">
                <a:solidFill>
                  <a:schemeClr val="bg1"/>
                </a:solidFill>
                <a:effectLst>
                  <a:outerShdw blurRad="38100" dist="38100" dir="2700000" algn="tl">
                    <a:srgbClr val="000000">
                      <a:alpha val="43137"/>
                    </a:srgbClr>
                  </a:outerShdw>
                </a:effectLst>
              </a:rPr>
              <a:t>Yea, Lord, we greet Thee, born this happy morning,</a:t>
            </a:r>
          </a:p>
          <a:p>
            <a:pPr>
              <a:buNone/>
            </a:pPr>
            <a:r>
              <a:rPr lang="en-US" altLang="en-US" dirty="0">
                <a:solidFill>
                  <a:schemeClr val="bg1"/>
                </a:solidFill>
                <a:effectLst>
                  <a:outerShdw blurRad="38100" dist="38100" dir="2700000" algn="tl">
                    <a:srgbClr val="000000">
                      <a:alpha val="43137"/>
                    </a:srgbClr>
                  </a:outerShdw>
                </a:effectLst>
              </a:rPr>
              <a:t>Jesus, to Thee be all glory given;</a:t>
            </a:r>
          </a:p>
          <a:p>
            <a:pPr>
              <a:buNone/>
            </a:pPr>
            <a:r>
              <a:rPr lang="en-US" altLang="en-US" dirty="0">
                <a:solidFill>
                  <a:schemeClr val="bg1"/>
                </a:solidFill>
                <a:effectLst>
                  <a:outerShdw blurRad="38100" dist="38100" dir="2700000" algn="tl">
                    <a:srgbClr val="000000">
                      <a:alpha val="43137"/>
                    </a:srgbClr>
                  </a:outerShdw>
                </a:effectLst>
              </a:rPr>
              <a:t>Word of the Father, now in flesh appearing;</a:t>
            </a:r>
          </a:p>
          <a:p>
            <a:pPr marL="0" indent="0">
              <a:buNone/>
            </a:pPr>
            <a:endParaRPr lang="en-US" dirty="0">
              <a:solidFill>
                <a:schemeClr val="bg1"/>
              </a:solidFill>
              <a:effectLst>
                <a:outerShdw blurRad="38100" dist="38100" dir="2700000" algn="tl">
                  <a:srgbClr val="000000">
                    <a:alpha val="43137"/>
                  </a:srgbClr>
                </a:outerShdw>
              </a:effectLst>
            </a:endParaRPr>
          </a:p>
          <a:p>
            <a:pPr marL="0" indent="0">
              <a:buNone/>
            </a:pPr>
            <a:r>
              <a:rPr lang="en-US" dirty="0">
                <a:solidFill>
                  <a:schemeClr val="bg1"/>
                </a:solidFill>
                <a:effectLst>
                  <a:outerShdw blurRad="38100" dist="38100" dir="2700000" algn="tl">
                    <a:srgbClr val="000000">
                      <a:alpha val="43137"/>
                    </a:srgbClr>
                  </a:outerShdw>
                </a:effectLst>
              </a:rPr>
              <a:t>O come let us adore Him.</a:t>
            </a:r>
          </a:p>
          <a:p>
            <a:pPr marL="0" indent="0">
              <a:buNone/>
            </a:pPr>
            <a:r>
              <a:rPr lang="en-US" dirty="0">
                <a:solidFill>
                  <a:schemeClr val="bg1"/>
                </a:solidFill>
                <a:effectLst>
                  <a:outerShdw blurRad="38100" dist="38100" dir="2700000" algn="tl">
                    <a:srgbClr val="000000">
                      <a:alpha val="43137"/>
                    </a:srgbClr>
                  </a:outerShdw>
                </a:effectLst>
              </a:rPr>
              <a:t>O come let us adore Him.</a:t>
            </a:r>
          </a:p>
          <a:p>
            <a:pPr marL="0" indent="0">
              <a:buNone/>
            </a:pPr>
            <a:r>
              <a:rPr lang="en-US">
                <a:solidFill>
                  <a:schemeClr val="bg1"/>
                </a:solidFill>
                <a:effectLst>
                  <a:outerShdw blurRad="38100" dist="38100" dir="2700000" algn="tl">
                    <a:srgbClr val="000000">
                      <a:alpha val="43137"/>
                    </a:srgbClr>
                  </a:outerShdw>
                </a:effectLst>
              </a:rPr>
              <a:t>O come, let us adore Him, Christ, the Lord.</a:t>
            </a:r>
          </a:p>
          <a:p>
            <a:pPr>
              <a:buNone/>
            </a:pPr>
            <a:endParaRPr lang="en-US" altLang="en-US" dirty="0">
              <a:solidFill>
                <a:schemeClr val="bg1"/>
              </a:solidFill>
              <a:effectLst>
                <a:outerShdw blurRad="38100" dist="38100" dir="2700000" algn="tl">
                  <a:srgbClr val="000000">
                    <a:alpha val="43137"/>
                  </a:srgbClr>
                </a:outerShdw>
              </a:effectLst>
            </a:endParaRPr>
          </a:p>
          <a:p>
            <a:pPr>
              <a:buNone/>
            </a:pPr>
            <a:endParaRPr lang="en-US"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69839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9973</TotalTime>
  <Words>1155</Words>
  <Application>Microsoft Office PowerPoint</Application>
  <PresentationFormat>On-screen Show (16:10)</PresentationFormat>
  <Paragraphs>270</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Courier New</vt:lpstr>
      <vt:lpstr>Gabriola</vt:lpstr>
      <vt:lpstr>system-ui</vt:lpstr>
      <vt:lpstr>1_Office Theme</vt:lpstr>
      <vt:lpstr>Welcome to </vt:lpstr>
      <vt:lpstr>Luke 1:26-28</vt:lpstr>
      <vt:lpstr>Luke 1:29-31</vt:lpstr>
      <vt:lpstr>Luke 1:32-34</vt:lpstr>
      <vt:lpstr>Luke 1:35-36</vt:lpstr>
      <vt:lpstr>Luke 1:37-38</vt:lpstr>
      <vt:lpstr>O Come All Ye Faithful John Francis Wade &amp; Frederick Oakeley, Public Domain  CCLI:31054</vt:lpstr>
      <vt:lpstr>PowerPoint Presentation</vt:lpstr>
      <vt:lpstr>PowerPoint Presentation</vt:lpstr>
      <vt:lpstr>Luke 1:39-40</vt:lpstr>
      <vt:lpstr>Luke 1:41-43</vt:lpstr>
      <vt:lpstr>Luke 1:44-45</vt:lpstr>
      <vt:lpstr>Hark the Herald Angels Sing Charles Wesley &amp; Felix Mendelssohn, Public Domain   CCLI:27738</vt:lpstr>
      <vt:lpstr>PowerPoint Presentation</vt:lpstr>
      <vt:lpstr>PowerPoint Presentation</vt:lpstr>
      <vt:lpstr>PowerPoint Presentation</vt:lpstr>
      <vt:lpstr>PowerPoint Presentation</vt:lpstr>
      <vt:lpstr>PowerPoint Presentation</vt:lpstr>
      <vt:lpstr>Matthew 1:18-19</vt:lpstr>
      <vt:lpstr>Matthew 1:20-21</vt:lpstr>
      <vt:lpstr>Matthew 1:22-23</vt:lpstr>
      <vt:lpstr>Matthew 1:24-25</vt:lpstr>
      <vt:lpstr>Angels We Have Heard on High Edward Barnes &amp; James Chadwick, Public Domain   CCLI:27721</vt:lpstr>
      <vt:lpstr>PowerPoint Presentation</vt:lpstr>
      <vt:lpstr>PowerPoint Presentation</vt:lpstr>
      <vt:lpstr>PowerPoint Presentation</vt:lpstr>
      <vt:lpstr>Matthew 2:1-2</vt:lpstr>
      <vt:lpstr>Matthew 2:3-5</vt:lpstr>
      <vt:lpstr>Matthew 2:6-7</vt:lpstr>
      <vt:lpstr>Matthew 2:8-9</vt:lpstr>
      <vt:lpstr>Matthew 2:10-12</vt:lpstr>
      <vt:lpstr>What Child is This? William Chatterton Dix, Public Domain   CCLI:30938</vt:lpstr>
      <vt:lpstr>PowerPoint Presentation</vt:lpstr>
      <vt:lpstr>PowerPoint Presentation</vt:lpstr>
      <vt:lpstr>Welcome to </vt:lpstr>
      <vt:lpstr>The Angels</vt:lpstr>
      <vt:lpstr>Luke 2:8-9</vt:lpstr>
      <vt:lpstr>Genesis 3:22-24</vt:lpstr>
      <vt:lpstr>Genesis 19:15-16</vt:lpstr>
      <vt:lpstr>Numbers 22:31</vt:lpstr>
      <vt:lpstr>I Chronicles 21:16</vt:lpstr>
      <vt:lpstr>Luke 1:11-12</vt:lpstr>
      <vt:lpstr>Luke 1:28-29</vt:lpstr>
      <vt:lpstr>Matthew 1:20</vt:lpstr>
      <vt:lpstr>Luke 2:8-9</vt:lpstr>
      <vt:lpstr>Luke 2:10-12</vt:lpstr>
      <vt:lpstr>Luke 2:13-14</vt:lpstr>
      <vt:lpstr>Matthew 2:13</vt:lpstr>
      <vt:lpstr>Matthew 2:19-20</vt:lpstr>
      <vt:lpstr>Messengers of God</vt:lpstr>
      <vt:lpstr>Luke 2:10b-11</vt:lpstr>
      <vt:lpstr>Matthew 26:52-54</vt:lpstr>
      <vt:lpstr>Matthew 28:18-19a</vt:lpstr>
      <vt:lpstr>Angels From the Realms of Glory Henry T. Smart &amp; James Montgomery, Public Domain   CCLI:31669</vt:lpstr>
      <vt:lpstr>PowerPoint Presentation</vt:lpstr>
      <vt:lpstr>PowerPoint Presentation</vt:lpstr>
      <vt:lpstr>PowerPoint Presentation</vt:lpstr>
      <vt:lpstr>Welcome 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Vine Fellowship!</dc:title>
  <dc:creator>VineFellowship</dc:creator>
  <cp:lastModifiedBy>Microsoft account</cp:lastModifiedBy>
  <cp:revision>225</cp:revision>
  <cp:lastPrinted>2023-12-24T04:56:18Z</cp:lastPrinted>
  <dcterms:created xsi:type="dcterms:W3CDTF">2015-02-04T02:19:32Z</dcterms:created>
  <dcterms:modified xsi:type="dcterms:W3CDTF">2023-12-24T05:00:59Z</dcterms:modified>
</cp:coreProperties>
</file>