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5"/>
  </p:handoutMasterIdLst>
  <p:sldIdLst>
    <p:sldId id="256" r:id="rId2"/>
    <p:sldId id="552" r:id="rId3"/>
    <p:sldId id="555" r:id="rId4"/>
    <p:sldId id="733" r:id="rId5"/>
    <p:sldId id="711" r:id="rId6"/>
    <p:sldId id="712" r:id="rId7"/>
    <p:sldId id="735" r:id="rId8"/>
    <p:sldId id="721" r:id="rId9"/>
    <p:sldId id="732" r:id="rId10"/>
    <p:sldId id="728" r:id="rId11"/>
    <p:sldId id="722" r:id="rId12"/>
    <p:sldId id="729" r:id="rId13"/>
    <p:sldId id="731" r:id="rId14"/>
    <p:sldId id="730" r:id="rId15"/>
    <p:sldId id="734" r:id="rId16"/>
    <p:sldId id="741" r:id="rId17"/>
    <p:sldId id="742" r:id="rId18"/>
    <p:sldId id="744" r:id="rId19"/>
    <p:sldId id="745" r:id="rId20"/>
    <p:sldId id="746" r:id="rId21"/>
    <p:sldId id="747" r:id="rId22"/>
    <p:sldId id="748" r:id="rId23"/>
    <p:sldId id="737" r:id="rId24"/>
    <p:sldId id="738" r:id="rId25"/>
    <p:sldId id="743" r:id="rId26"/>
    <p:sldId id="739" r:id="rId27"/>
    <p:sldId id="749" r:id="rId28"/>
    <p:sldId id="750" r:id="rId29"/>
    <p:sldId id="751" r:id="rId30"/>
    <p:sldId id="752" r:id="rId31"/>
    <p:sldId id="736" r:id="rId32"/>
    <p:sldId id="541" r:id="rId33"/>
    <p:sldId id="259" r:id="rId34"/>
  </p:sldIdLst>
  <p:sldSz cx="9144000" cy="5715000" type="screen16x10"/>
  <p:notesSz cx="7086600" cy="93726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varScale="1">
        <p:scale>
          <a:sx n="137" d="100"/>
          <a:sy n="137" d="100"/>
        </p:scale>
        <p:origin x="64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eorge" userId="00d1e6794cfa9047" providerId="LiveId" clId="{5B495052-5255-4920-BFA4-E9D8730AE24A}"/>
    <pc:docChg chg="custSel addSld delSld modSld">
      <pc:chgData name="David George" userId="00d1e6794cfa9047" providerId="LiveId" clId="{5B495052-5255-4920-BFA4-E9D8730AE24A}" dt="2023-12-15T21:31:49.452" v="133" actId="47"/>
      <pc:docMkLst>
        <pc:docMk/>
      </pc:docMkLst>
      <pc:sldChg chg="add">
        <pc:chgData name="David George" userId="00d1e6794cfa9047" providerId="LiveId" clId="{5B495052-5255-4920-BFA4-E9D8730AE24A}" dt="2023-12-15T21:19:12.019" v="0"/>
        <pc:sldMkLst>
          <pc:docMk/>
          <pc:sldMk cId="3306454939" sldId="735"/>
        </pc:sldMkLst>
      </pc:sldChg>
      <pc:sldChg chg="modSp new mod">
        <pc:chgData name="David George" userId="00d1e6794cfa9047" providerId="LiveId" clId="{5B495052-5255-4920-BFA4-E9D8730AE24A}" dt="2023-12-15T21:20:39.485" v="17" actId="20577"/>
        <pc:sldMkLst>
          <pc:docMk/>
          <pc:sldMk cId="2457516965" sldId="736"/>
        </pc:sldMkLst>
        <pc:spChg chg="mod">
          <ac:chgData name="David George" userId="00d1e6794cfa9047" providerId="LiveId" clId="{5B495052-5255-4920-BFA4-E9D8730AE24A}" dt="2023-12-15T21:20:39.485" v="17" actId="20577"/>
          <ac:spMkLst>
            <pc:docMk/>
            <pc:sldMk cId="2457516965" sldId="736"/>
            <ac:spMk id="2" creationId="{64A828E5-ED8E-A67E-4F8E-D0F474A6862E}"/>
          </ac:spMkLst>
        </pc:spChg>
        <pc:spChg chg="mod">
          <ac:chgData name="David George" userId="00d1e6794cfa9047" providerId="LiveId" clId="{5B495052-5255-4920-BFA4-E9D8730AE24A}" dt="2023-12-15T21:20:31" v="5" actId="5793"/>
          <ac:spMkLst>
            <pc:docMk/>
            <pc:sldMk cId="2457516965" sldId="736"/>
            <ac:spMk id="3" creationId="{5816EC67-44B3-E14E-A67E-08835ECEA736}"/>
          </ac:spMkLst>
        </pc:spChg>
      </pc:sldChg>
      <pc:sldChg chg="modSp new mod">
        <pc:chgData name="David George" userId="00d1e6794cfa9047" providerId="LiveId" clId="{5B495052-5255-4920-BFA4-E9D8730AE24A}" dt="2023-12-15T21:23:10.866" v="39" actId="20577"/>
        <pc:sldMkLst>
          <pc:docMk/>
          <pc:sldMk cId="3889128041" sldId="737"/>
        </pc:sldMkLst>
        <pc:spChg chg="mod">
          <ac:chgData name="David George" userId="00d1e6794cfa9047" providerId="LiveId" clId="{5B495052-5255-4920-BFA4-E9D8730AE24A}" dt="2023-12-15T21:23:10.866" v="39" actId="20577"/>
          <ac:spMkLst>
            <pc:docMk/>
            <pc:sldMk cId="3889128041" sldId="737"/>
            <ac:spMk id="2" creationId="{1DDE4264-9416-41F6-564C-35709CFBF3E6}"/>
          </ac:spMkLst>
        </pc:spChg>
        <pc:spChg chg="mod">
          <ac:chgData name="David George" userId="00d1e6794cfa9047" providerId="LiveId" clId="{5B495052-5255-4920-BFA4-E9D8730AE24A}" dt="2023-12-15T21:22:49.080" v="27" actId="207"/>
          <ac:spMkLst>
            <pc:docMk/>
            <pc:sldMk cId="3889128041" sldId="737"/>
            <ac:spMk id="3" creationId="{23E47AEB-89E7-7DAA-1414-C34D282A9F38}"/>
          </ac:spMkLst>
        </pc:spChg>
      </pc:sldChg>
      <pc:sldChg chg="modSp new mod">
        <pc:chgData name="David George" userId="00d1e6794cfa9047" providerId="LiveId" clId="{5B495052-5255-4920-BFA4-E9D8730AE24A}" dt="2023-12-15T21:24:47.677" v="56" actId="20577"/>
        <pc:sldMkLst>
          <pc:docMk/>
          <pc:sldMk cId="2629267961" sldId="738"/>
        </pc:sldMkLst>
        <pc:spChg chg="mod">
          <ac:chgData name="David George" userId="00d1e6794cfa9047" providerId="LiveId" clId="{5B495052-5255-4920-BFA4-E9D8730AE24A}" dt="2023-12-15T21:24:47.677" v="56" actId="20577"/>
          <ac:spMkLst>
            <pc:docMk/>
            <pc:sldMk cId="2629267961" sldId="738"/>
            <ac:spMk id="2" creationId="{D3A86715-4EB7-F8BC-E8FC-992474CA4760}"/>
          </ac:spMkLst>
        </pc:spChg>
        <pc:spChg chg="mod">
          <ac:chgData name="David George" userId="00d1e6794cfa9047" providerId="LiveId" clId="{5B495052-5255-4920-BFA4-E9D8730AE24A}" dt="2023-12-15T21:24:38.410" v="44" actId="5793"/>
          <ac:spMkLst>
            <pc:docMk/>
            <pc:sldMk cId="2629267961" sldId="738"/>
            <ac:spMk id="3" creationId="{003069E4-52D5-E327-9D55-0FDE62D645B0}"/>
          </ac:spMkLst>
        </pc:spChg>
      </pc:sldChg>
      <pc:sldChg chg="modSp new mod">
        <pc:chgData name="David George" userId="00d1e6794cfa9047" providerId="LiveId" clId="{5B495052-5255-4920-BFA4-E9D8730AE24A}" dt="2023-12-15T21:25:50.313" v="74" actId="5793"/>
        <pc:sldMkLst>
          <pc:docMk/>
          <pc:sldMk cId="2241929346" sldId="739"/>
        </pc:sldMkLst>
        <pc:spChg chg="mod">
          <ac:chgData name="David George" userId="00d1e6794cfa9047" providerId="LiveId" clId="{5B495052-5255-4920-BFA4-E9D8730AE24A}" dt="2023-12-15T21:25:29.547" v="69" actId="20577"/>
          <ac:spMkLst>
            <pc:docMk/>
            <pc:sldMk cId="2241929346" sldId="739"/>
            <ac:spMk id="2" creationId="{E6F4C9AF-E783-7EAB-BEA0-33C615F72F15}"/>
          </ac:spMkLst>
        </pc:spChg>
        <pc:spChg chg="mod">
          <ac:chgData name="David George" userId="00d1e6794cfa9047" providerId="LiveId" clId="{5B495052-5255-4920-BFA4-E9D8730AE24A}" dt="2023-12-15T21:25:50.313" v="74" actId="5793"/>
          <ac:spMkLst>
            <pc:docMk/>
            <pc:sldMk cId="2241929346" sldId="739"/>
            <ac:spMk id="3" creationId="{0154FB27-DF57-830A-D585-9C52CED45247}"/>
          </ac:spMkLst>
        </pc:spChg>
      </pc:sldChg>
      <pc:sldChg chg="new del">
        <pc:chgData name="David George" userId="00d1e6794cfa9047" providerId="LiveId" clId="{5B495052-5255-4920-BFA4-E9D8730AE24A}" dt="2023-12-15T21:31:49.452" v="133" actId="47"/>
        <pc:sldMkLst>
          <pc:docMk/>
          <pc:sldMk cId="3716216834" sldId="740"/>
        </pc:sldMkLst>
      </pc:sldChg>
      <pc:sldChg chg="modSp new mod">
        <pc:chgData name="David George" userId="00d1e6794cfa9047" providerId="LiveId" clId="{5B495052-5255-4920-BFA4-E9D8730AE24A}" dt="2023-12-15T21:28:13.972" v="94" actId="20577"/>
        <pc:sldMkLst>
          <pc:docMk/>
          <pc:sldMk cId="85677761" sldId="741"/>
        </pc:sldMkLst>
        <pc:spChg chg="mod">
          <ac:chgData name="David George" userId="00d1e6794cfa9047" providerId="LiveId" clId="{5B495052-5255-4920-BFA4-E9D8730AE24A}" dt="2023-12-15T21:28:13.972" v="94" actId="20577"/>
          <ac:spMkLst>
            <pc:docMk/>
            <pc:sldMk cId="85677761" sldId="741"/>
            <ac:spMk id="2" creationId="{B3F113BA-6273-CE07-2DB0-321096BD619C}"/>
          </ac:spMkLst>
        </pc:spChg>
        <pc:spChg chg="mod">
          <ac:chgData name="David George" userId="00d1e6794cfa9047" providerId="LiveId" clId="{5B495052-5255-4920-BFA4-E9D8730AE24A}" dt="2023-12-15T21:28:10.096" v="85" actId="207"/>
          <ac:spMkLst>
            <pc:docMk/>
            <pc:sldMk cId="85677761" sldId="741"/>
            <ac:spMk id="3" creationId="{6251E681-AC00-04FD-BC38-1B62A9AEBEC2}"/>
          </ac:spMkLst>
        </pc:spChg>
      </pc:sldChg>
      <pc:sldChg chg="modSp new mod">
        <pc:chgData name="David George" userId="00d1e6794cfa9047" providerId="LiveId" clId="{5B495052-5255-4920-BFA4-E9D8730AE24A}" dt="2023-12-15T21:29:41.643" v="111" actId="20577"/>
        <pc:sldMkLst>
          <pc:docMk/>
          <pc:sldMk cId="2734354909" sldId="742"/>
        </pc:sldMkLst>
        <pc:spChg chg="mod">
          <ac:chgData name="David George" userId="00d1e6794cfa9047" providerId="LiveId" clId="{5B495052-5255-4920-BFA4-E9D8730AE24A}" dt="2023-12-15T21:29:41.643" v="111" actId="20577"/>
          <ac:spMkLst>
            <pc:docMk/>
            <pc:sldMk cId="2734354909" sldId="742"/>
            <ac:spMk id="2" creationId="{25F24625-DEE9-51A8-7C3E-B997D28C45CD}"/>
          </ac:spMkLst>
        </pc:spChg>
        <pc:spChg chg="mod">
          <ac:chgData name="David George" userId="00d1e6794cfa9047" providerId="LiveId" clId="{5B495052-5255-4920-BFA4-E9D8730AE24A}" dt="2023-12-15T21:29:30.083" v="100" actId="5793"/>
          <ac:spMkLst>
            <pc:docMk/>
            <pc:sldMk cId="2734354909" sldId="742"/>
            <ac:spMk id="3" creationId="{7433A615-8603-3F11-B89F-C7D9F6D2C5F2}"/>
          </ac:spMkLst>
        </pc:spChg>
      </pc:sldChg>
      <pc:sldChg chg="modSp new mod">
        <pc:chgData name="David George" userId="00d1e6794cfa9047" providerId="LiveId" clId="{5B495052-5255-4920-BFA4-E9D8730AE24A}" dt="2023-12-15T21:31:42.797" v="132" actId="20577"/>
        <pc:sldMkLst>
          <pc:docMk/>
          <pc:sldMk cId="490088180" sldId="743"/>
        </pc:sldMkLst>
        <pc:spChg chg="mod">
          <ac:chgData name="David George" userId="00d1e6794cfa9047" providerId="LiveId" clId="{5B495052-5255-4920-BFA4-E9D8730AE24A}" dt="2023-12-15T21:31:39.546" v="128" actId="20577"/>
          <ac:spMkLst>
            <pc:docMk/>
            <pc:sldMk cId="490088180" sldId="743"/>
            <ac:spMk id="2" creationId="{97296200-4A59-7CD8-A2F2-BA88B5733128}"/>
          </ac:spMkLst>
        </pc:spChg>
        <pc:spChg chg="mod">
          <ac:chgData name="David George" userId="00d1e6794cfa9047" providerId="LiveId" clId="{5B495052-5255-4920-BFA4-E9D8730AE24A}" dt="2023-12-15T21:31:42.797" v="132" actId="20577"/>
          <ac:spMkLst>
            <pc:docMk/>
            <pc:sldMk cId="490088180" sldId="743"/>
            <ac:spMk id="3" creationId="{F7C637CA-78EA-2036-96A3-2D3C522DB11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1" cy="470257"/>
          </a:xfrm>
          <a:prstGeom prst="rect">
            <a:avLst/>
          </a:prstGeom>
        </p:spPr>
        <p:txBody>
          <a:bodyPr vert="horz" lIns="94039" tIns="47019" rIns="94039" bIns="47019" rtlCol="0"/>
          <a:lstStyle>
            <a:lvl1pPr algn="l">
              <a:defRPr sz="1200"/>
            </a:lvl1pPr>
          </a:lstStyle>
          <a:p>
            <a:endParaRPr lang="en-US"/>
          </a:p>
        </p:txBody>
      </p:sp>
      <p:sp>
        <p:nvSpPr>
          <p:cNvPr id="3" name="Date Placeholder 2"/>
          <p:cNvSpPr>
            <a:spLocks noGrp="1"/>
          </p:cNvSpPr>
          <p:nvPr>
            <p:ph type="dt" sz="quarter" idx="1"/>
          </p:nvPr>
        </p:nvSpPr>
        <p:spPr>
          <a:xfrm>
            <a:off x="4014104" y="0"/>
            <a:ext cx="3070861" cy="470257"/>
          </a:xfrm>
          <a:prstGeom prst="rect">
            <a:avLst/>
          </a:prstGeom>
        </p:spPr>
        <p:txBody>
          <a:bodyPr vert="horz" lIns="94039" tIns="47019" rIns="94039" bIns="47019" rtlCol="0"/>
          <a:lstStyle>
            <a:lvl1pPr algn="r">
              <a:defRPr sz="1200"/>
            </a:lvl1pPr>
          </a:lstStyle>
          <a:p>
            <a:fld id="{F4C0FD34-0CA9-4A22-86BE-A4C94BDAE551}" type="datetimeFigureOut">
              <a:rPr lang="en-US" smtClean="0"/>
              <a:t>12/15/2023</a:t>
            </a:fld>
            <a:endParaRPr lang="en-US"/>
          </a:p>
        </p:txBody>
      </p:sp>
      <p:sp>
        <p:nvSpPr>
          <p:cNvPr id="4" name="Footer Placeholder 3"/>
          <p:cNvSpPr>
            <a:spLocks noGrp="1"/>
          </p:cNvSpPr>
          <p:nvPr>
            <p:ph type="ftr" sz="quarter" idx="2"/>
          </p:nvPr>
        </p:nvSpPr>
        <p:spPr>
          <a:xfrm>
            <a:off x="0" y="8902348"/>
            <a:ext cx="3070861" cy="470256"/>
          </a:xfrm>
          <a:prstGeom prst="rect">
            <a:avLst/>
          </a:prstGeom>
        </p:spPr>
        <p:txBody>
          <a:bodyPr vert="horz" lIns="94039" tIns="47019" rIns="94039" bIns="47019" rtlCol="0" anchor="b"/>
          <a:lstStyle>
            <a:lvl1pPr algn="l">
              <a:defRPr sz="1200"/>
            </a:lvl1pPr>
          </a:lstStyle>
          <a:p>
            <a:endParaRPr lang="en-US"/>
          </a:p>
        </p:txBody>
      </p:sp>
      <p:sp>
        <p:nvSpPr>
          <p:cNvPr id="5" name="Slide Number Placeholder 4"/>
          <p:cNvSpPr>
            <a:spLocks noGrp="1"/>
          </p:cNvSpPr>
          <p:nvPr>
            <p:ph type="sldNum" sz="quarter" idx="3"/>
          </p:nvPr>
        </p:nvSpPr>
        <p:spPr>
          <a:xfrm>
            <a:off x="4014104" y="8902348"/>
            <a:ext cx="3070861" cy="470256"/>
          </a:xfrm>
          <a:prstGeom prst="rect">
            <a:avLst/>
          </a:prstGeom>
        </p:spPr>
        <p:txBody>
          <a:bodyPr vert="horz" lIns="94039" tIns="47019" rIns="94039" bIns="47019" rtlCol="0" anchor="b"/>
          <a:lstStyle>
            <a:lvl1pPr algn="r">
              <a:defRPr sz="1200"/>
            </a:lvl1pPr>
          </a:lstStyle>
          <a:p>
            <a:fld id="{740D32BD-7919-4973-8DAC-E90E61B373F1}" type="slidenum">
              <a:rPr lang="en-US" smtClean="0"/>
              <a:t>‹#›</a:t>
            </a:fld>
            <a:endParaRPr lang="en-US"/>
          </a:p>
        </p:txBody>
      </p:sp>
    </p:spTree>
    <p:extLst>
      <p:ext uri="{BB962C8B-B14F-4D97-AF65-F5344CB8AC3E}">
        <p14:creationId xmlns:p14="http://schemas.microsoft.com/office/powerpoint/2010/main" val="2890026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21040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3046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0DD7-983E-4333-88C2-F4D87369E54A}"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2569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5C0DD7-983E-4333-88C2-F4D87369E54A}"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98558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C0DD7-983E-4333-88C2-F4D87369E54A}"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02869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5C0DD7-983E-4333-88C2-F4D87369E54A}"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85146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5C0DD7-983E-4333-88C2-F4D87369E54A}"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175761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5C0DD7-983E-4333-88C2-F4D87369E54A}"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416841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C0DD7-983E-4333-88C2-F4D87369E54A}"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02148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260500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5C0DD7-983E-4333-88C2-F4D87369E54A}"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A6D8D-C8F0-4DF3-939A-0A349CB6D3F7}" type="slidenum">
              <a:rPr lang="en-US" smtClean="0"/>
              <a:t>‹#›</a:t>
            </a:fld>
            <a:endParaRPr lang="en-US"/>
          </a:p>
        </p:txBody>
      </p:sp>
    </p:spTree>
    <p:extLst>
      <p:ext uri="{BB962C8B-B14F-4D97-AF65-F5344CB8AC3E}">
        <p14:creationId xmlns:p14="http://schemas.microsoft.com/office/powerpoint/2010/main" val="349560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brightnessContrast bright="-20000"/>
                    </a14:imgEffect>
                  </a14:imgLayer>
                </a14:imgProps>
              </a:ext>
            </a:extLst>
          </a:blip>
          <a:srcRect/>
          <a:stretch>
            <a:fillRect l="-9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85C0DD7-983E-4333-88C2-F4D87369E54A}" type="datetimeFigureOut">
              <a:rPr lang="en-US" smtClean="0"/>
              <a:t>12/15/2023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ACA6D8D-C8F0-4DF3-939A-0A349CB6D3F7}" type="slidenum">
              <a:rPr lang="en-US" smtClean="0"/>
              <a:t>‹#›</a:t>
            </a:fld>
            <a:endParaRPr lang="en-US"/>
          </a:p>
        </p:txBody>
      </p:sp>
    </p:spTree>
    <p:extLst>
      <p:ext uri="{BB962C8B-B14F-4D97-AF65-F5344CB8AC3E}">
        <p14:creationId xmlns:p14="http://schemas.microsoft.com/office/powerpoint/2010/main" val="21542843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effectLst>
                  <a:outerShdw blurRad="38100" dist="38100" dir="2700000" algn="tl">
                    <a:srgbClr val="000000">
                      <a:alpha val="43137"/>
                    </a:srgbClr>
                  </a:outerShdw>
                </a:effectLst>
                <a:latin typeface="+mn-lt"/>
              </a:rPr>
              <a:t>The Coming of the Lord</a:t>
            </a:r>
          </a:p>
        </p:txBody>
      </p:sp>
      <p:sp>
        <p:nvSpPr>
          <p:cNvPr id="3" name="Subtitle 2"/>
          <p:cNvSpPr>
            <a:spLocks noGrp="1"/>
          </p:cNvSpPr>
          <p:nvPr>
            <p:ph type="subTitle" idx="1"/>
          </p:nvPr>
        </p:nvSpPr>
        <p:spPr/>
        <p:txBody>
          <a:bodyPr>
            <a:normAutofit/>
          </a:bodyPr>
          <a:lstStyle/>
          <a:p>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89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Xerxes the Great</a:t>
            </a:r>
          </a:p>
        </p:txBody>
      </p:sp>
      <p:sp>
        <p:nvSpPr>
          <p:cNvPr id="3" name="Content Placeholder 2"/>
          <p:cNvSpPr>
            <a:spLocks noGrp="1"/>
          </p:cNvSpPr>
          <p:nvPr>
            <p:ph idx="1"/>
          </p:nvPr>
        </p:nvSpPr>
        <p:spPr/>
        <p:txBody>
          <a:bodyPr/>
          <a:lstStyle/>
          <a:p>
            <a:r>
              <a:rPr lang="en-US" dirty="0"/>
              <a:t>Rules Persian Empire 485-465 BC</a:t>
            </a:r>
          </a:p>
          <a:p>
            <a:r>
              <a:rPr lang="en-US" dirty="0"/>
              <a:t>480 BC launches invasion of Greece</a:t>
            </a:r>
          </a:p>
          <a:p>
            <a:pPr lvl="1"/>
            <a:r>
              <a:rPr lang="en-US" dirty="0"/>
              <a:t>Large army drawn from across his Empire</a:t>
            </a:r>
          </a:p>
          <a:p>
            <a:pPr lvl="1"/>
            <a:r>
              <a:rPr lang="en-US" dirty="0"/>
              <a:t>Defeated in the naval battle at Salamis 480 BC</a:t>
            </a:r>
          </a:p>
          <a:p>
            <a:pPr lvl="1"/>
            <a:r>
              <a:rPr lang="en-US" dirty="0"/>
              <a:t>Defeated on land in the battle of Platea 479 BC</a:t>
            </a:r>
          </a:p>
        </p:txBody>
      </p:sp>
    </p:spTree>
    <p:extLst>
      <p:ext uri="{BB962C8B-B14F-4D97-AF65-F5344CB8AC3E}">
        <p14:creationId xmlns:p14="http://schemas.microsoft.com/office/powerpoint/2010/main" val="3345755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Daniel 11:3-4</a:t>
            </a:r>
          </a:p>
        </p:txBody>
      </p:sp>
      <p:sp>
        <p:nvSpPr>
          <p:cNvPr id="3" name="Content Placeholder 2"/>
          <p:cNvSpPr>
            <a:spLocks noGrp="1"/>
          </p:cNvSpPr>
          <p:nvPr>
            <p:ph idx="1"/>
          </p:nvPr>
        </p:nvSpPr>
        <p:spPr/>
        <p:txBody>
          <a:bodyPr/>
          <a:lstStyle/>
          <a:p>
            <a:pPr marL="0" indent="0">
              <a:buNone/>
            </a:pPr>
            <a:r>
              <a:rPr lang="en-US" b="1" baseline="30000" dirty="0">
                <a:effectLst/>
              </a:rPr>
              <a:t>3 </a:t>
            </a:r>
            <a:r>
              <a:rPr lang="en-US" dirty="0">
                <a:effectLst/>
              </a:rPr>
              <a:t>Then a mighty king shall arise, who shall rule with great dominion and do as he wills. </a:t>
            </a:r>
            <a:r>
              <a:rPr lang="en-US" b="1" baseline="30000" dirty="0">
                <a:effectLst/>
              </a:rPr>
              <a:t>4 </a:t>
            </a:r>
            <a:r>
              <a:rPr lang="en-US" dirty="0">
                <a:effectLst/>
              </a:rPr>
              <a:t>And as soon as he has arisen, his kingdom shall be broken and divided toward the four winds of heaven, but not to his posterity, nor according to the authority with which he ruled, for his kingdom shall be plucked up and go to others besides these.</a:t>
            </a:r>
            <a:endParaRPr lang="en-US" dirty="0"/>
          </a:p>
        </p:txBody>
      </p:sp>
    </p:spTree>
    <p:extLst>
      <p:ext uri="{BB962C8B-B14F-4D97-AF65-F5344CB8AC3E}">
        <p14:creationId xmlns:p14="http://schemas.microsoft.com/office/powerpoint/2010/main" val="1399647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Alexander the Great</a:t>
            </a:r>
          </a:p>
        </p:txBody>
      </p:sp>
      <p:sp>
        <p:nvSpPr>
          <p:cNvPr id="3" name="Content Placeholder 2"/>
          <p:cNvSpPr>
            <a:spLocks noGrp="1"/>
          </p:cNvSpPr>
          <p:nvPr>
            <p:ph idx="1"/>
          </p:nvPr>
        </p:nvSpPr>
        <p:spPr/>
        <p:txBody>
          <a:bodyPr/>
          <a:lstStyle/>
          <a:p>
            <a:r>
              <a:rPr lang="en-US" dirty="0"/>
              <a:t>Rules 336-323 BC</a:t>
            </a:r>
          </a:p>
          <a:p>
            <a:pPr lvl="1"/>
            <a:r>
              <a:rPr lang="en-US" dirty="0"/>
              <a:t>Destroys Persian Empire in 330 BC</a:t>
            </a:r>
          </a:p>
          <a:p>
            <a:pPr lvl="1"/>
            <a:r>
              <a:rPr lang="en-US" dirty="0"/>
              <a:t>Kingdom split 4 ways after his death</a:t>
            </a:r>
          </a:p>
          <a:p>
            <a:pPr lvl="1"/>
            <a:r>
              <a:rPr lang="en-US" dirty="0"/>
              <a:t>Egypt, Syria, Pergamum, Macedonia</a:t>
            </a:r>
          </a:p>
        </p:txBody>
      </p:sp>
    </p:spTree>
    <p:extLst>
      <p:ext uri="{BB962C8B-B14F-4D97-AF65-F5344CB8AC3E}">
        <p14:creationId xmlns:p14="http://schemas.microsoft.com/office/powerpoint/2010/main" val="97129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Daniel 11:2b-3</a:t>
            </a:r>
          </a:p>
        </p:txBody>
      </p:sp>
      <p:sp>
        <p:nvSpPr>
          <p:cNvPr id="3" name="Content Placeholder 2"/>
          <p:cNvSpPr>
            <a:spLocks noGrp="1"/>
          </p:cNvSpPr>
          <p:nvPr>
            <p:ph idx="1"/>
          </p:nvPr>
        </p:nvSpPr>
        <p:spPr/>
        <p:txBody>
          <a:bodyPr/>
          <a:lstStyle/>
          <a:p>
            <a:pPr marL="0" indent="0">
              <a:buNone/>
            </a:pPr>
            <a:r>
              <a:rPr lang="en-US" dirty="0">
                <a:effectLst/>
              </a:rPr>
              <a:t>And when he has become strong through his riches, he shall stir up all against the kingdom of Greece. </a:t>
            </a:r>
            <a:r>
              <a:rPr lang="en-US" b="1" baseline="30000" dirty="0">
                <a:effectLst/>
              </a:rPr>
              <a:t>3 </a:t>
            </a:r>
            <a:r>
              <a:rPr lang="en-US" dirty="0">
                <a:effectLst/>
              </a:rPr>
              <a:t>Then a mighty king shall arise, who shall rule with great dominion and do as he wills.</a:t>
            </a:r>
            <a:endParaRPr lang="en-US" dirty="0"/>
          </a:p>
        </p:txBody>
      </p:sp>
    </p:spTree>
    <p:extLst>
      <p:ext uri="{BB962C8B-B14F-4D97-AF65-F5344CB8AC3E}">
        <p14:creationId xmlns:p14="http://schemas.microsoft.com/office/powerpoint/2010/main" val="548615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Prophetic Valley</a:t>
            </a:r>
          </a:p>
        </p:txBody>
      </p:sp>
      <p:sp>
        <p:nvSpPr>
          <p:cNvPr id="3" name="Content Placeholder 2"/>
          <p:cNvSpPr>
            <a:spLocks noGrp="1"/>
          </p:cNvSpPr>
          <p:nvPr>
            <p:ph idx="1"/>
          </p:nvPr>
        </p:nvSpPr>
        <p:spPr/>
        <p:txBody>
          <a:bodyPr/>
          <a:lstStyle/>
          <a:p>
            <a:r>
              <a:rPr lang="en-US" dirty="0"/>
              <a:t>Artaxerxes I 	465-424 BC</a:t>
            </a:r>
          </a:p>
          <a:p>
            <a:r>
              <a:rPr lang="en-US" dirty="0"/>
              <a:t>Darius II 		424-404 BC</a:t>
            </a:r>
          </a:p>
          <a:p>
            <a:r>
              <a:rPr lang="en-US" dirty="0"/>
              <a:t>Artaxerxes II	404-358 BC</a:t>
            </a:r>
          </a:p>
          <a:p>
            <a:r>
              <a:rPr lang="en-US" dirty="0"/>
              <a:t>Artaxerxes III	358-338 BC</a:t>
            </a:r>
          </a:p>
          <a:p>
            <a:r>
              <a:rPr lang="en-US" dirty="0"/>
              <a:t>Artaxerxes IV	338-336 BC</a:t>
            </a:r>
          </a:p>
          <a:p>
            <a:r>
              <a:rPr lang="en-US" dirty="0"/>
              <a:t>Darius III		336-330 BC</a:t>
            </a:r>
          </a:p>
        </p:txBody>
      </p:sp>
    </p:spTree>
    <p:extLst>
      <p:ext uri="{BB962C8B-B14F-4D97-AF65-F5344CB8AC3E}">
        <p14:creationId xmlns:p14="http://schemas.microsoft.com/office/powerpoint/2010/main" val="999229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Isaiah 9:6a, </a:t>
            </a:r>
            <a:r>
              <a:rPr lang="en-US" dirty="0" smtClean="0"/>
              <a:t>7b</a:t>
            </a:r>
            <a:endParaRPr lang="en-US" dirty="0"/>
          </a:p>
        </p:txBody>
      </p:sp>
      <p:sp>
        <p:nvSpPr>
          <p:cNvPr id="3" name="Content Placeholder 2"/>
          <p:cNvSpPr>
            <a:spLocks noGrp="1"/>
          </p:cNvSpPr>
          <p:nvPr>
            <p:ph idx="1"/>
          </p:nvPr>
        </p:nvSpPr>
        <p:spPr>
          <a:xfrm>
            <a:off x="628650" y="1521354"/>
            <a:ext cx="8290498" cy="3626115"/>
          </a:xfrm>
        </p:spPr>
        <p:txBody>
          <a:bodyPr>
            <a:normAutofit/>
          </a:bodyPr>
          <a:lstStyle/>
          <a:p>
            <a:pPr marL="0" indent="0">
              <a:buNone/>
            </a:pPr>
            <a:r>
              <a:rPr lang="en-US" b="1" i="0" baseline="30000" dirty="0">
                <a:solidFill>
                  <a:schemeClr val="bg1">
                    <a:lumMod val="95000"/>
                  </a:schemeClr>
                </a:solidFill>
                <a:latin typeface="system-ui"/>
              </a:rPr>
              <a:t>6 </a:t>
            </a:r>
            <a:r>
              <a:rPr lang="en-US" b="0" i="0" dirty="0">
                <a:solidFill>
                  <a:schemeClr val="bg1">
                    <a:lumMod val="95000"/>
                  </a:schemeClr>
                </a:solidFill>
                <a:latin typeface="system-ui"/>
              </a:rPr>
              <a:t>For to us a child is born,</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to us a son is given…</a:t>
            </a:r>
          </a:p>
          <a:p>
            <a:pPr marL="0" indent="0">
              <a:buNone/>
            </a:pPr>
            <a:endParaRPr lang="en-US" dirty="0">
              <a:solidFill>
                <a:schemeClr val="bg1">
                  <a:lumMod val="95000"/>
                </a:schemeClr>
              </a:solidFill>
              <a:latin typeface="system-ui"/>
            </a:endParaRPr>
          </a:p>
          <a:p>
            <a:pPr marL="0" indent="0">
              <a:buNone/>
            </a:pPr>
            <a:r>
              <a:rPr lang="en-US" b="0" i="0" dirty="0" smtClean="0">
                <a:solidFill>
                  <a:schemeClr val="bg1">
                    <a:lumMod val="95000"/>
                  </a:schemeClr>
                </a:solidFill>
                <a:effectLst/>
                <a:latin typeface="system-ui"/>
              </a:rPr>
              <a:t>…On </a:t>
            </a:r>
            <a:r>
              <a:rPr lang="en-US" b="0" i="0" dirty="0">
                <a:solidFill>
                  <a:schemeClr val="bg1">
                    <a:lumMod val="95000"/>
                  </a:schemeClr>
                </a:solidFill>
                <a:effectLst/>
                <a:latin typeface="system-ui"/>
              </a:rPr>
              <a:t>the throne of David and over his kingdom,</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effectLst/>
                <a:latin typeface="Courier New" panose="02070309020205020404" pitchFamily="49" charset="0"/>
              </a:rPr>
              <a:t>    </a:t>
            </a:r>
            <a:r>
              <a:rPr lang="en-US" b="0" i="0" dirty="0">
                <a:solidFill>
                  <a:schemeClr val="bg1">
                    <a:lumMod val="95000"/>
                  </a:schemeClr>
                </a:solidFill>
                <a:effectLst/>
                <a:latin typeface="system-ui"/>
              </a:rPr>
              <a:t>to establish it and to uphold it</a:t>
            </a:r>
            <a:r>
              <a:rPr lang="en-US" dirty="0">
                <a:solidFill>
                  <a:schemeClr val="bg1">
                    <a:lumMod val="95000"/>
                  </a:schemeClr>
                </a:solidFill>
              </a:rPr>
              <a:t/>
            </a:r>
            <a:br>
              <a:rPr lang="en-US" dirty="0">
                <a:solidFill>
                  <a:schemeClr val="bg1">
                    <a:lumMod val="95000"/>
                  </a:schemeClr>
                </a:solidFill>
              </a:rPr>
            </a:br>
            <a:endParaRPr lang="en-US" dirty="0">
              <a:solidFill>
                <a:schemeClr val="bg1">
                  <a:lumMod val="95000"/>
                </a:schemeClr>
              </a:solidFill>
            </a:endParaRPr>
          </a:p>
        </p:txBody>
      </p:sp>
    </p:spTree>
    <p:extLst>
      <p:ext uri="{BB962C8B-B14F-4D97-AF65-F5344CB8AC3E}">
        <p14:creationId xmlns:p14="http://schemas.microsoft.com/office/powerpoint/2010/main" val="115916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113BA-6273-CE07-2DB0-321096BD619C}"/>
              </a:ext>
            </a:extLst>
          </p:cNvPr>
          <p:cNvSpPr>
            <a:spLocks noGrp="1"/>
          </p:cNvSpPr>
          <p:nvPr>
            <p:ph type="title"/>
          </p:nvPr>
        </p:nvSpPr>
        <p:spPr/>
        <p:txBody>
          <a:bodyPr/>
          <a:lstStyle/>
          <a:p>
            <a:r>
              <a:rPr lang="en-US" dirty="0"/>
              <a:t>Micah 5:2</a:t>
            </a:r>
          </a:p>
        </p:txBody>
      </p:sp>
      <p:sp>
        <p:nvSpPr>
          <p:cNvPr id="3" name="Content Placeholder 2">
            <a:extLst>
              <a:ext uri="{FF2B5EF4-FFF2-40B4-BE49-F238E27FC236}">
                <a16:creationId xmlns:a16="http://schemas.microsoft.com/office/drawing/2014/main" xmlns="" id="{6251E681-AC00-04FD-BC38-1B62A9AEBEC2}"/>
              </a:ext>
            </a:extLst>
          </p:cNvPr>
          <p:cNvSpPr>
            <a:spLocks noGrp="1"/>
          </p:cNvSpPr>
          <p:nvPr>
            <p:ph idx="1"/>
          </p:nvPr>
        </p:nvSpPr>
        <p:spPr/>
        <p:txBody>
          <a:bodyPr/>
          <a:lstStyle/>
          <a:p>
            <a:pPr marL="0" indent="0">
              <a:buNone/>
            </a:pPr>
            <a:r>
              <a:rPr lang="en-US" b="1" i="0" baseline="30000" dirty="0">
                <a:solidFill>
                  <a:schemeClr val="bg1">
                    <a:lumMod val="95000"/>
                  </a:schemeClr>
                </a:solidFill>
                <a:latin typeface="system-ui"/>
              </a:rPr>
              <a:t>2 </a:t>
            </a:r>
            <a:r>
              <a:rPr lang="en-US" b="0" i="0" dirty="0">
                <a:solidFill>
                  <a:schemeClr val="bg1">
                    <a:lumMod val="95000"/>
                  </a:schemeClr>
                </a:solidFill>
                <a:latin typeface="system-ui"/>
              </a:rPr>
              <a:t>But you, O Bethlehem Ephrathah,</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who are too little to be among the clans of Judah,</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system-ui"/>
              </a:rPr>
              <a:t>from you shall come forth for me</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one who is to be ruler in Israel,</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system-ui"/>
              </a:rPr>
              <a:t>whose coming forth is from of old,</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from ancient days.</a:t>
            </a:r>
            <a:endParaRPr lang="en-US" dirty="0">
              <a:solidFill>
                <a:schemeClr val="bg1">
                  <a:lumMod val="95000"/>
                </a:schemeClr>
              </a:solidFill>
            </a:endParaRPr>
          </a:p>
        </p:txBody>
      </p:sp>
    </p:spTree>
    <p:extLst>
      <p:ext uri="{BB962C8B-B14F-4D97-AF65-F5344CB8AC3E}">
        <p14:creationId xmlns:p14="http://schemas.microsoft.com/office/powerpoint/2010/main" val="85677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F24625-DEE9-51A8-7C3E-B997D28C45CD}"/>
              </a:ext>
            </a:extLst>
          </p:cNvPr>
          <p:cNvSpPr>
            <a:spLocks noGrp="1"/>
          </p:cNvSpPr>
          <p:nvPr>
            <p:ph type="title"/>
          </p:nvPr>
        </p:nvSpPr>
        <p:spPr/>
        <p:txBody>
          <a:bodyPr/>
          <a:lstStyle/>
          <a:p>
            <a:r>
              <a:rPr lang="en-US" dirty="0"/>
              <a:t>Micah 5:3-4</a:t>
            </a:r>
          </a:p>
        </p:txBody>
      </p:sp>
      <p:sp>
        <p:nvSpPr>
          <p:cNvPr id="3" name="Content Placeholder 2">
            <a:extLst>
              <a:ext uri="{FF2B5EF4-FFF2-40B4-BE49-F238E27FC236}">
                <a16:creationId xmlns:a16="http://schemas.microsoft.com/office/drawing/2014/main" xmlns="" id="{7433A615-8603-3F11-B89F-C7D9F6D2C5F2}"/>
              </a:ext>
            </a:extLst>
          </p:cNvPr>
          <p:cNvSpPr>
            <a:spLocks noGrp="1"/>
          </p:cNvSpPr>
          <p:nvPr>
            <p:ph idx="1"/>
          </p:nvPr>
        </p:nvSpPr>
        <p:spPr>
          <a:xfrm>
            <a:off x="628649" y="1521354"/>
            <a:ext cx="8396687" cy="3626115"/>
          </a:xfrm>
        </p:spPr>
        <p:txBody>
          <a:bodyPr>
            <a:normAutofit/>
          </a:bodyPr>
          <a:lstStyle/>
          <a:p>
            <a:pPr marL="0" indent="0">
              <a:buNone/>
            </a:pPr>
            <a:r>
              <a:rPr lang="en-US" b="1" i="0" baseline="30000" dirty="0">
                <a:solidFill>
                  <a:schemeClr val="bg1">
                    <a:lumMod val="95000"/>
                  </a:schemeClr>
                </a:solidFill>
                <a:latin typeface="system-ui"/>
              </a:rPr>
              <a:t>3 </a:t>
            </a:r>
            <a:r>
              <a:rPr lang="en-US" b="0" i="0" dirty="0">
                <a:solidFill>
                  <a:schemeClr val="bg1">
                    <a:lumMod val="95000"/>
                  </a:schemeClr>
                </a:solidFill>
                <a:latin typeface="system-ui"/>
              </a:rPr>
              <a:t>Therefore he shall give them up until the time</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when she who is in labor has given birth;</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system-ui"/>
              </a:rPr>
              <a:t>then the rest of his brothers shall return</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to the people of Israel.</a:t>
            </a:r>
            <a:r>
              <a:rPr lang="en-US" dirty="0">
                <a:solidFill>
                  <a:schemeClr val="bg1">
                    <a:lumMod val="95000"/>
                  </a:schemeClr>
                </a:solidFill>
              </a:rPr>
              <a:t/>
            </a:r>
            <a:br>
              <a:rPr lang="en-US" dirty="0">
                <a:solidFill>
                  <a:schemeClr val="bg1">
                    <a:lumMod val="95000"/>
                  </a:schemeClr>
                </a:solidFill>
              </a:rPr>
            </a:br>
            <a:endParaRPr lang="en-US" dirty="0">
              <a:solidFill>
                <a:schemeClr val="bg1">
                  <a:lumMod val="95000"/>
                </a:schemeClr>
              </a:solidFill>
            </a:endParaRPr>
          </a:p>
        </p:txBody>
      </p:sp>
    </p:spTree>
    <p:extLst>
      <p:ext uri="{BB962C8B-B14F-4D97-AF65-F5344CB8AC3E}">
        <p14:creationId xmlns:p14="http://schemas.microsoft.com/office/powerpoint/2010/main" val="2734354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Micah 5:4</a:t>
            </a:r>
            <a:endParaRPr lang="en-US" dirty="0"/>
          </a:p>
        </p:txBody>
      </p:sp>
      <p:sp>
        <p:nvSpPr>
          <p:cNvPr id="3" name="Content Placeholder 2"/>
          <p:cNvSpPr>
            <a:spLocks noGrp="1"/>
          </p:cNvSpPr>
          <p:nvPr>
            <p:ph idx="1"/>
          </p:nvPr>
        </p:nvSpPr>
        <p:spPr/>
        <p:txBody>
          <a:bodyPr/>
          <a:lstStyle/>
          <a:p>
            <a:pPr marL="0" indent="0">
              <a:buNone/>
            </a:pPr>
            <a:r>
              <a:rPr lang="en-US" b="1" baseline="30000" dirty="0">
                <a:solidFill>
                  <a:schemeClr val="bg1">
                    <a:lumMod val="95000"/>
                  </a:schemeClr>
                </a:solidFill>
                <a:latin typeface="system-ui"/>
              </a:rPr>
              <a:t>4 </a:t>
            </a:r>
            <a:r>
              <a:rPr lang="en-US" dirty="0">
                <a:solidFill>
                  <a:schemeClr val="bg1">
                    <a:lumMod val="95000"/>
                  </a:schemeClr>
                </a:solidFill>
                <a:latin typeface="system-ui"/>
              </a:rPr>
              <a:t>And he shall stand and shepherd his flock in the strength of the </a:t>
            </a:r>
            <a:r>
              <a:rPr lang="en-US" cap="small" dirty="0">
                <a:solidFill>
                  <a:schemeClr val="bg1">
                    <a:lumMod val="95000"/>
                  </a:schemeClr>
                </a:solidFill>
                <a:latin typeface="system-ui"/>
              </a:rPr>
              <a:t>Lord</a:t>
            </a:r>
            <a:r>
              <a:rPr lang="en-US" dirty="0">
                <a:solidFill>
                  <a:schemeClr val="bg1">
                    <a:lumMod val="95000"/>
                  </a:schemeClr>
                </a:solidFill>
                <a:latin typeface="system-ui"/>
              </a:rPr>
              <a:t>,</a:t>
            </a:r>
            <a:r>
              <a:rPr lang="en-US" dirty="0">
                <a:solidFill>
                  <a:schemeClr val="bg1">
                    <a:lumMod val="95000"/>
                  </a:schemeClr>
                </a:solidFill>
              </a:rPr>
              <a:t/>
            </a:r>
            <a:br>
              <a:rPr lang="en-US" dirty="0">
                <a:solidFill>
                  <a:schemeClr val="bg1">
                    <a:lumMod val="95000"/>
                  </a:schemeClr>
                </a:solidFill>
              </a:rPr>
            </a:br>
            <a:r>
              <a:rPr lang="en-US" dirty="0">
                <a:solidFill>
                  <a:schemeClr val="bg1">
                    <a:lumMod val="95000"/>
                  </a:schemeClr>
                </a:solidFill>
                <a:latin typeface="Courier New" panose="02070309020205020404" pitchFamily="49" charset="0"/>
              </a:rPr>
              <a:t>    </a:t>
            </a:r>
            <a:r>
              <a:rPr lang="en-US" dirty="0">
                <a:solidFill>
                  <a:schemeClr val="bg1">
                    <a:lumMod val="95000"/>
                  </a:schemeClr>
                </a:solidFill>
                <a:latin typeface="system-ui"/>
              </a:rPr>
              <a:t>in the majesty of the name of the </a:t>
            </a:r>
            <a:r>
              <a:rPr lang="en-US" cap="small" dirty="0">
                <a:solidFill>
                  <a:schemeClr val="bg1">
                    <a:lumMod val="95000"/>
                  </a:schemeClr>
                </a:solidFill>
                <a:latin typeface="system-ui"/>
              </a:rPr>
              <a:t>Lord</a:t>
            </a:r>
            <a:r>
              <a:rPr lang="en-US" dirty="0">
                <a:solidFill>
                  <a:schemeClr val="bg1">
                    <a:lumMod val="95000"/>
                  </a:schemeClr>
                </a:solidFill>
                <a:latin typeface="system-ui"/>
              </a:rPr>
              <a:t> his God.</a:t>
            </a:r>
            <a:r>
              <a:rPr lang="en-US" dirty="0">
                <a:solidFill>
                  <a:schemeClr val="bg1">
                    <a:lumMod val="95000"/>
                  </a:schemeClr>
                </a:solidFill>
              </a:rPr>
              <a:t/>
            </a:r>
            <a:br>
              <a:rPr lang="en-US" dirty="0">
                <a:solidFill>
                  <a:schemeClr val="bg1">
                    <a:lumMod val="95000"/>
                  </a:schemeClr>
                </a:solidFill>
              </a:rPr>
            </a:br>
            <a:r>
              <a:rPr lang="en-US" dirty="0">
                <a:solidFill>
                  <a:schemeClr val="bg1">
                    <a:lumMod val="95000"/>
                  </a:schemeClr>
                </a:solidFill>
                <a:latin typeface="system-ui"/>
              </a:rPr>
              <a:t>And they shall dwell secure, for now he shall be great</a:t>
            </a:r>
            <a:r>
              <a:rPr lang="en-US" dirty="0">
                <a:solidFill>
                  <a:schemeClr val="bg1">
                    <a:lumMod val="95000"/>
                  </a:schemeClr>
                </a:solidFill>
              </a:rPr>
              <a:t/>
            </a:r>
            <a:br>
              <a:rPr lang="en-US" dirty="0">
                <a:solidFill>
                  <a:schemeClr val="bg1">
                    <a:lumMod val="95000"/>
                  </a:schemeClr>
                </a:solidFill>
              </a:rPr>
            </a:br>
            <a:r>
              <a:rPr lang="en-US" dirty="0">
                <a:solidFill>
                  <a:schemeClr val="bg1">
                    <a:lumMod val="95000"/>
                  </a:schemeClr>
                </a:solidFill>
                <a:latin typeface="Courier New" panose="02070309020205020404" pitchFamily="49" charset="0"/>
              </a:rPr>
              <a:t>    </a:t>
            </a:r>
            <a:r>
              <a:rPr lang="en-US" dirty="0">
                <a:solidFill>
                  <a:schemeClr val="bg1">
                    <a:lumMod val="95000"/>
                  </a:schemeClr>
                </a:solidFill>
                <a:latin typeface="system-ui"/>
              </a:rPr>
              <a:t>to the ends of the earth.</a:t>
            </a:r>
            <a:endParaRPr lang="en-US" dirty="0">
              <a:solidFill>
                <a:schemeClr val="bg1">
                  <a:lumMod val="95000"/>
                </a:schemeClr>
              </a:solidFill>
            </a:endParaRPr>
          </a:p>
          <a:p>
            <a:endParaRPr lang="en-US" dirty="0"/>
          </a:p>
        </p:txBody>
      </p:sp>
    </p:spTree>
    <p:extLst>
      <p:ext uri="{BB962C8B-B14F-4D97-AF65-F5344CB8AC3E}">
        <p14:creationId xmlns:p14="http://schemas.microsoft.com/office/powerpoint/2010/main" val="1569782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Micah 5:2b, 4c</a:t>
            </a:r>
            <a:endParaRPr lang="en-US" dirty="0"/>
          </a:p>
        </p:txBody>
      </p:sp>
      <p:sp>
        <p:nvSpPr>
          <p:cNvPr id="3" name="Content Placeholder 2"/>
          <p:cNvSpPr>
            <a:spLocks noGrp="1"/>
          </p:cNvSpPr>
          <p:nvPr>
            <p:ph idx="1"/>
          </p:nvPr>
        </p:nvSpPr>
        <p:spPr>
          <a:xfrm>
            <a:off x="628650" y="1521354"/>
            <a:ext cx="8326886" cy="3626115"/>
          </a:xfrm>
        </p:spPr>
        <p:txBody>
          <a:bodyPr>
            <a:normAutofit/>
          </a:bodyPr>
          <a:lstStyle/>
          <a:p>
            <a:pPr marL="0" indent="0">
              <a:buNone/>
            </a:pPr>
            <a:r>
              <a:rPr lang="en-US" dirty="0" smtClean="0">
                <a:solidFill>
                  <a:schemeClr val="bg1">
                    <a:lumMod val="95000"/>
                  </a:schemeClr>
                </a:solidFill>
                <a:latin typeface="system-ui"/>
              </a:rPr>
              <a:t>…from </a:t>
            </a:r>
            <a:r>
              <a:rPr lang="en-US" dirty="0">
                <a:solidFill>
                  <a:schemeClr val="bg1">
                    <a:lumMod val="95000"/>
                  </a:schemeClr>
                </a:solidFill>
                <a:latin typeface="system-ui"/>
              </a:rPr>
              <a:t>you shall come forth for me</a:t>
            </a:r>
            <a:r>
              <a:rPr lang="en-US" dirty="0">
                <a:solidFill>
                  <a:schemeClr val="bg1">
                    <a:lumMod val="95000"/>
                  </a:schemeClr>
                </a:solidFill>
              </a:rPr>
              <a:t/>
            </a:r>
            <a:br>
              <a:rPr lang="en-US" dirty="0">
                <a:solidFill>
                  <a:schemeClr val="bg1">
                    <a:lumMod val="95000"/>
                  </a:schemeClr>
                </a:solidFill>
              </a:rPr>
            </a:br>
            <a:r>
              <a:rPr lang="en-US" dirty="0">
                <a:solidFill>
                  <a:schemeClr val="bg1">
                    <a:lumMod val="95000"/>
                  </a:schemeClr>
                </a:solidFill>
                <a:latin typeface="Courier New" panose="02070309020205020404" pitchFamily="49" charset="0"/>
              </a:rPr>
              <a:t>    </a:t>
            </a:r>
            <a:r>
              <a:rPr lang="en-US" dirty="0">
                <a:solidFill>
                  <a:schemeClr val="bg1">
                    <a:lumMod val="95000"/>
                  </a:schemeClr>
                </a:solidFill>
                <a:latin typeface="system-ui"/>
              </a:rPr>
              <a:t>one who is to be ruler in </a:t>
            </a:r>
            <a:r>
              <a:rPr lang="en-US" dirty="0" smtClean="0">
                <a:solidFill>
                  <a:schemeClr val="bg1">
                    <a:lumMod val="95000"/>
                  </a:schemeClr>
                </a:solidFill>
                <a:latin typeface="system-ui"/>
              </a:rPr>
              <a:t>Israel…</a:t>
            </a:r>
          </a:p>
          <a:p>
            <a:pPr marL="0" indent="0">
              <a:buNone/>
            </a:pPr>
            <a:endParaRPr lang="en-US" dirty="0">
              <a:solidFill>
                <a:schemeClr val="bg1">
                  <a:lumMod val="95000"/>
                </a:schemeClr>
              </a:solidFill>
              <a:latin typeface="system-ui"/>
            </a:endParaRPr>
          </a:p>
          <a:p>
            <a:pPr marL="0" indent="0">
              <a:buNone/>
            </a:pPr>
            <a:r>
              <a:rPr lang="en-US" dirty="0" smtClean="0">
                <a:solidFill>
                  <a:schemeClr val="bg1">
                    <a:lumMod val="95000"/>
                  </a:schemeClr>
                </a:solidFill>
                <a:latin typeface="system-ui"/>
              </a:rPr>
              <a:t>…And </a:t>
            </a:r>
            <a:r>
              <a:rPr lang="en-US" dirty="0">
                <a:solidFill>
                  <a:schemeClr val="bg1">
                    <a:lumMod val="95000"/>
                  </a:schemeClr>
                </a:solidFill>
                <a:latin typeface="system-ui"/>
              </a:rPr>
              <a:t>they shall dwell secure, for now he shall be great</a:t>
            </a:r>
            <a:r>
              <a:rPr lang="en-US" dirty="0">
                <a:solidFill>
                  <a:schemeClr val="bg1">
                    <a:lumMod val="95000"/>
                  </a:schemeClr>
                </a:solidFill>
              </a:rPr>
              <a:t/>
            </a:r>
            <a:br>
              <a:rPr lang="en-US" dirty="0">
                <a:solidFill>
                  <a:schemeClr val="bg1">
                    <a:lumMod val="95000"/>
                  </a:schemeClr>
                </a:solidFill>
              </a:rPr>
            </a:br>
            <a:r>
              <a:rPr lang="en-US" dirty="0">
                <a:solidFill>
                  <a:schemeClr val="bg1">
                    <a:lumMod val="95000"/>
                  </a:schemeClr>
                </a:solidFill>
                <a:latin typeface="Courier New" panose="02070309020205020404" pitchFamily="49" charset="0"/>
              </a:rPr>
              <a:t>    </a:t>
            </a:r>
            <a:r>
              <a:rPr lang="en-US" dirty="0">
                <a:solidFill>
                  <a:schemeClr val="bg1">
                    <a:lumMod val="95000"/>
                  </a:schemeClr>
                </a:solidFill>
                <a:latin typeface="system-ui"/>
              </a:rPr>
              <a:t>to the ends of the earth</a:t>
            </a:r>
            <a:r>
              <a:rPr lang="en-US" dirty="0" smtClean="0">
                <a:solidFill>
                  <a:schemeClr val="bg1">
                    <a:lumMod val="95000"/>
                  </a:schemeClr>
                </a:solidFill>
                <a:latin typeface="system-ui"/>
              </a:rPr>
              <a:t>.</a:t>
            </a:r>
            <a:r>
              <a:rPr lang="en-US" dirty="0">
                <a:solidFill>
                  <a:schemeClr val="bg1">
                    <a:lumMod val="95000"/>
                  </a:schemeClr>
                </a:solidFill>
              </a:rPr>
              <a:t/>
            </a:r>
            <a:br>
              <a:rPr lang="en-US" dirty="0">
                <a:solidFill>
                  <a:schemeClr val="bg1">
                    <a:lumMod val="95000"/>
                  </a:schemeClr>
                </a:solidFill>
              </a:rPr>
            </a:br>
            <a:endParaRPr lang="en-US" dirty="0"/>
          </a:p>
        </p:txBody>
      </p:sp>
    </p:spTree>
    <p:extLst>
      <p:ext uri="{BB962C8B-B14F-4D97-AF65-F5344CB8AC3E}">
        <p14:creationId xmlns:p14="http://schemas.microsoft.com/office/powerpoint/2010/main" val="761134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Isaiah 9:6</a:t>
            </a:r>
          </a:p>
        </p:txBody>
      </p:sp>
      <p:sp>
        <p:nvSpPr>
          <p:cNvPr id="3" name="Content Placeholder 2"/>
          <p:cNvSpPr>
            <a:spLocks noGrp="1"/>
          </p:cNvSpPr>
          <p:nvPr>
            <p:ph idx="1"/>
          </p:nvPr>
        </p:nvSpPr>
        <p:spPr>
          <a:xfrm>
            <a:off x="628650" y="1521354"/>
            <a:ext cx="8290498" cy="3626115"/>
          </a:xfrm>
        </p:spPr>
        <p:txBody>
          <a:bodyPr>
            <a:normAutofit/>
          </a:bodyPr>
          <a:lstStyle/>
          <a:p>
            <a:pPr marL="0" indent="0">
              <a:buNone/>
            </a:pPr>
            <a:r>
              <a:rPr lang="en-US" b="1" i="0" baseline="30000" dirty="0">
                <a:solidFill>
                  <a:schemeClr val="bg1">
                    <a:lumMod val="95000"/>
                  </a:schemeClr>
                </a:solidFill>
                <a:latin typeface="system-ui"/>
              </a:rPr>
              <a:t>6 </a:t>
            </a:r>
            <a:r>
              <a:rPr lang="en-US" b="0" i="0" dirty="0">
                <a:solidFill>
                  <a:schemeClr val="bg1">
                    <a:lumMod val="95000"/>
                  </a:schemeClr>
                </a:solidFill>
                <a:latin typeface="system-ui"/>
              </a:rPr>
              <a:t>For to us a child is born,</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to us a son is given;</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system-ui"/>
              </a:rPr>
              <a:t>and the government shall be upon his shoulder,</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and his name shall be called</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system-ui"/>
              </a:rPr>
              <a:t>Wonderful Counselor, Mighty God,</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Everlasting Father, Prince of Peace.</a:t>
            </a:r>
            <a:endParaRPr lang="en-US" dirty="0">
              <a:solidFill>
                <a:schemeClr val="bg1">
                  <a:lumMod val="95000"/>
                </a:schemeClr>
              </a:solidFill>
            </a:endParaRPr>
          </a:p>
        </p:txBody>
      </p:sp>
    </p:spTree>
    <p:extLst>
      <p:ext uri="{BB962C8B-B14F-4D97-AF65-F5344CB8AC3E}">
        <p14:creationId xmlns:p14="http://schemas.microsoft.com/office/powerpoint/2010/main" val="783998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Zechariah 9:9</a:t>
            </a:r>
            <a:endParaRPr lang="en-US" dirty="0"/>
          </a:p>
        </p:txBody>
      </p:sp>
      <p:sp>
        <p:nvSpPr>
          <p:cNvPr id="3" name="Content Placeholder 2"/>
          <p:cNvSpPr>
            <a:spLocks noGrp="1"/>
          </p:cNvSpPr>
          <p:nvPr>
            <p:ph idx="1"/>
          </p:nvPr>
        </p:nvSpPr>
        <p:spPr/>
        <p:txBody>
          <a:bodyPr/>
          <a:lstStyle/>
          <a:p>
            <a:pPr marL="0" indent="0">
              <a:buNone/>
            </a:pPr>
            <a:r>
              <a:rPr lang="en-US" b="1" baseline="30000" dirty="0"/>
              <a:t>9 </a:t>
            </a:r>
            <a:r>
              <a:rPr lang="en-US" dirty="0"/>
              <a:t>Rejoice greatly, O daughter of Zion!</a:t>
            </a:r>
            <a:r>
              <a:rPr lang="en-US" dirty="0"/>
              <a:t/>
            </a:r>
            <a:br>
              <a:rPr lang="en-US" dirty="0"/>
            </a:br>
            <a:r>
              <a:rPr lang="en-US" dirty="0"/>
              <a:t>    Shout aloud, O daughter of Jerusalem!</a:t>
            </a:r>
            <a:r>
              <a:rPr lang="en-US" dirty="0"/>
              <a:t/>
            </a:r>
            <a:br>
              <a:rPr lang="en-US" dirty="0"/>
            </a:br>
            <a:r>
              <a:rPr lang="en-US" dirty="0"/>
              <a:t>Behold, your king is coming to you;</a:t>
            </a:r>
            <a:r>
              <a:rPr lang="en-US" dirty="0"/>
              <a:t/>
            </a:r>
            <a:br>
              <a:rPr lang="en-US" dirty="0"/>
            </a:br>
            <a:r>
              <a:rPr lang="en-US" dirty="0"/>
              <a:t>    righteous and having salvation is he,</a:t>
            </a:r>
            <a:r>
              <a:rPr lang="en-US" dirty="0"/>
              <a:t/>
            </a:r>
            <a:br>
              <a:rPr lang="en-US" dirty="0"/>
            </a:br>
            <a:r>
              <a:rPr lang="en-US" dirty="0"/>
              <a:t>humble and mounted on a donkey,</a:t>
            </a:r>
            <a:r>
              <a:rPr lang="en-US" dirty="0"/>
              <a:t/>
            </a:r>
            <a:br>
              <a:rPr lang="en-US" dirty="0"/>
            </a:br>
            <a:r>
              <a:rPr lang="en-US" dirty="0"/>
              <a:t>    on a colt, the foal of a donkey.</a:t>
            </a:r>
            <a:endParaRPr lang="en-US" dirty="0"/>
          </a:p>
        </p:txBody>
      </p:sp>
    </p:spTree>
    <p:extLst>
      <p:ext uri="{BB962C8B-B14F-4D97-AF65-F5344CB8AC3E}">
        <p14:creationId xmlns:p14="http://schemas.microsoft.com/office/powerpoint/2010/main" val="3073560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Zechariah 9:10</a:t>
            </a:r>
            <a:endParaRPr lang="en-US" dirty="0"/>
          </a:p>
        </p:txBody>
      </p:sp>
      <p:sp>
        <p:nvSpPr>
          <p:cNvPr id="3" name="Content Placeholder 2"/>
          <p:cNvSpPr>
            <a:spLocks noGrp="1"/>
          </p:cNvSpPr>
          <p:nvPr>
            <p:ph idx="1"/>
          </p:nvPr>
        </p:nvSpPr>
        <p:spPr/>
        <p:txBody>
          <a:bodyPr/>
          <a:lstStyle/>
          <a:p>
            <a:pPr marL="0" indent="0">
              <a:buNone/>
            </a:pPr>
            <a:r>
              <a:rPr lang="en-US" b="1" baseline="30000" dirty="0"/>
              <a:t>10 </a:t>
            </a:r>
            <a:r>
              <a:rPr lang="en-US" dirty="0"/>
              <a:t>I will cut off the chariot from Ephraim</a:t>
            </a:r>
            <a:r>
              <a:rPr lang="en-US" dirty="0"/>
              <a:t/>
            </a:r>
            <a:br>
              <a:rPr lang="en-US" dirty="0"/>
            </a:br>
            <a:r>
              <a:rPr lang="en-US" dirty="0"/>
              <a:t>    and the war horse from Jerusalem;</a:t>
            </a:r>
            <a:r>
              <a:rPr lang="en-US" dirty="0"/>
              <a:t/>
            </a:r>
            <a:br>
              <a:rPr lang="en-US" dirty="0"/>
            </a:br>
            <a:r>
              <a:rPr lang="en-US" dirty="0"/>
              <a:t>and the battle bow shall be cut off,</a:t>
            </a:r>
            <a:r>
              <a:rPr lang="en-US" dirty="0"/>
              <a:t/>
            </a:r>
            <a:br>
              <a:rPr lang="en-US" dirty="0"/>
            </a:br>
            <a:r>
              <a:rPr lang="en-US" dirty="0"/>
              <a:t>    and he shall speak peace to the nations;</a:t>
            </a:r>
            <a:r>
              <a:rPr lang="en-US" dirty="0"/>
              <a:t/>
            </a:r>
            <a:br>
              <a:rPr lang="en-US" dirty="0"/>
            </a:br>
            <a:r>
              <a:rPr lang="en-US" dirty="0"/>
              <a:t>his rule shall be from sea to sea,</a:t>
            </a:r>
            <a:r>
              <a:rPr lang="en-US" dirty="0"/>
              <a:t/>
            </a:r>
            <a:br>
              <a:rPr lang="en-US" dirty="0"/>
            </a:br>
            <a:r>
              <a:rPr lang="en-US" dirty="0"/>
              <a:t>    and from the </a:t>
            </a:r>
            <a:r>
              <a:rPr lang="en-US" dirty="0" smtClean="0"/>
              <a:t>River</a:t>
            </a:r>
            <a:r>
              <a:rPr lang="en-US" dirty="0"/>
              <a:t> to the ends of the earth.</a:t>
            </a:r>
            <a:endParaRPr lang="en-US" dirty="0"/>
          </a:p>
        </p:txBody>
      </p:sp>
    </p:spTree>
    <p:extLst>
      <p:ext uri="{BB962C8B-B14F-4D97-AF65-F5344CB8AC3E}">
        <p14:creationId xmlns:p14="http://schemas.microsoft.com/office/powerpoint/2010/main" val="3373029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Zechariah 9:9c, 10c</a:t>
            </a:r>
            <a:endParaRPr lang="en-US" dirty="0"/>
          </a:p>
        </p:txBody>
      </p:sp>
      <p:sp>
        <p:nvSpPr>
          <p:cNvPr id="3" name="Content Placeholder 2"/>
          <p:cNvSpPr>
            <a:spLocks noGrp="1"/>
          </p:cNvSpPr>
          <p:nvPr>
            <p:ph idx="1"/>
          </p:nvPr>
        </p:nvSpPr>
        <p:spPr/>
        <p:txBody>
          <a:bodyPr/>
          <a:lstStyle/>
          <a:p>
            <a:pPr marL="0" indent="0">
              <a:buNone/>
            </a:pPr>
            <a:r>
              <a:rPr lang="en-US" dirty="0" smtClean="0"/>
              <a:t>…humble </a:t>
            </a:r>
            <a:r>
              <a:rPr lang="en-US" dirty="0"/>
              <a:t>and mounted on a donkey,</a:t>
            </a:r>
            <a:br>
              <a:rPr lang="en-US" dirty="0"/>
            </a:br>
            <a:r>
              <a:rPr lang="en-US" dirty="0"/>
              <a:t>    on a colt, the foal of a donkey.</a:t>
            </a:r>
          </a:p>
          <a:p>
            <a:endParaRPr lang="en-US" dirty="0" smtClean="0"/>
          </a:p>
          <a:p>
            <a:pPr marL="0" indent="0">
              <a:buNone/>
            </a:pPr>
            <a:r>
              <a:rPr lang="en-US" dirty="0" smtClean="0"/>
              <a:t>…his </a:t>
            </a:r>
            <a:r>
              <a:rPr lang="en-US" dirty="0"/>
              <a:t>rule shall be from sea to sea,</a:t>
            </a:r>
            <a:br>
              <a:rPr lang="en-US" dirty="0"/>
            </a:br>
            <a:r>
              <a:rPr lang="en-US" dirty="0"/>
              <a:t>    and from the River to the ends of the earth.</a:t>
            </a:r>
          </a:p>
          <a:p>
            <a:endParaRPr lang="en-US" dirty="0"/>
          </a:p>
        </p:txBody>
      </p:sp>
    </p:spTree>
    <p:extLst>
      <p:ext uri="{BB962C8B-B14F-4D97-AF65-F5344CB8AC3E}">
        <p14:creationId xmlns:p14="http://schemas.microsoft.com/office/powerpoint/2010/main" val="4048432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E4264-9416-41F6-564C-35709CFBF3E6}"/>
              </a:ext>
            </a:extLst>
          </p:cNvPr>
          <p:cNvSpPr>
            <a:spLocks noGrp="1"/>
          </p:cNvSpPr>
          <p:nvPr>
            <p:ph type="title"/>
          </p:nvPr>
        </p:nvSpPr>
        <p:spPr/>
        <p:txBody>
          <a:bodyPr/>
          <a:lstStyle/>
          <a:p>
            <a:r>
              <a:rPr lang="en-US" dirty="0"/>
              <a:t>Joel 2:28-29</a:t>
            </a:r>
          </a:p>
        </p:txBody>
      </p:sp>
      <p:sp>
        <p:nvSpPr>
          <p:cNvPr id="3" name="Content Placeholder 2">
            <a:extLst>
              <a:ext uri="{FF2B5EF4-FFF2-40B4-BE49-F238E27FC236}">
                <a16:creationId xmlns:a16="http://schemas.microsoft.com/office/drawing/2014/main" xmlns="" id="{23E47AEB-89E7-7DAA-1414-C34D282A9F38}"/>
              </a:ext>
            </a:extLst>
          </p:cNvPr>
          <p:cNvSpPr>
            <a:spLocks noGrp="1"/>
          </p:cNvSpPr>
          <p:nvPr>
            <p:ph idx="1"/>
          </p:nvPr>
        </p:nvSpPr>
        <p:spPr/>
        <p:txBody>
          <a:bodyPr>
            <a:normAutofit fontScale="92500"/>
          </a:bodyPr>
          <a:lstStyle/>
          <a:p>
            <a:pPr marL="0" indent="0">
              <a:buNone/>
            </a:pPr>
            <a:r>
              <a:rPr lang="en-US" b="1" i="0" baseline="30000" dirty="0">
                <a:solidFill>
                  <a:schemeClr val="bg1">
                    <a:lumMod val="95000"/>
                  </a:schemeClr>
                </a:solidFill>
                <a:latin typeface="system-ui"/>
              </a:rPr>
              <a:t>28 </a:t>
            </a:r>
            <a:r>
              <a:rPr lang="en-US" b="0" i="0" dirty="0">
                <a:solidFill>
                  <a:schemeClr val="bg1">
                    <a:lumMod val="95000"/>
                  </a:schemeClr>
                </a:solidFill>
                <a:latin typeface="system-ui"/>
              </a:rPr>
              <a:t>“And it shall come to pass afterward,</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that I will pour out my Spirit on all flesh;</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system-ui"/>
              </a:rPr>
              <a:t>your sons and your daughters shall prophesy,</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your old men shall dream dreams,</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and your young men shall see visions.</a:t>
            </a:r>
            <a:r>
              <a:rPr lang="en-US" dirty="0">
                <a:solidFill>
                  <a:schemeClr val="bg1">
                    <a:lumMod val="95000"/>
                  </a:schemeClr>
                </a:solidFill>
              </a:rPr>
              <a:t/>
            </a:r>
            <a:br>
              <a:rPr lang="en-US" dirty="0">
                <a:solidFill>
                  <a:schemeClr val="bg1">
                    <a:lumMod val="95000"/>
                  </a:schemeClr>
                </a:solidFill>
              </a:rPr>
            </a:br>
            <a:r>
              <a:rPr lang="en-US" b="1" i="0" baseline="30000" dirty="0">
                <a:solidFill>
                  <a:schemeClr val="bg1">
                    <a:lumMod val="95000"/>
                  </a:schemeClr>
                </a:solidFill>
                <a:latin typeface="system-ui"/>
              </a:rPr>
              <a:t>29 </a:t>
            </a:r>
            <a:r>
              <a:rPr lang="en-US" b="0" i="0" dirty="0">
                <a:solidFill>
                  <a:schemeClr val="bg1">
                    <a:lumMod val="95000"/>
                  </a:schemeClr>
                </a:solidFill>
                <a:latin typeface="system-ui"/>
              </a:rPr>
              <a:t>Even on the male and female servants</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in those days I will pour out my Spirit.</a:t>
            </a:r>
            <a:endParaRPr lang="en-US" dirty="0">
              <a:solidFill>
                <a:schemeClr val="bg1">
                  <a:lumMod val="95000"/>
                </a:schemeClr>
              </a:solidFill>
            </a:endParaRPr>
          </a:p>
        </p:txBody>
      </p:sp>
    </p:spTree>
    <p:extLst>
      <p:ext uri="{BB962C8B-B14F-4D97-AF65-F5344CB8AC3E}">
        <p14:creationId xmlns:p14="http://schemas.microsoft.com/office/powerpoint/2010/main" val="3889128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A86715-4EB7-F8BC-E8FC-992474CA4760}"/>
              </a:ext>
            </a:extLst>
          </p:cNvPr>
          <p:cNvSpPr>
            <a:spLocks noGrp="1"/>
          </p:cNvSpPr>
          <p:nvPr>
            <p:ph type="title"/>
          </p:nvPr>
        </p:nvSpPr>
        <p:spPr/>
        <p:txBody>
          <a:bodyPr/>
          <a:lstStyle/>
          <a:p>
            <a:r>
              <a:rPr lang="en-US" dirty="0"/>
              <a:t>Joel 2:30-31</a:t>
            </a:r>
          </a:p>
        </p:txBody>
      </p:sp>
      <p:sp>
        <p:nvSpPr>
          <p:cNvPr id="3" name="Content Placeholder 2">
            <a:extLst>
              <a:ext uri="{FF2B5EF4-FFF2-40B4-BE49-F238E27FC236}">
                <a16:creationId xmlns:a16="http://schemas.microsoft.com/office/drawing/2014/main" xmlns="" id="{003069E4-52D5-E327-9D55-0FDE62D645B0}"/>
              </a:ext>
            </a:extLst>
          </p:cNvPr>
          <p:cNvSpPr>
            <a:spLocks noGrp="1"/>
          </p:cNvSpPr>
          <p:nvPr>
            <p:ph idx="1"/>
          </p:nvPr>
        </p:nvSpPr>
        <p:spPr/>
        <p:txBody>
          <a:bodyPr/>
          <a:lstStyle/>
          <a:p>
            <a:pPr marL="0" indent="0">
              <a:buNone/>
            </a:pPr>
            <a:r>
              <a:rPr lang="en-US" b="1" i="0" baseline="30000" dirty="0">
                <a:solidFill>
                  <a:schemeClr val="bg1">
                    <a:lumMod val="95000"/>
                  </a:schemeClr>
                </a:solidFill>
                <a:latin typeface="system-ui"/>
              </a:rPr>
              <a:t>30 </a:t>
            </a:r>
            <a:r>
              <a:rPr lang="en-US" b="0" i="0" dirty="0">
                <a:solidFill>
                  <a:schemeClr val="bg1">
                    <a:lumMod val="95000"/>
                  </a:schemeClr>
                </a:solidFill>
                <a:latin typeface="system-ui"/>
              </a:rPr>
              <a:t>“And I will show wonders in the heavens and on the earth, blood and fire and columns of smoke. </a:t>
            </a:r>
            <a:r>
              <a:rPr lang="en-US" b="1" i="0" baseline="30000" dirty="0">
                <a:solidFill>
                  <a:schemeClr val="bg1">
                    <a:lumMod val="95000"/>
                  </a:schemeClr>
                </a:solidFill>
                <a:latin typeface="system-ui"/>
              </a:rPr>
              <a:t>31 </a:t>
            </a:r>
            <a:r>
              <a:rPr lang="en-US" b="0" i="0" dirty="0">
                <a:solidFill>
                  <a:schemeClr val="bg1">
                    <a:lumMod val="95000"/>
                  </a:schemeClr>
                </a:solidFill>
                <a:latin typeface="system-ui"/>
              </a:rPr>
              <a:t>The sun shall be turned to darkness, and the moon to blood, before the great and awesome day of the </a:t>
            </a:r>
            <a:r>
              <a:rPr lang="en-US" b="0" i="0" cap="small" dirty="0">
                <a:solidFill>
                  <a:schemeClr val="bg1">
                    <a:lumMod val="95000"/>
                  </a:schemeClr>
                </a:solidFill>
                <a:latin typeface="system-ui"/>
              </a:rPr>
              <a:t>Lord</a:t>
            </a:r>
            <a:r>
              <a:rPr lang="en-US" b="0" i="0" dirty="0">
                <a:solidFill>
                  <a:schemeClr val="bg1">
                    <a:lumMod val="95000"/>
                  </a:schemeClr>
                </a:solidFill>
                <a:latin typeface="system-ui"/>
              </a:rPr>
              <a:t> comes.</a:t>
            </a:r>
            <a:endParaRPr lang="en-US" dirty="0">
              <a:solidFill>
                <a:schemeClr val="bg1">
                  <a:lumMod val="95000"/>
                </a:schemeClr>
              </a:solidFill>
            </a:endParaRPr>
          </a:p>
        </p:txBody>
      </p:sp>
    </p:spTree>
    <p:extLst>
      <p:ext uri="{BB962C8B-B14F-4D97-AF65-F5344CB8AC3E}">
        <p14:creationId xmlns:p14="http://schemas.microsoft.com/office/powerpoint/2010/main" val="262926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96200-4A59-7CD8-A2F2-BA88B5733128}"/>
              </a:ext>
            </a:extLst>
          </p:cNvPr>
          <p:cNvSpPr>
            <a:spLocks noGrp="1"/>
          </p:cNvSpPr>
          <p:nvPr>
            <p:ph type="title"/>
          </p:nvPr>
        </p:nvSpPr>
        <p:spPr/>
        <p:txBody>
          <a:bodyPr/>
          <a:lstStyle/>
          <a:p>
            <a:r>
              <a:rPr lang="en-US" dirty="0"/>
              <a:t>Acts 2:15-16</a:t>
            </a:r>
          </a:p>
        </p:txBody>
      </p:sp>
      <p:sp>
        <p:nvSpPr>
          <p:cNvPr id="3" name="Content Placeholder 2">
            <a:extLst>
              <a:ext uri="{FF2B5EF4-FFF2-40B4-BE49-F238E27FC236}">
                <a16:creationId xmlns:a16="http://schemas.microsoft.com/office/drawing/2014/main" xmlns="" id="{F7C637CA-78EA-2036-96A3-2D3C522DB116}"/>
              </a:ext>
            </a:extLst>
          </p:cNvPr>
          <p:cNvSpPr>
            <a:spLocks noGrp="1"/>
          </p:cNvSpPr>
          <p:nvPr>
            <p:ph idx="1"/>
          </p:nvPr>
        </p:nvSpPr>
        <p:spPr/>
        <p:txBody>
          <a:bodyPr/>
          <a:lstStyle/>
          <a:p>
            <a:pPr marL="0" indent="0">
              <a:buNone/>
            </a:pPr>
            <a:r>
              <a:rPr lang="en-US" b="1" i="0" baseline="30000" dirty="0">
                <a:solidFill>
                  <a:schemeClr val="bg1">
                    <a:lumMod val="95000"/>
                  </a:schemeClr>
                </a:solidFill>
                <a:latin typeface="system-ui"/>
              </a:rPr>
              <a:t>15 </a:t>
            </a:r>
            <a:r>
              <a:rPr lang="en-US" b="0" i="0" dirty="0">
                <a:solidFill>
                  <a:schemeClr val="bg1">
                    <a:lumMod val="95000"/>
                  </a:schemeClr>
                </a:solidFill>
                <a:latin typeface="system-ui"/>
              </a:rPr>
              <a:t>For these people are not drunk, as you suppose, since it is only the third hour of the day. </a:t>
            </a:r>
            <a:r>
              <a:rPr lang="en-US" b="1" i="0" baseline="30000" dirty="0">
                <a:solidFill>
                  <a:schemeClr val="bg1">
                    <a:lumMod val="95000"/>
                  </a:schemeClr>
                </a:solidFill>
                <a:latin typeface="system-ui"/>
              </a:rPr>
              <a:t>16 </a:t>
            </a:r>
            <a:r>
              <a:rPr lang="en-US" b="0" i="0" dirty="0">
                <a:solidFill>
                  <a:schemeClr val="bg1">
                    <a:lumMod val="95000"/>
                  </a:schemeClr>
                </a:solidFill>
                <a:latin typeface="system-ui"/>
              </a:rPr>
              <a:t>But this is what was uttered through the prophet Joel:</a:t>
            </a:r>
            <a:endParaRPr lang="en-US" dirty="0">
              <a:solidFill>
                <a:schemeClr val="bg1">
                  <a:lumMod val="95000"/>
                </a:schemeClr>
              </a:solidFill>
            </a:endParaRPr>
          </a:p>
        </p:txBody>
      </p:sp>
    </p:spTree>
    <p:extLst>
      <p:ext uri="{BB962C8B-B14F-4D97-AF65-F5344CB8AC3E}">
        <p14:creationId xmlns:p14="http://schemas.microsoft.com/office/powerpoint/2010/main" val="490088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F4C9AF-E783-7EAB-BEA0-33C615F72F15}"/>
              </a:ext>
            </a:extLst>
          </p:cNvPr>
          <p:cNvSpPr>
            <a:spLocks noGrp="1"/>
          </p:cNvSpPr>
          <p:nvPr>
            <p:ph type="title"/>
          </p:nvPr>
        </p:nvSpPr>
        <p:spPr/>
        <p:txBody>
          <a:bodyPr/>
          <a:lstStyle/>
          <a:p>
            <a:r>
              <a:rPr lang="en-US" dirty="0"/>
              <a:t>Joel 2:29-30</a:t>
            </a:r>
          </a:p>
        </p:txBody>
      </p:sp>
      <p:sp>
        <p:nvSpPr>
          <p:cNvPr id="3" name="Content Placeholder 2">
            <a:extLst>
              <a:ext uri="{FF2B5EF4-FFF2-40B4-BE49-F238E27FC236}">
                <a16:creationId xmlns:a16="http://schemas.microsoft.com/office/drawing/2014/main" xmlns="" id="{0154FB27-DF57-830A-D585-9C52CED45247}"/>
              </a:ext>
            </a:extLst>
          </p:cNvPr>
          <p:cNvSpPr>
            <a:spLocks noGrp="1"/>
          </p:cNvSpPr>
          <p:nvPr>
            <p:ph idx="1"/>
          </p:nvPr>
        </p:nvSpPr>
        <p:spPr/>
        <p:txBody>
          <a:bodyPr/>
          <a:lstStyle/>
          <a:p>
            <a:pPr marL="0" indent="0" algn="l">
              <a:buNone/>
            </a:pPr>
            <a:r>
              <a:rPr lang="en-US" b="1" i="0" baseline="30000" dirty="0">
                <a:solidFill>
                  <a:schemeClr val="bg1">
                    <a:lumMod val="95000"/>
                  </a:schemeClr>
                </a:solidFill>
                <a:latin typeface="system-ui"/>
              </a:rPr>
              <a:t>29 </a:t>
            </a:r>
            <a:r>
              <a:rPr lang="en-US" b="0" i="0" dirty="0">
                <a:solidFill>
                  <a:schemeClr val="bg1">
                    <a:lumMod val="95000"/>
                  </a:schemeClr>
                </a:solidFill>
                <a:latin typeface="system-ui"/>
              </a:rPr>
              <a:t>Even on the male and female servants</a:t>
            </a:r>
            <a:br>
              <a:rPr lang="en-US" b="0" i="0" dirty="0">
                <a:solidFill>
                  <a:schemeClr val="bg1">
                    <a:lumMod val="95000"/>
                  </a:schemeClr>
                </a:solidFill>
                <a:latin typeface="system-ui"/>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in those days I will pour out my Spirit.</a:t>
            </a:r>
          </a:p>
          <a:p>
            <a:pPr marL="0" indent="0" algn="l">
              <a:buNone/>
            </a:pPr>
            <a:r>
              <a:rPr lang="en-US" b="1" i="0" baseline="30000" dirty="0">
                <a:solidFill>
                  <a:schemeClr val="bg1">
                    <a:lumMod val="95000"/>
                  </a:schemeClr>
                </a:solidFill>
                <a:latin typeface="system-ui"/>
              </a:rPr>
              <a:t>30 </a:t>
            </a:r>
            <a:r>
              <a:rPr lang="en-US" b="0" i="0" dirty="0">
                <a:solidFill>
                  <a:schemeClr val="bg1">
                    <a:lumMod val="95000"/>
                  </a:schemeClr>
                </a:solidFill>
                <a:latin typeface="system-ui"/>
              </a:rPr>
              <a:t>“And I will show wonders in the heavens and on the earth, blood and fire and columns of smoke.</a:t>
            </a:r>
          </a:p>
          <a:p>
            <a:endParaRPr lang="en-US" dirty="0"/>
          </a:p>
        </p:txBody>
      </p:sp>
    </p:spTree>
    <p:extLst>
      <p:ext uri="{BB962C8B-B14F-4D97-AF65-F5344CB8AC3E}">
        <p14:creationId xmlns:p14="http://schemas.microsoft.com/office/powerpoint/2010/main" val="2241929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023" y="0"/>
            <a:ext cx="8581869" cy="5721246"/>
          </a:xfrm>
        </p:spPr>
      </p:pic>
    </p:spTree>
    <p:extLst>
      <p:ext uri="{BB962C8B-B14F-4D97-AF65-F5344CB8AC3E}">
        <p14:creationId xmlns:p14="http://schemas.microsoft.com/office/powerpoint/2010/main" val="701720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642" t="42921" r="320" b="18629"/>
          <a:stretch/>
        </p:blipFill>
        <p:spPr>
          <a:xfrm>
            <a:off x="0" y="0"/>
            <a:ext cx="9144000" cy="5760720"/>
          </a:xfrm>
        </p:spPr>
      </p:pic>
    </p:spTree>
    <p:extLst>
      <p:ext uri="{BB962C8B-B14F-4D97-AF65-F5344CB8AC3E}">
        <p14:creationId xmlns:p14="http://schemas.microsoft.com/office/powerpoint/2010/main" val="2039554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20:6</a:t>
            </a:r>
            <a:endParaRPr lang="en-US" dirty="0"/>
          </a:p>
        </p:txBody>
      </p:sp>
      <p:sp>
        <p:nvSpPr>
          <p:cNvPr id="3" name="Content Placeholder 2"/>
          <p:cNvSpPr>
            <a:spLocks noGrp="1"/>
          </p:cNvSpPr>
          <p:nvPr>
            <p:ph idx="1"/>
          </p:nvPr>
        </p:nvSpPr>
        <p:spPr/>
        <p:txBody>
          <a:bodyPr/>
          <a:lstStyle/>
          <a:p>
            <a:pPr marL="0" indent="0">
              <a:buNone/>
            </a:pPr>
            <a:r>
              <a:rPr lang="en-US" b="1" baseline="30000" dirty="0"/>
              <a:t>6 </a:t>
            </a:r>
            <a:r>
              <a:rPr lang="en-US" dirty="0"/>
              <a:t>Blessed and holy is the one who shares in the first resurrection! Over such the second death has no power, but they will be priests of God and of Christ, and they will reign with him for a thousand years.</a:t>
            </a:r>
            <a:endParaRPr lang="en-US" dirty="0"/>
          </a:p>
        </p:txBody>
      </p:sp>
    </p:spTree>
    <p:extLst>
      <p:ext uri="{BB962C8B-B14F-4D97-AF65-F5344CB8AC3E}">
        <p14:creationId xmlns:p14="http://schemas.microsoft.com/office/powerpoint/2010/main" val="1137070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Isaiah 9:7</a:t>
            </a:r>
          </a:p>
        </p:txBody>
      </p:sp>
      <p:sp>
        <p:nvSpPr>
          <p:cNvPr id="3" name="Content Placeholder 2"/>
          <p:cNvSpPr>
            <a:spLocks noGrp="1"/>
          </p:cNvSpPr>
          <p:nvPr>
            <p:ph idx="1"/>
          </p:nvPr>
        </p:nvSpPr>
        <p:spPr>
          <a:xfrm>
            <a:off x="628649" y="1521354"/>
            <a:ext cx="8342963" cy="3626115"/>
          </a:xfrm>
        </p:spPr>
        <p:txBody>
          <a:bodyPr>
            <a:normAutofit/>
          </a:bodyPr>
          <a:lstStyle/>
          <a:p>
            <a:pPr marL="0" indent="0">
              <a:buNone/>
            </a:pPr>
            <a:r>
              <a:rPr lang="en-US" b="1" i="0" baseline="30000" dirty="0">
                <a:solidFill>
                  <a:schemeClr val="bg1">
                    <a:lumMod val="95000"/>
                  </a:schemeClr>
                </a:solidFill>
                <a:latin typeface="system-ui"/>
              </a:rPr>
              <a:t>7 </a:t>
            </a:r>
            <a:r>
              <a:rPr lang="en-US" b="0" i="0" dirty="0">
                <a:solidFill>
                  <a:schemeClr val="bg1">
                    <a:lumMod val="95000"/>
                  </a:schemeClr>
                </a:solidFill>
                <a:latin typeface="system-ui"/>
              </a:rPr>
              <a:t>Of the increase of his government and of peace</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there will be no end,</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system-ui"/>
              </a:rPr>
              <a:t>on the throne of David and over his kingdom,</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to establish it and to uphold it</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system-ui"/>
              </a:rPr>
              <a:t>with justice and with righteousness</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Courier New" panose="02070309020205020404" pitchFamily="49" charset="0"/>
              </a:rPr>
              <a:t>    </a:t>
            </a:r>
            <a:r>
              <a:rPr lang="en-US" b="0" i="0" dirty="0">
                <a:solidFill>
                  <a:schemeClr val="bg1">
                    <a:lumMod val="95000"/>
                  </a:schemeClr>
                </a:solidFill>
                <a:latin typeface="system-ui"/>
              </a:rPr>
              <a:t>from this time forth and forevermore.</a:t>
            </a:r>
            <a:r>
              <a:rPr lang="en-US" dirty="0">
                <a:solidFill>
                  <a:schemeClr val="bg1">
                    <a:lumMod val="95000"/>
                  </a:schemeClr>
                </a:solidFill>
              </a:rPr>
              <a:t/>
            </a:r>
            <a:br>
              <a:rPr lang="en-US" dirty="0">
                <a:solidFill>
                  <a:schemeClr val="bg1">
                    <a:lumMod val="95000"/>
                  </a:schemeClr>
                </a:solidFill>
              </a:rPr>
            </a:br>
            <a:r>
              <a:rPr lang="en-US" b="0" i="0" dirty="0">
                <a:solidFill>
                  <a:schemeClr val="bg1">
                    <a:lumMod val="95000"/>
                  </a:schemeClr>
                </a:solidFill>
                <a:latin typeface="system-ui"/>
              </a:rPr>
              <a:t>The zeal of the </a:t>
            </a:r>
            <a:r>
              <a:rPr lang="en-US" b="0" i="0" cap="small" dirty="0">
                <a:solidFill>
                  <a:schemeClr val="bg1">
                    <a:lumMod val="95000"/>
                  </a:schemeClr>
                </a:solidFill>
                <a:latin typeface="system-ui"/>
              </a:rPr>
              <a:t>Lord</a:t>
            </a:r>
            <a:r>
              <a:rPr lang="en-US" b="0" i="0" dirty="0">
                <a:solidFill>
                  <a:schemeClr val="bg1">
                    <a:lumMod val="95000"/>
                  </a:schemeClr>
                </a:solidFill>
                <a:latin typeface="system-ui"/>
              </a:rPr>
              <a:t> of hosts will do this.</a:t>
            </a:r>
            <a:endParaRPr lang="en-US" dirty="0">
              <a:solidFill>
                <a:schemeClr val="bg1">
                  <a:lumMod val="95000"/>
                </a:schemeClr>
              </a:solidFill>
            </a:endParaRPr>
          </a:p>
        </p:txBody>
      </p:sp>
    </p:spTree>
    <p:extLst>
      <p:ext uri="{BB962C8B-B14F-4D97-AF65-F5344CB8AC3E}">
        <p14:creationId xmlns:p14="http://schemas.microsoft.com/office/powerpoint/2010/main" val="344951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22:1-2</a:t>
            </a:r>
            <a:endParaRPr lang="en-US" dirty="0"/>
          </a:p>
        </p:txBody>
      </p:sp>
      <p:sp>
        <p:nvSpPr>
          <p:cNvPr id="3" name="Content Placeholder 2"/>
          <p:cNvSpPr>
            <a:spLocks noGrp="1"/>
          </p:cNvSpPr>
          <p:nvPr>
            <p:ph idx="1"/>
          </p:nvPr>
        </p:nvSpPr>
        <p:spPr/>
        <p:txBody>
          <a:bodyPr/>
          <a:lstStyle/>
          <a:p>
            <a:pPr marL="0" indent="0">
              <a:buNone/>
            </a:pPr>
            <a:r>
              <a:rPr lang="en-US" dirty="0"/>
              <a:t>Then the </a:t>
            </a:r>
            <a:r>
              <a:rPr lang="en-US" dirty="0" smtClean="0"/>
              <a:t>angel</a:t>
            </a:r>
            <a:r>
              <a:rPr lang="en-US" dirty="0"/>
              <a:t> showed me the river of the water of life, bright as crystal, flowing from the throne of God and of the Lamb </a:t>
            </a:r>
            <a:r>
              <a:rPr lang="en-US" b="1" baseline="30000" dirty="0"/>
              <a:t>2 </a:t>
            </a:r>
            <a:r>
              <a:rPr lang="en-US" dirty="0"/>
              <a:t>through the middle of the street of the city; also, on either side of the river, the tree of </a:t>
            </a:r>
            <a:r>
              <a:rPr lang="en-US" dirty="0" smtClean="0"/>
              <a:t>life</a:t>
            </a:r>
            <a:r>
              <a:rPr lang="en-US" dirty="0"/>
              <a:t> with its twelve kinds of fruit, yielding its fruit each month. The leaves of the tree were for the healing of the nations.</a:t>
            </a:r>
            <a:endParaRPr lang="en-US" dirty="0"/>
          </a:p>
        </p:txBody>
      </p:sp>
    </p:spTree>
    <p:extLst>
      <p:ext uri="{BB962C8B-B14F-4D97-AF65-F5344CB8AC3E}">
        <p14:creationId xmlns:p14="http://schemas.microsoft.com/office/powerpoint/2010/main" val="1509766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828E5-ED8E-A67E-4F8E-D0F474A6862E}"/>
              </a:ext>
            </a:extLst>
          </p:cNvPr>
          <p:cNvSpPr>
            <a:spLocks noGrp="1"/>
          </p:cNvSpPr>
          <p:nvPr>
            <p:ph type="title"/>
          </p:nvPr>
        </p:nvSpPr>
        <p:spPr/>
        <p:txBody>
          <a:bodyPr/>
          <a:lstStyle/>
          <a:p>
            <a:r>
              <a:rPr lang="en-US" dirty="0"/>
              <a:t>Acts 1:7-8</a:t>
            </a:r>
          </a:p>
        </p:txBody>
      </p:sp>
      <p:sp>
        <p:nvSpPr>
          <p:cNvPr id="3" name="Content Placeholder 2">
            <a:extLst>
              <a:ext uri="{FF2B5EF4-FFF2-40B4-BE49-F238E27FC236}">
                <a16:creationId xmlns:a16="http://schemas.microsoft.com/office/drawing/2014/main" xmlns="" id="{5816EC67-44B3-E14E-A67E-08835ECEA736}"/>
              </a:ext>
            </a:extLst>
          </p:cNvPr>
          <p:cNvSpPr>
            <a:spLocks noGrp="1"/>
          </p:cNvSpPr>
          <p:nvPr>
            <p:ph idx="1"/>
          </p:nvPr>
        </p:nvSpPr>
        <p:spPr/>
        <p:txBody>
          <a:bodyPr/>
          <a:lstStyle/>
          <a:p>
            <a:pPr marL="0" indent="0">
              <a:buNone/>
            </a:pPr>
            <a:r>
              <a:rPr lang="en-US" b="0" i="0" dirty="0">
                <a:solidFill>
                  <a:schemeClr val="bg1">
                    <a:lumMod val="95000"/>
                  </a:schemeClr>
                </a:solidFill>
                <a:latin typeface="system-ui"/>
              </a:rPr>
              <a:t> </a:t>
            </a:r>
            <a:r>
              <a:rPr lang="en-US" b="1" i="0" baseline="30000" dirty="0">
                <a:solidFill>
                  <a:schemeClr val="bg1">
                    <a:lumMod val="95000"/>
                  </a:schemeClr>
                </a:solidFill>
                <a:latin typeface="system-ui"/>
              </a:rPr>
              <a:t>7 </a:t>
            </a:r>
            <a:r>
              <a:rPr lang="en-US" b="0" i="0" dirty="0">
                <a:solidFill>
                  <a:schemeClr val="bg1">
                    <a:lumMod val="95000"/>
                  </a:schemeClr>
                </a:solidFill>
                <a:latin typeface="system-ui"/>
              </a:rPr>
              <a:t>He said to them, “It is not for you to know times or seasons that the Father has fixed by his own authority. </a:t>
            </a:r>
            <a:r>
              <a:rPr lang="en-US" b="1" i="0" baseline="30000" dirty="0">
                <a:solidFill>
                  <a:schemeClr val="bg1">
                    <a:lumMod val="95000"/>
                  </a:schemeClr>
                </a:solidFill>
                <a:latin typeface="system-ui"/>
              </a:rPr>
              <a:t>8 </a:t>
            </a:r>
            <a:r>
              <a:rPr lang="en-US" b="0" i="0" dirty="0">
                <a:solidFill>
                  <a:schemeClr val="bg1">
                    <a:lumMod val="95000"/>
                  </a:schemeClr>
                </a:solidFill>
                <a:latin typeface="system-ui"/>
              </a:rPr>
              <a:t>But you will receive power when the Holy Spirit has come upon you, and you will be my witnesses in Jerusalem and in all Judea and Samaria, and to the end of the earth.”</a:t>
            </a:r>
            <a:endParaRPr lang="en-US" dirty="0">
              <a:solidFill>
                <a:schemeClr val="bg1">
                  <a:lumMod val="95000"/>
                </a:schemeClr>
              </a:solidFill>
            </a:endParaRPr>
          </a:p>
        </p:txBody>
      </p:sp>
    </p:spTree>
    <p:extLst>
      <p:ext uri="{BB962C8B-B14F-4D97-AF65-F5344CB8AC3E}">
        <p14:creationId xmlns:p14="http://schemas.microsoft.com/office/powerpoint/2010/main" val="2457516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5014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963" y="1343871"/>
            <a:ext cx="4205037" cy="3740643"/>
          </a:xfrm>
          <a:prstGeom prst="rect">
            <a:avLst/>
          </a:prstGeom>
        </p:spPr>
      </p:pic>
      <p:sp>
        <p:nvSpPr>
          <p:cNvPr id="2" name="Title 1"/>
          <p:cNvSpPr>
            <a:spLocks noGrp="1"/>
          </p:cNvSpPr>
          <p:nvPr>
            <p:ph type="ctrTitle"/>
          </p:nvPr>
        </p:nvSpPr>
        <p:spPr>
          <a:xfrm>
            <a:off x="1270000" y="439881"/>
            <a:ext cx="6477000" cy="825500"/>
          </a:xfrm>
          <a:effectLst>
            <a:outerShdw blurRad="50800" dist="38100" algn="l" rotWithShape="0">
              <a:prstClr val="black"/>
            </a:outerShdw>
          </a:effectLst>
        </p:spPr>
        <p:txBody>
          <a:bodyPr>
            <a:noAutofit/>
          </a:bodyPr>
          <a:lstStyle/>
          <a:p>
            <a:r>
              <a:rPr lang="en-US" sz="8000" dirty="0">
                <a:solidFill>
                  <a:schemeClr val="bg1"/>
                </a:solidFill>
                <a:effectLst>
                  <a:outerShdw blurRad="38100" dist="38100" dir="2700000" algn="tl">
                    <a:srgbClr val="000000">
                      <a:alpha val="43137"/>
                    </a:srgbClr>
                  </a:outerShdw>
                </a:effectLst>
                <a:latin typeface="Gabriola" pitchFamily="82" charset="0"/>
              </a:rPr>
              <a:t>Welcome to </a:t>
            </a:r>
          </a:p>
        </p:txBody>
      </p:sp>
    </p:spTree>
    <p:extLst>
      <p:ext uri="{BB962C8B-B14F-4D97-AF65-F5344CB8AC3E}">
        <p14:creationId xmlns:p14="http://schemas.microsoft.com/office/powerpoint/2010/main" val="534502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1B56B1-E7A9-6F42-9479-C5E83A28C9A8}"/>
              </a:ext>
            </a:extLst>
          </p:cNvPr>
          <p:cNvSpPr>
            <a:spLocks noGrp="1"/>
          </p:cNvSpPr>
          <p:nvPr>
            <p:ph type="title"/>
          </p:nvPr>
        </p:nvSpPr>
        <p:spPr/>
        <p:txBody>
          <a:bodyPr/>
          <a:lstStyle/>
          <a:p>
            <a:r>
              <a:rPr lang="en-US" dirty="0"/>
              <a:t>Acts 1:6</a:t>
            </a:r>
          </a:p>
        </p:txBody>
      </p:sp>
      <p:sp>
        <p:nvSpPr>
          <p:cNvPr id="3" name="Content Placeholder 2">
            <a:extLst>
              <a:ext uri="{FF2B5EF4-FFF2-40B4-BE49-F238E27FC236}">
                <a16:creationId xmlns:a16="http://schemas.microsoft.com/office/drawing/2014/main" xmlns="" id="{8521DCE2-B3CE-2E19-848B-C03A26169F91}"/>
              </a:ext>
            </a:extLst>
          </p:cNvPr>
          <p:cNvSpPr>
            <a:spLocks noGrp="1"/>
          </p:cNvSpPr>
          <p:nvPr>
            <p:ph idx="1"/>
          </p:nvPr>
        </p:nvSpPr>
        <p:spPr/>
        <p:txBody>
          <a:bodyPr/>
          <a:lstStyle/>
          <a:p>
            <a:pPr marL="0" indent="0">
              <a:buNone/>
            </a:pPr>
            <a:r>
              <a:rPr lang="en-US" b="1" i="0" baseline="30000" dirty="0">
                <a:solidFill>
                  <a:schemeClr val="bg1">
                    <a:lumMod val="95000"/>
                  </a:schemeClr>
                </a:solidFill>
                <a:latin typeface="system-ui"/>
              </a:rPr>
              <a:t>6 </a:t>
            </a:r>
            <a:r>
              <a:rPr lang="en-US" b="0" i="0" dirty="0">
                <a:solidFill>
                  <a:schemeClr val="bg1">
                    <a:lumMod val="95000"/>
                  </a:schemeClr>
                </a:solidFill>
                <a:latin typeface="system-ui"/>
              </a:rPr>
              <a:t>So when they had come together, they asked him, “Lord, will you at this time restore the kingdom to Israel?”</a:t>
            </a:r>
            <a:endParaRPr lang="en-US" dirty="0">
              <a:solidFill>
                <a:schemeClr val="bg1">
                  <a:lumMod val="95000"/>
                </a:schemeClr>
              </a:solidFill>
            </a:endParaRPr>
          </a:p>
        </p:txBody>
      </p:sp>
    </p:spTree>
    <p:extLst>
      <p:ext uri="{BB962C8B-B14F-4D97-AF65-F5344CB8AC3E}">
        <p14:creationId xmlns:p14="http://schemas.microsoft.com/office/powerpoint/2010/main" val="1292280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023" y="0"/>
            <a:ext cx="8581869" cy="5721246"/>
          </a:xfrm>
        </p:spPr>
      </p:pic>
    </p:spTree>
    <p:extLst>
      <p:ext uri="{BB962C8B-B14F-4D97-AF65-F5344CB8AC3E}">
        <p14:creationId xmlns:p14="http://schemas.microsoft.com/office/powerpoint/2010/main" val="366150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642" t="42921" r="320" b="18629"/>
          <a:stretch/>
        </p:blipFill>
        <p:spPr>
          <a:xfrm>
            <a:off x="0" y="0"/>
            <a:ext cx="9144000" cy="5760720"/>
          </a:xfrm>
        </p:spPr>
      </p:pic>
    </p:spTree>
    <p:extLst>
      <p:ext uri="{BB962C8B-B14F-4D97-AF65-F5344CB8AC3E}">
        <p14:creationId xmlns:p14="http://schemas.microsoft.com/office/powerpoint/2010/main" val="14694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023" y="0"/>
            <a:ext cx="8581869" cy="5721246"/>
          </a:xfrm>
        </p:spPr>
      </p:pic>
    </p:spTree>
    <p:extLst>
      <p:ext uri="{BB962C8B-B14F-4D97-AF65-F5344CB8AC3E}">
        <p14:creationId xmlns:p14="http://schemas.microsoft.com/office/powerpoint/2010/main" val="330645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Daniel 11:2</a:t>
            </a:r>
          </a:p>
        </p:txBody>
      </p:sp>
      <p:sp>
        <p:nvSpPr>
          <p:cNvPr id="3" name="Content Placeholder 2"/>
          <p:cNvSpPr>
            <a:spLocks noGrp="1"/>
          </p:cNvSpPr>
          <p:nvPr>
            <p:ph idx="1"/>
          </p:nvPr>
        </p:nvSpPr>
        <p:spPr/>
        <p:txBody>
          <a:bodyPr/>
          <a:lstStyle/>
          <a:p>
            <a:pPr marL="0" indent="0">
              <a:buNone/>
            </a:pPr>
            <a:r>
              <a:rPr lang="en-US" b="1" baseline="30000" dirty="0">
                <a:effectLst/>
              </a:rPr>
              <a:t>2 </a:t>
            </a:r>
            <a:r>
              <a:rPr lang="en-US" dirty="0">
                <a:effectLst/>
              </a:rPr>
              <a:t>“And now I will show you the truth. Behold, three more kings shall arise in Persia, and a fourth shall be far richer than all of them. And when he has become strong through his riches, he shall stir up all against the kingdom of Greece.</a:t>
            </a:r>
            <a:endParaRPr lang="en-US" dirty="0"/>
          </a:p>
        </p:txBody>
      </p:sp>
    </p:spTree>
    <p:extLst>
      <p:ext uri="{BB962C8B-B14F-4D97-AF65-F5344CB8AC3E}">
        <p14:creationId xmlns:p14="http://schemas.microsoft.com/office/powerpoint/2010/main" val="8025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2382D-E4EA-C62B-E178-0BB833C84A69}"/>
              </a:ext>
            </a:extLst>
          </p:cNvPr>
          <p:cNvSpPr>
            <a:spLocks noGrp="1"/>
          </p:cNvSpPr>
          <p:nvPr>
            <p:ph type="title"/>
          </p:nvPr>
        </p:nvSpPr>
        <p:spPr/>
        <p:txBody>
          <a:bodyPr/>
          <a:lstStyle/>
          <a:p>
            <a:r>
              <a:rPr lang="en-US" dirty="0"/>
              <a:t>Three More Kings</a:t>
            </a:r>
          </a:p>
        </p:txBody>
      </p:sp>
      <p:sp>
        <p:nvSpPr>
          <p:cNvPr id="3" name="Content Placeholder 2">
            <a:extLst>
              <a:ext uri="{FF2B5EF4-FFF2-40B4-BE49-F238E27FC236}">
                <a16:creationId xmlns:a16="http://schemas.microsoft.com/office/drawing/2014/main" xmlns="" id="{FD4D70D8-9BE6-F782-F8BF-222CF25098BE}"/>
              </a:ext>
            </a:extLst>
          </p:cNvPr>
          <p:cNvSpPr>
            <a:spLocks noGrp="1"/>
          </p:cNvSpPr>
          <p:nvPr>
            <p:ph idx="1"/>
          </p:nvPr>
        </p:nvSpPr>
        <p:spPr/>
        <p:txBody>
          <a:bodyPr/>
          <a:lstStyle/>
          <a:p>
            <a:r>
              <a:rPr lang="en-US" dirty="0"/>
              <a:t>Cambyses - Reigns 529 - 522</a:t>
            </a:r>
          </a:p>
          <a:p>
            <a:r>
              <a:rPr lang="en-US" dirty="0"/>
              <a:t>Gautama – Reigns 522 - 521</a:t>
            </a:r>
          </a:p>
          <a:p>
            <a:r>
              <a:rPr lang="en-US" dirty="0"/>
              <a:t>Darius the Great – Reigns 521 - 485 </a:t>
            </a:r>
          </a:p>
        </p:txBody>
      </p:sp>
    </p:spTree>
    <p:extLst>
      <p:ext uri="{BB962C8B-B14F-4D97-AF65-F5344CB8AC3E}">
        <p14:creationId xmlns:p14="http://schemas.microsoft.com/office/powerpoint/2010/main" val="212798596"/>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40565</TotalTime>
  <Words>204</Words>
  <Application>Microsoft Office PowerPoint</Application>
  <PresentationFormat>On-screen Show (16:10)</PresentationFormat>
  <Paragraphs>73</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Courier New</vt:lpstr>
      <vt:lpstr>Gabriola</vt:lpstr>
      <vt:lpstr>system-ui</vt:lpstr>
      <vt:lpstr>2_Office Theme</vt:lpstr>
      <vt:lpstr>The Coming of the Lord</vt:lpstr>
      <vt:lpstr>Isaiah 9:6</vt:lpstr>
      <vt:lpstr>Isaiah 9:7</vt:lpstr>
      <vt:lpstr>Acts 1:6</vt:lpstr>
      <vt:lpstr>PowerPoint Presentation</vt:lpstr>
      <vt:lpstr>PowerPoint Presentation</vt:lpstr>
      <vt:lpstr>PowerPoint Presentation</vt:lpstr>
      <vt:lpstr>Daniel 11:2</vt:lpstr>
      <vt:lpstr>Three More Kings</vt:lpstr>
      <vt:lpstr>Xerxes the Great</vt:lpstr>
      <vt:lpstr>Daniel 11:3-4</vt:lpstr>
      <vt:lpstr>Alexander the Great</vt:lpstr>
      <vt:lpstr>Daniel 11:2b-3</vt:lpstr>
      <vt:lpstr>Prophetic Valley</vt:lpstr>
      <vt:lpstr>Isaiah 9:6a, 7b</vt:lpstr>
      <vt:lpstr>Micah 5:2</vt:lpstr>
      <vt:lpstr>Micah 5:3-4</vt:lpstr>
      <vt:lpstr>Micah 5:4</vt:lpstr>
      <vt:lpstr>Micah 5:2b, 4c</vt:lpstr>
      <vt:lpstr>Zechariah 9:9</vt:lpstr>
      <vt:lpstr>Zechariah 9:10</vt:lpstr>
      <vt:lpstr>Zechariah 9:9c, 10c</vt:lpstr>
      <vt:lpstr>Joel 2:28-29</vt:lpstr>
      <vt:lpstr>Joel 2:30-31</vt:lpstr>
      <vt:lpstr>Acts 2:15-16</vt:lpstr>
      <vt:lpstr>Joel 2:29-30</vt:lpstr>
      <vt:lpstr>PowerPoint Presentation</vt:lpstr>
      <vt:lpstr>PowerPoint Presentation</vt:lpstr>
      <vt:lpstr>Revelation 20:6</vt:lpstr>
      <vt:lpstr>Revelation 22:1-2</vt:lpstr>
      <vt:lpstr>Acts 1:7-8</vt:lpstr>
      <vt:lpstr>PowerPoint Presentation</vt:lpstr>
      <vt:lpstr>Welcome to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A.T.F. Agents:</dc:title>
  <dc:creator>David George</dc:creator>
  <cp:lastModifiedBy>Microsoft account</cp:lastModifiedBy>
  <cp:revision>515</cp:revision>
  <cp:lastPrinted>2023-11-12T03:53:24Z</cp:lastPrinted>
  <dcterms:created xsi:type="dcterms:W3CDTF">2019-11-30T18:05:49Z</dcterms:created>
  <dcterms:modified xsi:type="dcterms:W3CDTF">2023-12-16T03:06:52Z</dcterms:modified>
</cp:coreProperties>
</file>