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9"/>
  </p:handoutMasterIdLst>
  <p:sldIdLst>
    <p:sldId id="256" r:id="rId2"/>
    <p:sldId id="527" r:id="rId3"/>
    <p:sldId id="528" r:id="rId4"/>
    <p:sldId id="529" r:id="rId5"/>
    <p:sldId id="533" r:id="rId6"/>
    <p:sldId id="530" r:id="rId7"/>
    <p:sldId id="534" r:id="rId8"/>
    <p:sldId id="531" r:id="rId9"/>
    <p:sldId id="536" r:id="rId10"/>
    <p:sldId id="532" r:id="rId11"/>
    <p:sldId id="537" r:id="rId12"/>
    <p:sldId id="538" r:id="rId13"/>
    <p:sldId id="539" r:id="rId14"/>
    <p:sldId id="540" r:id="rId15"/>
    <p:sldId id="541" r:id="rId16"/>
    <p:sldId id="507" r:id="rId17"/>
    <p:sldId id="259" r:id="rId18"/>
  </p:sldIdLst>
  <p:sldSz cx="9144000" cy="5715000" type="screen16x10"/>
  <p:notesSz cx="7102475" cy="93884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02" d="100"/>
          <a:sy n="10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29F7BF72-ED16-4853-A0D5-72852B2DC734}"/>
    <pc:docChg chg="undo custSel addSld delSld modSld">
      <pc:chgData name="David George" userId="00d1e6794cfa9047" providerId="LiveId" clId="{29F7BF72-ED16-4853-A0D5-72852B2DC734}" dt="2023-05-27T21:46:59.833" v="275" actId="14100"/>
      <pc:docMkLst>
        <pc:docMk/>
      </pc:docMkLst>
      <pc:sldChg chg="modSp mod">
        <pc:chgData name="David George" userId="00d1e6794cfa9047" providerId="LiveId" clId="{29F7BF72-ED16-4853-A0D5-72852B2DC734}" dt="2023-05-27T21:26:18.344" v="8" actId="20577"/>
        <pc:sldMkLst>
          <pc:docMk/>
          <pc:sldMk cId="3625894417" sldId="256"/>
        </pc:sldMkLst>
        <pc:spChg chg="mod">
          <ac:chgData name="David George" userId="00d1e6794cfa9047" providerId="LiveId" clId="{29F7BF72-ED16-4853-A0D5-72852B2DC734}" dt="2023-05-27T21:26:18.344" v="8" actId="20577"/>
          <ac:spMkLst>
            <pc:docMk/>
            <pc:sldMk cId="3625894417" sldId="256"/>
            <ac:spMk id="2" creationId="{00000000-0000-0000-0000-000000000000}"/>
          </ac:spMkLst>
        </pc:spChg>
      </pc:sldChg>
      <pc:sldChg chg="del">
        <pc:chgData name="David George" userId="00d1e6794cfa9047" providerId="LiveId" clId="{29F7BF72-ED16-4853-A0D5-72852B2DC734}" dt="2023-05-27T21:45:12.175" v="249" actId="47"/>
        <pc:sldMkLst>
          <pc:docMk/>
          <pc:sldMk cId="732606515" sldId="509"/>
        </pc:sldMkLst>
      </pc:sldChg>
      <pc:sldChg chg="modSp mod">
        <pc:chgData name="David George" userId="00d1e6794cfa9047" providerId="LiveId" clId="{29F7BF72-ED16-4853-A0D5-72852B2DC734}" dt="2023-05-27T21:30:32.316" v="18" actId="20577"/>
        <pc:sldMkLst>
          <pc:docMk/>
          <pc:sldMk cId="3148988162" sldId="519"/>
        </pc:sldMkLst>
        <pc:spChg chg="mod">
          <ac:chgData name="David George" userId="00d1e6794cfa9047" providerId="LiveId" clId="{29F7BF72-ED16-4853-A0D5-72852B2DC734}" dt="2023-05-27T21:30:32.316" v="18" actId="20577"/>
          <ac:spMkLst>
            <pc:docMk/>
            <pc:sldMk cId="3148988162" sldId="519"/>
            <ac:spMk id="2" creationId="{00000000-0000-0000-0000-000000000000}"/>
          </ac:spMkLst>
        </pc:spChg>
        <pc:spChg chg="mod">
          <ac:chgData name="David George" userId="00d1e6794cfa9047" providerId="LiveId" clId="{29F7BF72-ED16-4853-A0D5-72852B2DC734}" dt="2023-05-27T21:30:26.216" v="11"/>
          <ac:spMkLst>
            <pc:docMk/>
            <pc:sldMk cId="3148988162" sldId="519"/>
            <ac:spMk id="3" creationId="{00000000-0000-0000-0000-000000000000}"/>
          </ac:spMkLst>
        </pc:spChg>
      </pc:sldChg>
      <pc:sldChg chg="modSp mod">
        <pc:chgData name="David George" userId="00d1e6794cfa9047" providerId="LiveId" clId="{29F7BF72-ED16-4853-A0D5-72852B2DC734}" dt="2023-05-27T21:31:03.110" v="33" actId="20577"/>
        <pc:sldMkLst>
          <pc:docMk/>
          <pc:sldMk cId="1253028332" sldId="520"/>
        </pc:sldMkLst>
        <pc:spChg chg="mod">
          <ac:chgData name="David George" userId="00d1e6794cfa9047" providerId="LiveId" clId="{29F7BF72-ED16-4853-A0D5-72852B2DC734}" dt="2023-05-27T21:31:03.110" v="33" actId="20577"/>
          <ac:spMkLst>
            <pc:docMk/>
            <pc:sldMk cId="1253028332" sldId="520"/>
            <ac:spMk id="2" creationId="{00000000-0000-0000-0000-000000000000}"/>
          </ac:spMkLst>
        </pc:spChg>
        <pc:spChg chg="mod">
          <ac:chgData name="David George" userId="00d1e6794cfa9047" providerId="LiveId" clId="{29F7BF72-ED16-4853-A0D5-72852B2DC734}" dt="2023-05-27T21:30:50.732" v="22" actId="207"/>
          <ac:spMkLst>
            <pc:docMk/>
            <pc:sldMk cId="1253028332" sldId="520"/>
            <ac:spMk id="3" creationId="{00000000-0000-0000-0000-000000000000}"/>
          </ac:spMkLst>
        </pc:spChg>
      </pc:sldChg>
      <pc:sldChg chg="del">
        <pc:chgData name="David George" userId="00d1e6794cfa9047" providerId="LiveId" clId="{29F7BF72-ED16-4853-A0D5-72852B2DC734}" dt="2023-05-27T21:45:28.473" v="251" actId="47"/>
        <pc:sldMkLst>
          <pc:docMk/>
          <pc:sldMk cId="1554736513" sldId="521"/>
        </pc:sldMkLst>
      </pc:sldChg>
      <pc:sldChg chg="del">
        <pc:chgData name="David George" userId="00d1e6794cfa9047" providerId="LiveId" clId="{29F7BF72-ED16-4853-A0D5-72852B2DC734}" dt="2023-05-27T21:45:30.643" v="253" actId="47"/>
        <pc:sldMkLst>
          <pc:docMk/>
          <pc:sldMk cId="336138085" sldId="523"/>
        </pc:sldMkLst>
      </pc:sldChg>
      <pc:sldChg chg="del">
        <pc:chgData name="David George" userId="00d1e6794cfa9047" providerId="LiveId" clId="{29F7BF72-ED16-4853-A0D5-72852B2DC734}" dt="2023-05-27T21:45:13.335" v="250" actId="47"/>
        <pc:sldMkLst>
          <pc:docMk/>
          <pc:sldMk cId="1729250365" sldId="524"/>
        </pc:sldMkLst>
      </pc:sldChg>
      <pc:sldChg chg="del">
        <pc:chgData name="David George" userId="00d1e6794cfa9047" providerId="LiveId" clId="{29F7BF72-ED16-4853-A0D5-72852B2DC734}" dt="2023-05-27T21:45:29.620" v="252" actId="47"/>
        <pc:sldMkLst>
          <pc:docMk/>
          <pc:sldMk cId="2454120323" sldId="525"/>
        </pc:sldMkLst>
      </pc:sldChg>
      <pc:sldChg chg="modSp new mod">
        <pc:chgData name="David George" userId="00d1e6794cfa9047" providerId="LiveId" clId="{29F7BF72-ED16-4853-A0D5-72852B2DC734}" dt="2023-05-27T21:31:51.707" v="47" actId="5793"/>
        <pc:sldMkLst>
          <pc:docMk/>
          <pc:sldMk cId="2018278308" sldId="526"/>
        </pc:sldMkLst>
        <pc:spChg chg="mod">
          <ac:chgData name="David George" userId="00d1e6794cfa9047" providerId="LiveId" clId="{29F7BF72-ED16-4853-A0D5-72852B2DC734}" dt="2023-05-27T21:31:48.904" v="46" actId="20577"/>
          <ac:spMkLst>
            <pc:docMk/>
            <pc:sldMk cId="2018278308" sldId="526"/>
            <ac:spMk id="2" creationId="{FB05314C-B2F1-E0EC-5011-B6BB2484DA82}"/>
          </ac:spMkLst>
        </pc:spChg>
        <pc:spChg chg="mod">
          <ac:chgData name="David George" userId="00d1e6794cfa9047" providerId="LiveId" clId="{29F7BF72-ED16-4853-A0D5-72852B2DC734}" dt="2023-05-27T21:31:51.707" v="47" actId="5793"/>
          <ac:spMkLst>
            <pc:docMk/>
            <pc:sldMk cId="2018278308" sldId="526"/>
            <ac:spMk id="3" creationId="{9690EF98-C819-9506-638C-8F3D5BE9BB00}"/>
          </ac:spMkLst>
        </pc:spChg>
      </pc:sldChg>
      <pc:sldChg chg="modSp new mod">
        <pc:chgData name="David George" userId="00d1e6794cfa9047" providerId="LiveId" clId="{29F7BF72-ED16-4853-A0D5-72852B2DC734}" dt="2023-05-27T21:39:08.688" v="66" actId="20577"/>
        <pc:sldMkLst>
          <pc:docMk/>
          <pc:sldMk cId="2562490968" sldId="527"/>
        </pc:sldMkLst>
        <pc:spChg chg="mod">
          <ac:chgData name="David George" userId="00d1e6794cfa9047" providerId="LiveId" clId="{29F7BF72-ED16-4853-A0D5-72852B2DC734}" dt="2023-05-27T21:39:08.688" v="66" actId="20577"/>
          <ac:spMkLst>
            <pc:docMk/>
            <pc:sldMk cId="2562490968" sldId="527"/>
            <ac:spMk id="2" creationId="{52646AEE-5B41-A760-01E5-F0BCFEA6A85C}"/>
          </ac:spMkLst>
        </pc:spChg>
        <pc:spChg chg="mod">
          <ac:chgData name="David George" userId="00d1e6794cfa9047" providerId="LiveId" clId="{29F7BF72-ED16-4853-A0D5-72852B2DC734}" dt="2023-05-27T21:39:02.374" v="54" actId="207"/>
          <ac:spMkLst>
            <pc:docMk/>
            <pc:sldMk cId="2562490968" sldId="527"/>
            <ac:spMk id="3" creationId="{11A2F4A9-7CE3-2E61-B773-4A50D604B8CF}"/>
          </ac:spMkLst>
        </pc:spChg>
      </pc:sldChg>
      <pc:sldChg chg="modSp new mod">
        <pc:chgData name="David George" userId="00d1e6794cfa9047" providerId="LiveId" clId="{29F7BF72-ED16-4853-A0D5-72852B2DC734}" dt="2023-05-27T21:39:59.167" v="86"/>
        <pc:sldMkLst>
          <pc:docMk/>
          <pc:sldMk cId="2945624851" sldId="528"/>
        </pc:sldMkLst>
        <pc:spChg chg="mod">
          <ac:chgData name="David George" userId="00d1e6794cfa9047" providerId="LiveId" clId="{29F7BF72-ED16-4853-A0D5-72852B2DC734}" dt="2023-05-27T21:39:51.437" v="85" actId="20577"/>
          <ac:spMkLst>
            <pc:docMk/>
            <pc:sldMk cId="2945624851" sldId="528"/>
            <ac:spMk id="2" creationId="{E386F89D-93FA-5627-7477-2D78E21CFC1A}"/>
          </ac:spMkLst>
        </pc:spChg>
        <pc:spChg chg="mod">
          <ac:chgData name="David George" userId="00d1e6794cfa9047" providerId="LiveId" clId="{29F7BF72-ED16-4853-A0D5-72852B2DC734}" dt="2023-05-27T21:39:59.167" v="86"/>
          <ac:spMkLst>
            <pc:docMk/>
            <pc:sldMk cId="2945624851" sldId="528"/>
            <ac:spMk id="3" creationId="{62754F73-DBA6-5BD3-8D7E-EAB058740542}"/>
          </ac:spMkLst>
        </pc:spChg>
      </pc:sldChg>
      <pc:sldChg chg="modSp new mod">
        <pc:chgData name="David George" userId="00d1e6794cfa9047" providerId="LiveId" clId="{29F7BF72-ED16-4853-A0D5-72852B2DC734}" dt="2023-05-27T21:41:58.514" v="148" actId="20577"/>
        <pc:sldMkLst>
          <pc:docMk/>
          <pc:sldMk cId="852413959" sldId="529"/>
        </pc:sldMkLst>
        <pc:spChg chg="mod">
          <ac:chgData name="David George" userId="00d1e6794cfa9047" providerId="LiveId" clId="{29F7BF72-ED16-4853-A0D5-72852B2DC734}" dt="2023-05-27T21:41:58.514" v="148" actId="20577"/>
          <ac:spMkLst>
            <pc:docMk/>
            <pc:sldMk cId="852413959" sldId="529"/>
            <ac:spMk id="2" creationId="{8D9704B0-8620-233B-7932-0528475A47E2}"/>
          </ac:spMkLst>
        </pc:spChg>
        <pc:spChg chg="mod">
          <ac:chgData name="David George" userId="00d1e6794cfa9047" providerId="LiveId" clId="{29F7BF72-ED16-4853-A0D5-72852B2DC734}" dt="2023-05-27T21:40:21.704" v="92"/>
          <ac:spMkLst>
            <pc:docMk/>
            <pc:sldMk cId="852413959" sldId="529"/>
            <ac:spMk id="3" creationId="{32843F45-8FD7-BCDE-D016-C3D8A5D91FE7}"/>
          </ac:spMkLst>
        </pc:spChg>
      </pc:sldChg>
      <pc:sldChg chg="modSp new mod">
        <pc:chgData name="David George" userId="00d1e6794cfa9047" providerId="LiveId" clId="{29F7BF72-ED16-4853-A0D5-72852B2DC734}" dt="2023-05-27T21:41:08.641" v="126" actId="20577"/>
        <pc:sldMkLst>
          <pc:docMk/>
          <pc:sldMk cId="3792603956" sldId="530"/>
        </pc:sldMkLst>
        <pc:spChg chg="mod">
          <ac:chgData name="David George" userId="00d1e6794cfa9047" providerId="LiveId" clId="{29F7BF72-ED16-4853-A0D5-72852B2DC734}" dt="2023-05-27T21:41:08.641" v="126" actId="20577"/>
          <ac:spMkLst>
            <pc:docMk/>
            <pc:sldMk cId="3792603956" sldId="530"/>
            <ac:spMk id="2" creationId="{EE852EF2-C535-9309-E761-CAC36E5F011F}"/>
          </ac:spMkLst>
        </pc:spChg>
        <pc:spChg chg="mod">
          <ac:chgData name="David George" userId="00d1e6794cfa9047" providerId="LiveId" clId="{29F7BF72-ED16-4853-A0D5-72852B2DC734}" dt="2023-05-27T21:41:00.501" v="113" actId="5793"/>
          <ac:spMkLst>
            <pc:docMk/>
            <pc:sldMk cId="3792603956" sldId="530"/>
            <ac:spMk id="3" creationId="{93BADDDA-8637-95EB-5CFD-D087569F9894}"/>
          </ac:spMkLst>
        </pc:spChg>
      </pc:sldChg>
      <pc:sldChg chg="modSp new mod">
        <pc:chgData name="David George" userId="00d1e6794cfa9047" providerId="LiveId" clId="{29F7BF72-ED16-4853-A0D5-72852B2DC734}" dt="2023-05-27T21:41:53.016" v="147" actId="20577"/>
        <pc:sldMkLst>
          <pc:docMk/>
          <pc:sldMk cId="1550700302" sldId="531"/>
        </pc:sldMkLst>
        <pc:spChg chg="mod">
          <ac:chgData name="David George" userId="00d1e6794cfa9047" providerId="LiveId" clId="{29F7BF72-ED16-4853-A0D5-72852B2DC734}" dt="2023-05-27T21:41:53.016" v="147" actId="20577"/>
          <ac:spMkLst>
            <pc:docMk/>
            <pc:sldMk cId="1550700302" sldId="531"/>
            <ac:spMk id="2" creationId="{BD097A14-6DAB-7692-27CB-270BA10313D4}"/>
          </ac:spMkLst>
        </pc:spChg>
        <pc:spChg chg="mod">
          <ac:chgData name="David George" userId="00d1e6794cfa9047" providerId="LiveId" clId="{29F7BF72-ED16-4853-A0D5-72852B2DC734}" dt="2023-05-27T21:41:44.837" v="134" actId="207"/>
          <ac:spMkLst>
            <pc:docMk/>
            <pc:sldMk cId="1550700302" sldId="531"/>
            <ac:spMk id="3" creationId="{9DDDBFDE-EB80-09F5-9E28-B40716A1003C}"/>
          </ac:spMkLst>
        </pc:spChg>
      </pc:sldChg>
      <pc:sldChg chg="modSp new mod">
        <pc:chgData name="David George" userId="00d1e6794cfa9047" providerId="LiveId" clId="{29F7BF72-ED16-4853-A0D5-72852B2DC734}" dt="2023-05-27T21:42:33.734" v="167" actId="5793"/>
        <pc:sldMkLst>
          <pc:docMk/>
          <pc:sldMk cId="1542242768" sldId="532"/>
        </pc:sldMkLst>
        <pc:spChg chg="mod">
          <ac:chgData name="David George" userId="00d1e6794cfa9047" providerId="LiveId" clId="{29F7BF72-ED16-4853-A0D5-72852B2DC734}" dt="2023-05-27T21:42:29.028" v="162" actId="20577"/>
          <ac:spMkLst>
            <pc:docMk/>
            <pc:sldMk cId="1542242768" sldId="532"/>
            <ac:spMk id="2" creationId="{E4C592CD-6E14-DDE5-4B35-466622834D47}"/>
          </ac:spMkLst>
        </pc:spChg>
        <pc:spChg chg="mod">
          <ac:chgData name="David George" userId="00d1e6794cfa9047" providerId="LiveId" clId="{29F7BF72-ED16-4853-A0D5-72852B2DC734}" dt="2023-05-27T21:42:33.734" v="167" actId="5793"/>
          <ac:spMkLst>
            <pc:docMk/>
            <pc:sldMk cId="1542242768" sldId="532"/>
            <ac:spMk id="3" creationId="{855D90C9-7735-839F-C3D0-D5FA1C345830}"/>
          </ac:spMkLst>
        </pc:spChg>
      </pc:sldChg>
      <pc:sldChg chg="modSp new mod">
        <pc:chgData name="David George" userId="00d1e6794cfa9047" providerId="LiveId" clId="{29F7BF72-ED16-4853-A0D5-72852B2DC734}" dt="2023-05-27T21:43:50.325" v="213" actId="27636"/>
        <pc:sldMkLst>
          <pc:docMk/>
          <pc:sldMk cId="3849101974" sldId="533"/>
        </pc:sldMkLst>
        <pc:spChg chg="mod">
          <ac:chgData name="David George" userId="00d1e6794cfa9047" providerId="LiveId" clId="{29F7BF72-ED16-4853-A0D5-72852B2DC734}" dt="2023-05-27T21:43:06.398" v="187" actId="20577"/>
          <ac:spMkLst>
            <pc:docMk/>
            <pc:sldMk cId="3849101974" sldId="533"/>
            <ac:spMk id="2" creationId="{2011A017-3AA4-A668-BA67-D828EFC57652}"/>
          </ac:spMkLst>
        </pc:spChg>
        <pc:spChg chg="mod">
          <ac:chgData name="David George" userId="00d1e6794cfa9047" providerId="LiveId" clId="{29F7BF72-ED16-4853-A0D5-72852B2DC734}" dt="2023-05-27T21:43:50.325" v="213" actId="27636"/>
          <ac:spMkLst>
            <pc:docMk/>
            <pc:sldMk cId="3849101974" sldId="533"/>
            <ac:spMk id="3" creationId="{CB2ABA38-E2A7-0D50-BA2F-F493FE17341E}"/>
          </ac:spMkLst>
        </pc:spChg>
      </pc:sldChg>
      <pc:sldChg chg="modSp new mod">
        <pc:chgData name="David George" userId="00d1e6794cfa9047" providerId="LiveId" clId="{29F7BF72-ED16-4853-A0D5-72852B2DC734}" dt="2023-05-27T21:43:45.399" v="211" actId="27636"/>
        <pc:sldMkLst>
          <pc:docMk/>
          <pc:sldMk cId="3441069519" sldId="534"/>
        </pc:sldMkLst>
        <pc:spChg chg="mod">
          <ac:chgData name="David George" userId="00d1e6794cfa9047" providerId="LiveId" clId="{29F7BF72-ED16-4853-A0D5-72852B2DC734}" dt="2023-05-27T21:43:41.164" v="209" actId="20577"/>
          <ac:spMkLst>
            <pc:docMk/>
            <pc:sldMk cId="3441069519" sldId="534"/>
            <ac:spMk id="2" creationId="{1C00DD17-9F6E-9E12-BA9F-11C3681C862A}"/>
          </ac:spMkLst>
        </pc:spChg>
        <pc:spChg chg="mod">
          <ac:chgData name="David George" userId="00d1e6794cfa9047" providerId="LiveId" clId="{29F7BF72-ED16-4853-A0D5-72852B2DC734}" dt="2023-05-27T21:43:45.399" v="211" actId="27636"/>
          <ac:spMkLst>
            <pc:docMk/>
            <pc:sldMk cId="3441069519" sldId="534"/>
            <ac:spMk id="3" creationId="{65787406-E49C-FF74-4B04-28611EBEB88E}"/>
          </ac:spMkLst>
        </pc:spChg>
      </pc:sldChg>
      <pc:sldChg chg="modSp new mod">
        <pc:chgData name="David George" userId="00d1e6794cfa9047" providerId="LiveId" clId="{29F7BF72-ED16-4853-A0D5-72852B2DC734}" dt="2023-05-27T21:44:53.183" v="248" actId="20577"/>
        <pc:sldMkLst>
          <pc:docMk/>
          <pc:sldMk cId="1764051235" sldId="535"/>
        </pc:sldMkLst>
        <pc:spChg chg="mod">
          <ac:chgData name="David George" userId="00d1e6794cfa9047" providerId="LiveId" clId="{29F7BF72-ED16-4853-A0D5-72852B2DC734}" dt="2023-05-27T21:44:53.183" v="248" actId="20577"/>
          <ac:spMkLst>
            <pc:docMk/>
            <pc:sldMk cId="1764051235" sldId="535"/>
            <ac:spMk id="2" creationId="{A1AF525B-339D-06C3-9ECA-6FDCB9C7BD72}"/>
          </ac:spMkLst>
        </pc:spChg>
        <pc:spChg chg="mod">
          <ac:chgData name="David George" userId="00d1e6794cfa9047" providerId="LiveId" clId="{29F7BF72-ED16-4853-A0D5-72852B2DC734}" dt="2023-05-27T21:44:39.550" v="236" actId="20577"/>
          <ac:spMkLst>
            <pc:docMk/>
            <pc:sldMk cId="1764051235" sldId="535"/>
            <ac:spMk id="3" creationId="{27C88A76-1426-9EDF-804B-DFA8BEE18A94}"/>
          </ac:spMkLst>
        </pc:spChg>
      </pc:sldChg>
      <pc:sldChg chg="modSp new mod">
        <pc:chgData name="David George" userId="00d1e6794cfa9047" providerId="LiveId" clId="{29F7BF72-ED16-4853-A0D5-72852B2DC734}" dt="2023-05-27T21:46:59.833" v="275" actId="14100"/>
        <pc:sldMkLst>
          <pc:docMk/>
          <pc:sldMk cId="3459883197" sldId="536"/>
        </pc:sldMkLst>
        <pc:spChg chg="mod">
          <ac:chgData name="David George" userId="00d1e6794cfa9047" providerId="LiveId" clId="{29F7BF72-ED16-4853-A0D5-72852B2DC734}" dt="2023-05-27T21:46:53" v="272" actId="20577"/>
          <ac:spMkLst>
            <pc:docMk/>
            <pc:sldMk cId="3459883197" sldId="536"/>
            <ac:spMk id="2" creationId="{89A6B491-4C2D-C887-3EA2-649EE4BB48E8}"/>
          </ac:spMkLst>
        </pc:spChg>
        <pc:spChg chg="mod">
          <ac:chgData name="David George" userId="00d1e6794cfa9047" providerId="LiveId" clId="{29F7BF72-ED16-4853-A0D5-72852B2DC734}" dt="2023-05-27T21:46:59.833" v="275" actId="14100"/>
          <ac:spMkLst>
            <pc:docMk/>
            <pc:sldMk cId="3459883197" sldId="536"/>
            <ac:spMk id="3" creationId="{9E47557F-88E5-894E-7190-3C320BE760A3}"/>
          </ac:spMkLst>
        </pc:spChg>
      </pc:sldChg>
    </pc:docChg>
  </pc:docChgLst>
  <pc:docChgLst>
    <pc:chgData name="David George" userId="00d1e6794cfa9047" providerId="LiveId" clId="{F760D3D2-244A-46F9-A8DB-BFCF5023A571}"/>
    <pc:docChg chg="delSld modSld modMainMaster modHandout">
      <pc:chgData name="David George" userId="00d1e6794cfa9047" providerId="LiveId" clId="{F760D3D2-244A-46F9-A8DB-BFCF5023A571}" dt="2023-11-05T15:24:24.361" v="63"/>
      <pc:docMkLst>
        <pc:docMk/>
      </pc:docMkLst>
      <pc:sldChg chg="setBg">
        <pc:chgData name="David George" userId="00d1e6794cfa9047" providerId="LiveId" clId="{F760D3D2-244A-46F9-A8DB-BFCF5023A571}" dt="2023-11-05T15:21:48.891" v="21"/>
        <pc:sldMkLst>
          <pc:docMk/>
          <pc:sldMk cId="3625894417" sldId="256"/>
        </pc:sldMkLst>
      </pc:sldChg>
      <pc:sldChg chg="setBg">
        <pc:chgData name="David George" userId="00d1e6794cfa9047" providerId="LiveId" clId="{F760D3D2-244A-46F9-A8DB-BFCF5023A571}" dt="2023-11-05T15:24:24.361" v="63"/>
        <pc:sldMkLst>
          <pc:docMk/>
          <pc:sldMk cId="595252032" sldId="527"/>
        </pc:sldMkLst>
      </pc:sldChg>
      <pc:sldChg chg="del">
        <pc:chgData name="David George" userId="00d1e6794cfa9047" providerId="LiveId" clId="{F760D3D2-244A-46F9-A8DB-BFCF5023A571}" dt="2023-11-04T23:56:32.148" v="0" actId="47"/>
        <pc:sldMkLst>
          <pc:docMk/>
          <pc:sldMk cId="2324918378" sldId="535"/>
        </pc:sldMkLst>
      </pc:sldChg>
      <pc:sldMasterChg chg="setBg modSldLayout">
        <pc:chgData name="David George" userId="00d1e6794cfa9047" providerId="LiveId" clId="{F760D3D2-244A-46F9-A8DB-BFCF5023A571}" dt="2023-11-05T15:24:24.361" v="63"/>
        <pc:sldMasterMkLst>
          <pc:docMk/>
          <pc:sldMasterMk cId="2154284345" sldId="2147483684"/>
        </pc:sldMasterMkLst>
        <pc:sldLayoutChg chg="setBg">
          <pc:chgData name="David George" userId="00d1e6794cfa9047" providerId="LiveId" clId="{F760D3D2-244A-46F9-A8DB-BFCF5023A571}" dt="2023-11-05T15:24:24.361" v="63"/>
          <pc:sldLayoutMkLst>
            <pc:docMk/>
            <pc:sldMasterMk cId="2154284345" sldId="2147483684"/>
            <pc:sldLayoutMk cId="221040147" sldId="2147483685"/>
          </pc:sldLayoutMkLst>
        </pc:sldLayoutChg>
        <pc:sldLayoutChg chg="setBg">
          <pc:chgData name="David George" userId="00d1e6794cfa9047" providerId="LiveId" clId="{F760D3D2-244A-46F9-A8DB-BFCF5023A571}" dt="2023-11-05T15:24:24.361" v="63"/>
          <pc:sldLayoutMkLst>
            <pc:docMk/>
            <pc:sldMasterMk cId="2154284345" sldId="2147483684"/>
            <pc:sldLayoutMk cId="985585119" sldId="2147483686"/>
          </pc:sldLayoutMkLst>
        </pc:sldLayoutChg>
        <pc:sldLayoutChg chg="setBg">
          <pc:chgData name="David George" userId="00d1e6794cfa9047" providerId="LiveId" clId="{F760D3D2-244A-46F9-A8DB-BFCF5023A571}" dt="2023-11-05T15:24:24.361" v="63"/>
          <pc:sldLayoutMkLst>
            <pc:docMk/>
            <pc:sldMasterMk cId="2154284345" sldId="2147483684"/>
            <pc:sldLayoutMk cId="4028692113" sldId="2147483687"/>
          </pc:sldLayoutMkLst>
        </pc:sldLayoutChg>
        <pc:sldLayoutChg chg="setBg">
          <pc:chgData name="David George" userId="00d1e6794cfa9047" providerId="LiveId" clId="{F760D3D2-244A-46F9-A8DB-BFCF5023A571}" dt="2023-11-05T15:24:24.361" v="63"/>
          <pc:sldLayoutMkLst>
            <pc:docMk/>
            <pc:sldMasterMk cId="2154284345" sldId="2147483684"/>
            <pc:sldLayoutMk cId="3851466468" sldId="2147483688"/>
          </pc:sldLayoutMkLst>
        </pc:sldLayoutChg>
        <pc:sldLayoutChg chg="setBg">
          <pc:chgData name="David George" userId="00d1e6794cfa9047" providerId="LiveId" clId="{F760D3D2-244A-46F9-A8DB-BFCF5023A571}" dt="2023-11-05T15:24:24.361" v="63"/>
          <pc:sldLayoutMkLst>
            <pc:docMk/>
            <pc:sldMasterMk cId="2154284345" sldId="2147483684"/>
            <pc:sldLayoutMk cId="1757613776" sldId="2147483689"/>
          </pc:sldLayoutMkLst>
        </pc:sldLayoutChg>
        <pc:sldLayoutChg chg="setBg">
          <pc:chgData name="David George" userId="00d1e6794cfa9047" providerId="LiveId" clId="{F760D3D2-244A-46F9-A8DB-BFCF5023A571}" dt="2023-11-05T15:24:24.361" v="63"/>
          <pc:sldLayoutMkLst>
            <pc:docMk/>
            <pc:sldMasterMk cId="2154284345" sldId="2147483684"/>
            <pc:sldLayoutMk cId="4168418130" sldId="2147483690"/>
          </pc:sldLayoutMkLst>
        </pc:sldLayoutChg>
        <pc:sldLayoutChg chg="setBg">
          <pc:chgData name="David George" userId="00d1e6794cfa9047" providerId="LiveId" clId="{F760D3D2-244A-46F9-A8DB-BFCF5023A571}" dt="2023-11-05T15:24:24.361" v="63"/>
          <pc:sldLayoutMkLst>
            <pc:docMk/>
            <pc:sldMasterMk cId="2154284345" sldId="2147483684"/>
            <pc:sldLayoutMk cId="3021488495" sldId="2147483691"/>
          </pc:sldLayoutMkLst>
        </pc:sldLayoutChg>
        <pc:sldLayoutChg chg="setBg">
          <pc:chgData name="David George" userId="00d1e6794cfa9047" providerId="LiveId" clId="{F760D3D2-244A-46F9-A8DB-BFCF5023A571}" dt="2023-11-05T15:24:24.361" v="63"/>
          <pc:sldLayoutMkLst>
            <pc:docMk/>
            <pc:sldMasterMk cId="2154284345" sldId="2147483684"/>
            <pc:sldLayoutMk cId="2605000517" sldId="2147483692"/>
          </pc:sldLayoutMkLst>
        </pc:sldLayoutChg>
        <pc:sldLayoutChg chg="setBg">
          <pc:chgData name="David George" userId="00d1e6794cfa9047" providerId="LiveId" clId="{F760D3D2-244A-46F9-A8DB-BFCF5023A571}" dt="2023-11-05T15:24:24.361" v="63"/>
          <pc:sldLayoutMkLst>
            <pc:docMk/>
            <pc:sldMasterMk cId="2154284345" sldId="2147483684"/>
            <pc:sldLayoutMk cId="3495603769" sldId="2147483693"/>
          </pc:sldLayoutMkLst>
        </pc:sldLayoutChg>
        <pc:sldLayoutChg chg="setBg">
          <pc:chgData name="David George" userId="00d1e6794cfa9047" providerId="LiveId" clId="{F760D3D2-244A-46F9-A8DB-BFCF5023A571}" dt="2023-11-05T15:24:24.361" v="63"/>
          <pc:sldLayoutMkLst>
            <pc:docMk/>
            <pc:sldMasterMk cId="2154284345" sldId="2147483684"/>
            <pc:sldLayoutMk cId="430464418" sldId="2147483694"/>
          </pc:sldLayoutMkLst>
        </pc:sldLayoutChg>
        <pc:sldLayoutChg chg="setBg">
          <pc:chgData name="David George" userId="00d1e6794cfa9047" providerId="LiveId" clId="{F760D3D2-244A-46F9-A8DB-BFCF5023A571}" dt="2023-11-05T15:24:24.361" v="63"/>
          <pc:sldLayoutMkLst>
            <pc:docMk/>
            <pc:sldMasterMk cId="2154284345" sldId="2147483684"/>
            <pc:sldLayoutMk cId="1725695301"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7" tIns="47113" rIns="94227" bIns="47113" rtlCol="0"/>
          <a:lstStyle>
            <a:lvl1pPr algn="l">
              <a:defRPr sz="1200"/>
            </a:lvl1pPr>
          </a:lstStyle>
          <a:p>
            <a:endParaRPr lang="en-US"/>
          </a:p>
        </p:txBody>
      </p:sp>
      <p:sp>
        <p:nvSpPr>
          <p:cNvPr id="3" name="Date Placeholder 2"/>
          <p:cNvSpPr>
            <a:spLocks noGrp="1"/>
          </p:cNvSpPr>
          <p:nvPr>
            <p:ph type="dt" sz="quarter" idx="1"/>
          </p:nvPr>
        </p:nvSpPr>
        <p:spPr>
          <a:xfrm>
            <a:off x="4023096" y="0"/>
            <a:ext cx="3077740" cy="471054"/>
          </a:xfrm>
          <a:prstGeom prst="rect">
            <a:avLst/>
          </a:prstGeom>
        </p:spPr>
        <p:txBody>
          <a:bodyPr vert="horz" lIns="94227" tIns="47113" rIns="94227" bIns="47113" rtlCol="0"/>
          <a:lstStyle>
            <a:lvl1pPr algn="r">
              <a:defRPr sz="1200"/>
            </a:lvl1pPr>
          </a:lstStyle>
          <a:p>
            <a:fld id="{F4C0FD34-0CA9-4A22-86BE-A4C94BDAE551}" type="datetimeFigureOut">
              <a:rPr lang="en-US" smtClean="0"/>
              <a:t>11/5/2023</a:t>
            </a:fld>
            <a:endParaRPr lang="en-US"/>
          </a:p>
        </p:txBody>
      </p:sp>
      <p:sp>
        <p:nvSpPr>
          <p:cNvPr id="4" name="Footer Placeholder 3"/>
          <p:cNvSpPr>
            <a:spLocks noGrp="1"/>
          </p:cNvSpPr>
          <p:nvPr>
            <p:ph type="ftr" sz="quarter" idx="2"/>
          </p:nvPr>
        </p:nvSpPr>
        <p:spPr>
          <a:xfrm>
            <a:off x="0" y="8917426"/>
            <a:ext cx="3077740" cy="471053"/>
          </a:xfrm>
          <a:prstGeom prst="rect">
            <a:avLst/>
          </a:prstGeom>
        </p:spPr>
        <p:txBody>
          <a:bodyPr vert="horz" lIns="94227" tIns="47113" rIns="94227" bIns="47113" rtlCol="0" anchor="b"/>
          <a:lstStyle>
            <a:lvl1pPr algn="l">
              <a:defRPr sz="1200"/>
            </a:lvl1pPr>
          </a:lstStyle>
          <a:p>
            <a:endParaRPr lang="en-US"/>
          </a:p>
        </p:txBody>
      </p:sp>
      <p:sp>
        <p:nvSpPr>
          <p:cNvPr id="5" name="Slide Number Placeholder 4"/>
          <p:cNvSpPr>
            <a:spLocks noGrp="1"/>
          </p:cNvSpPr>
          <p:nvPr>
            <p:ph type="sldNum" sz="quarter" idx="3"/>
          </p:nvPr>
        </p:nvSpPr>
        <p:spPr>
          <a:xfrm>
            <a:off x="4023096" y="8917426"/>
            <a:ext cx="3077740" cy="471053"/>
          </a:xfrm>
          <a:prstGeom prst="rect">
            <a:avLst/>
          </a:prstGeom>
        </p:spPr>
        <p:txBody>
          <a:bodyPr vert="horz" lIns="94227" tIns="47113" rIns="94227" bIns="47113"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5000"/>
                    </a14:imgEffect>
                    <a14:imgEffect>
                      <a14:brightnessContrast bright="-35000"/>
                    </a14:imgEffect>
                  </a14:imgLayer>
                </a14:imgProps>
              </a:ext>
            </a:extLst>
          </a:blip>
          <a:srcRect/>
          <a:stretch>
            <a:fillRect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11/5/2023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A Cord of Three Strands</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4:12</a:t>
            </a:r>
          </a:p>
        </p:txBody>
      </p:sp>
      <p:sp>
        <p:nvSpPr>
          <p:cNvPr id="3" name="Content Placeholder 2"/>
          <p:cNvSpPr>
            <a:spLocks noGrp="1"/>
          </p:cNvSpPr>
          <p:nvPr>
            <p:ph idx="1"/>
          </p:nvPr>
        </p:nvSpPr>
        <p:spPr/>
        <p:txBody>
          <a:bodyPr/>
          <a:lstStyle/>
          <a:p>
            <a:pPr marL="0" indent="0">
              <a:buNone/>
            </a:pPr>
            <a:r>
              <a:rPr lang="en-US" b="1" baseline="30000" dirty="0"/>
              <a:t>12 </a:t>
            </a:r>
            <a:r>
              <a:rPr lang="en-US" dirty="0"/>
              <a:t>Though one may be overpowered,</a:t>
            </a:r>
            <a:br>
              <a:rPr lang="en-US" dirty="0"/>
            </a:br>
            <a:r>
              <a:rPr lang="en-US" dirty="0"/>
              <a:t>    two can defend themselves.</a:t>
            </a:r>
            <a:br>
              <a:rPr lang="en-US" dirty="0"/>
            </a:br>
            <a:r>
              <a:rPr lang="en-US" dirty="0"/>
              <a:t>A cord of three strands is not quickly broken.</a:t>
            </a:r>
          </a:p>
        </p:txBody>
      </p:sp>
    </p:spTree>
    <p:extLst>
      <p:ext uri="{BB962C8B-B14F-4D97-AF65-F5344CB8AC3E}">
        <p14:creationId xmlns:p14="http://schemas.microsoft.com/office/powerpoint/2010/main" val="427872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32:30</a:t>
            </a:r>
          </a:p>
        </p:txBody>
      </p:sp>
      <p:sp>
        <p:nvSpPr>
          <p:cNvPr id="3" name="Content Placeholder 2"/>
          <p:cNvSpPr>
            <a:spLocks noGrp="1"/>
          </p:cNvSpPr>
          <p:nvPr>
            <p:ph idx="1"/>
          </p:nvPr>
        </p:nvSpPr>
        <p:spPr/>
        <p:txBody>
          <a:bodyPr/>
          <a:lstStyle/>
          <a:p>
            <a:pPr marL="0" indent="0">
              <a:buNone/>
            </a:pPr>
            <a:r>
              <a:rPr lang="en-US" b="1" baseline="30000" dirty="0">
                <a:effectLst/>
              </a:rPr>
              <a:t>30 </a:t>
            </a:r>
            <a:r>
              <a:rPr lang="en-US" dirty="0">
                <a:effectLst/>
              </a:rPr>
              <a:t>How could one man chase a thousand,</a:t>
            </a:r>
            <a:br>
              <a:rPr lang="en-US" dirty="0"/>
            </a:br>
            <a:r>
              <a:rPr lang="en-US" dirty="0">
                <a:effectLst/>
              </a:rPr>
              <a:t>    or two put ten thousand to flight,</a:t>
            </a:r>
            <a:br>
              <a:rPr lang="en-US" dirty="0"/>
            </a:br>
            <a:r>
              <a:rPr lang="en-US" dirty="0">
                <a:effectLst/>
              </a:rPr>
              <a:t>unless their Rock had sold them,</a:t>
            </a:r>
            <a:br>
              <a:rPr lang="en-US" dirty="0"/>
            </a:br>
            <a:r>
              <a:rPr lang="en-US" dirty="0">
                <a:effectLst/>
              </a:rPr>
              <a:t>    unless the </a:t>
            </a:r>
            <a:r>
              <a:rPr lang="en-US" cap="small" dirty="0">
                <a:effectLst/>
              </a:rPr>
              <a:t>Lord</a:t>
            </a:r>
            <a:r>
              <a:rPr lang="en-US" dirty="0">
                <a:effectLst/>
              </a:rPr>
              <a:t> had given them up?</a:t>
            </a:r>
            <a:endParaRPr lang="en-US" dirty="0"/>
          </a:p>
        </p:txBody>
      </p:sp>
    </p:spTree>
    <p:extLst>
      <p:ext uri="{BB962C8B-B14F-4D97-AF65-F5344CB8AC3E}">
        <p14:creationId xmlns:p14="http://schemas.microsoft.com/office/powerpoint/2010/main" val="209351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2:42-43</a:t>
            </a:r>
          </a:p>
        </p:txBody>
      </p:sp>
      <p:sp>
        <p:nvSpPr>
          <p:cNvPr id="3" name="Content Placeholder 2"/>
          <p:cNvSpPr>
            <a:spLocks noGrp="1"/>
          </p:cNvSpPr>
          <p:nvPr>
            <p:ph idx="1"/>
          </p:nvPr>
        </p:nvSpPr>
        <p:spPr/>
        <p:txBody>
          <a:bodyPr/>
          <a:lstStyle/>
          <a:p>
            <a:pPr marL="0" indent="0">
              <a:buNone/>
            </a:pPr>
            <a:r>
              <a:rPr lang="en-US" b="1" baseline="30000" dirty="0"/>
              <a:t>42 </a:t>
            </a:r>
            <a:r>
              <a:rPr lang="en-US" dirty="0"/>
              <a:t>And they devoted themselves to the apostles' teaching and the fellowship, to the breaking of bread and the prayers. </a:t>
            </a:r>
            <a:r>
              <a:rPr lang="en-US" b="1" baseline="30000" dirty="0"/>
              <a:t>43 </a:t>
            </a:r>
            <a:r>
              <a:rPr lang="en-US" dirty="0"/>
              <a:t>And awe came upon every soul, and many wonders and signs were being done through the apostles.</a:t>
            </a:r>
          </a:p>
        </p:txBody>
      </p:sp>
    </p:spTree>
    <p:extLst>
      <p:ext uri="{BB962C8B-B14F-4D97-AF65-F5344CB8AC3E}">
        <p14:creationId xmlns:p14="http://schemas.microsoft.com/office/powerpoint/2010/main" val="397924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i="1" dirty="0"/>
              <a:t>Fellowship</a:t>
            </a:r>
          </a:p>
        </p:txBody>
      </p:sp>
      <p:sp>
        <p:nvSpPr>
          <p:cNvPr id="3" name="Content Placeholder 2"/>
          <p:cNvSpPr>
            <a:spLocks noGrp="1"/>
          </p:cNvSpPr>
          <p:nvPr>
            <p:ph idx="1"/>
          </p:nvPr>
        </p:nvSpPr>
        <p:spPr/>
        <p:txBody>
          <a:bodyPr/>
          <a:lstStyle/>
          <a:p>
            <a:pPr marL="0" indent="0">
              <a:buNone/>
            </a:pPr>
            <a:r>
              <a:rPr lang="en-US" dirty="0"/>
              <a:t>“A group of people or an organization with the same purpose”</a:t>
            </a:r>
          </a:p>
        </p:txBody>
      </p:sp>
    </p:spTree>
    <p:extLst>
      <p:ext uri="{BB962C8B-B14F-4D97-AF65-F5344CB8AC3E}">
        <p14:creationId xmlns:p14="http://schemas.microsoft.com/office/powerpoint/2010/main" val="341054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1:8</a:t>
            </a:r>
          </a:p>
        </p:txBody>
      </p:sp>
      <p:sp>
        <p:nvSpPr>
          <p:cNvPr id="3" name="Content Placeholder 2"/>
          <p:cNvSpPr>
            <a:spLocks noGrp="1"/>
          </p:cNvSpPr>
          <p:nvPr>
            <p:ph idx="1"/>
          </p:nvPr>
        </p:nvSpPr>
        <p:spPr/>
        <p:txBody>
          <a:bodyPr/>
          <a:lstStyle/>
          <a:p>
            <a:pPr marL="0" indent="0">
              <a:buNone/>
            </a:pPr>
            <a:r>
              <a:rPr lang="en-US" b="1" baseline="30000" dirty="0"/>
              <a:t>8 </a:t>
            </a:r>
            <a:r>
              <a:rPr lang="en-US" dirty="0"/>
              <a:t>But you will receive power when the Holy Spirit has come upon you, and you will be my witnesses in Jerusalem and in all Judea and Samaria, and to the end of the earth.”</a:t>
            </a:r>
          </a:p>
        </p:txBody>
      </p:sp>
    </p:spTree>
    <p:extLst>
      <p:ext uri="{BB962C8B-B14F-4D97-AF65-F5344CB8AC3E}">
        <p14:creationId xmlns:p14="http://schemas.microsoft.com/office/powerpoint/2010/main" val="195421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4:12</a:t>
            </a:r>
          </a:p>
        </p:txBody>
      </p:sp>
      <p:sp>
        <p:nvSpPr>
          <p:cNvPr id="3" name="Content Placeholder 2"/>
          <p:cNvSpPr>
            <a:spLocks noGrp="1"/>
          </p:cNvSpPr>
          <p:nvPr>
            <p:ph idx="1"/>
          </p:nvPr>
        </p:nvSpPr>
        <p:spPr/>
        <p:txBody>
          <a:bodyPr/>
          <a:lstStyle/>
          <a:p>
            <a:pPr marL="0" indent="0">
              <a:buNone/>
            </a:pPr>
            <a:r>
              <a:rPr lang="en-US" b="1" baseline="30000" dirty="0"/>
              <a:t>12 </a:t>
            </a:r>
            <a:r>
              <a:rPr lang="en-US" dirty="0"/>
              <a:t>Though one may be overpowered,</a:t>
            </a:r>
            <a:br>
              <a:rPr lang="en-US" dirty="0"/>
            </a:br>
            <a:r>
              <a:rPr lang="en-US" dirty="0"/>
              <a:t>    two can defend themselves.</a:t>
            </a:r>
            <a:br>
              <a:rPr lang="en-US" dirty="0"/>
            </a:br>
            <a:r>
              <a:rPr lang="en-US" dirty="0"/>
              <a:t>A cord of three strands is not quickly broken.</a:t>
            </a:r>
          </a:p>
        </p:txBody>
      </p:sp>
    </p:spTree>
    <p:extLst>
      <p:ext uri="{BB962C8B-B14F-4D97-AF65-F5344CB8AC3E}">
        <p14:creationId xmlns:p14="http://schemas.microsoft.com/office/powerpoint/2010/main" val="77596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461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4:9-10</a:t>
            </a:r>
          </a:p>
        </p:txBody>
      </p:sp>
      <p:sp>
        <p:nvSpPr>
          <p:cNvPr id="3" name="Content Placeholder 2"/>
          <p:cNvSpPr>
            <a:spLocks noGrp="1"/>
          </p:cNvSpPr>
          <p:nvPr>
            <p:ph idx="1"/>
          </p:nvPr>
        </p:nvSpPr>
        <p:spPr/>
        <p:txBody>
          <a:bodyPr/>
          <a:lstStyle/>
          <a:p>
            <a:pPr marL="0" indent="0">
              <a:buNone/>
            </a:pPr>
            <a:r>
              <a:rPr lang="en-US" b="1" baseline="30000" dirty="0"/>
              <a:t>9 </a:t>
            </a:r>
            <a:r>
              <a:rPr lang="en-US" dirty="0"/>
              <a:t>Two are better than one,</a:t>
            </a:r>
            <a:br>
              <a:rPr lang="en-US" dirty="0"/>
            </a:br>
            <a:r>
              <a:rPr lang="en-US" dirty="0"/>
              <a:t>    because they have a good return for their labor:</a:t>
            </a:r>
            <a:br>
              <a:rPr lang="en-US" dirty="0"/>
            </a:br>
            <a:r>
              <a:rPr lang="en-US" b="1" baseline="30000" dirty="0"/>
              <a:t>10 </a:t>
            </a:r>
            <a:r>
              <a:rPr lang="en-US" dirty="0"/>
              <a:t>If either of them falls down,</a:t>
            </a:r>
            <a:br>
              <a:rPr lang="en-US" dirty="0"/>
            </a:br>
            <a:r>
              <a:rPr lang="en-US" dirty="0"/>
              <a:t>    one can help the other up.</a:t>
            </a:r>
            <a:br>
              <a:rPr lang="en-US" dirty="0"/>
            </a:br>
            <a:r>
              <a:rPr lang="en-US" dirty="0"/>
              <a:t>But pity anyone who falls</a:t>
            </a:r>
            <a:br>
              <a:rPr lang="en-US" dirty="0"/>
            </a:br>
            <a:r>
              <a:rPr lang="en-US" dirty="0"/>
              <a:t>    and has no one to help them up.</a:t>
            </a:r>
          </a:p>
        </p:txBody>
      </p:sp>
    </p:spTree>
    <p:extLst>
      <p:ext uri="{BB962C8B-B14F-4D97-AF65-F5344CB8AC3E}">
        <p14:creationId xmlns:p14="http://schemas.microsoft.com/office/powerpoint/2010/main" val="59525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4:11-12</a:t>
            </a:r>
          </a:p>
        </p:txBody>
      </p:sp>
      <p:sp>
        <p:nvSpPr>
          <p:cNvPr id="3" name="Content Placeholder 2"/>
          <p:cNvSpPr>
            <a:spLocks noGrp="1"/>
          </p:cNvSpPr>
          <p:nvPr>
            <p:ph idx="1"/>
          </p:nvPr>
        </p:nvSpPr>
        <p:spPr/>
        <p:txBody>
          <a:bodyPr/>
          <a:lstStyle/>
          <a:p>
            <a:pPr marL="0" indent="0">
              <a:buNone/>
            </a:pPr>
            <a:r>
              <a:rPr lang="en-US" b="1" baseline="30000" dirty="0"/>
              <a:t>11 </a:t>
            </a:r>
            <a:r>
              <a:rPr lang="en-US" dirty="0"/>
              <a:t>Also, if two lie down together, they will keep warm.</a:t>
            </a:r>
            <a:br>
              <a:rPr lang="en-US" dirty="0"/>
            </a:br>
            <a:r>
              <a:rPr lang="en-US" dirty="0"/>
              <a:t>    But how can one keep warm alone?</a:t>
            </a:r>
            <a:br>
              <a:rPr lang="en-US" dirty="0"/>
            </a:br>
            <a:r>
              <a:rPr lang="en-US" b="1" baseline="30000" dirty="0"/>
              <a:t>12 </a:t>
            </a:r>
            <a:r>
              <a:rPr lang="en-US" dirty="0"/>
              <a:t>Though one may be overpowered,</a:t>
            </a:r>
            <a:br>
              <a:rPr lang="en-US" dirty="0"/>
            </a:br>
            <a:r>
              <a:rPr lang="en-US" dirty="0"/>
              <a:t>    two can defend themselves.</a:t>
            </a:r>
            <a:br>
              <a:rPr lang="en-US" dirty="0"/>
            </a:br>
            <a:r>
              <a:rPr lang="en-US" dirty="0"/>
              <a:t>A cord of three strands is not quickly broken.</a:t>
            </a:r>
          </a:p>
        </p:txBody>
      </p:sp>
    </p:spTree>
    <p:extLst>
      <p:ext uri="{BB962C8B-B14F-4D97-AF65-F5344CB8AC3E}">
        <p14:creationId xmlns:p14="http://schemas.microsoft.com/office/powerpoint/2010/main" val="380493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4:9</a:t>
            </a:r>
          </a:p>
        </p:txBody>
      </p:sp>
      <p:sp>
        <p:nvSpPr>
          <p:cNvPr id="3" name="Content Placeholder 2"/>
          <p:cNvSpPr>
            <a:spLocks noGrp="1"/>
          </p:cNvSpPr>
          <p:nvPr>
            <p:ph idx="1"/>
          </p:nvPr>
        </p:nvSpPr>
        <p:spPr/>
        <p:txBody>
          <a:bodyPr/>
          <a:lstStyle/>
          <a:p>
            <a:pPr marL="0" indent="0">
              <a:buNone/>
            </a:pPr>
            <a:r>
              <a:rPr lang="en-US" b="1" baseline="30000" dirty="0"/>
              <a:t>9 </a:t>
            </a:r>
            <a:r>
              <a:rPr lang="en-US" dirty="0"/>
              <a:t>Two are better than one,</a:t>
            </a:r>
            <a:br>
              <a:rPr lang="en-US" dirty="0"/>
            </a:br>
            <a:r>
              <a:rPr lang="en-US" dirty="0"/>
              <a:t>    because they have a good return for their labor:</a:t>
            </a:r>
            <a:br>
              <a:rPr lang="en-US" dirty="0"/>
            </a:br>
            <a:endParaRPr lang="en-US" dirty="0"/>
          </a:p>
        </p:txBody>
      </p:sp>
    </p:spTree>
    <p:extLst>
      <p:ext uri="{BB962C8B-B14F-4D97-AF65-F5344CB8AC3E}">
        <p14:creationId xmlns:p14="http://schemas.microsoft.com/office/powerpoint/2010/main" val="98088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2:18</a:t>
            </a:r>
          </a:p>
        </p:txBody>
      </p:sp>
      <p:sp>
        <p:nvSpPr>
          <p:cNvPr id="3" name="Content Placeholder 2"/>
          <p:cNvSpPr>
            <a:spLocks noGrp="1"/>
          </p:cNvSpPr>
          <p:nvPr>
            <p:ph idx="1"/>
          </p:nvPr>
        </p:nvSpPr>
        <p:spPr/>
        <p:txBody>
          <a:bodyPr/>
          <a:lstStyle/>
          <a:p>
            <a:pPr marL="0" indent="0">
              <a:buNone/>
            </a:pPr>
            <a:r>
              <a:rPr lang="en-US" b="1" baseline="30000" dirty="0"/>
              <a:t>18 </a:t>
            </a:r>
            <a:r>
              <a:rPr lang="en-US" dirty="0"/>
              <a:t>The </a:t>
            </a:r>
            <a:r>
              <a:rPr lang="en-US" cap="small" dirty="0"/>
              <a:t>Lord</a:t>
            </a:r>
            <a:r>
              <a:rPr lang="en-US" dirty="0"/>
              <a:t> God said, “It is not good for the man to be alone. I will make a helper suitable for him.”</a:t>
            </a:r>
          </a:p>
        </p:txBody>
      </p:sp>
    </p:spTree>
    <p:extLst>
      <p:ext uri="{BB962C8B-B14F-4D97-AF65-F5344CB8AC3E}">
        <p14:creationId xmlns:p14="http://schemas.microsoft.com/office/powerpoint/2010/main" val="7313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4:10</a:t>
            </a:r>
          </a:p>
        </p:txBody>
      </p:sp>
      <p:sp>
        <p:nvSpPr>
          <p:cNvPr id="3" name="Content Placeholder 2"/>
          <p:cNvSpPr>
            <a:spLocks noGrp="1"/>
          </p:cNvSpPr>
          <p:nvPr>
            <p:ph idx="1"/>
          </p:nvPr>
        </p:nvSpPr>
        <p:spPr/>
        <p:txBody>
          <a:bodyPr/>
          <a:lstStyle/>
          <a:p>
            <a:pPr marL="0" indent="0">
              <a:buNone/>
            </a:pPr>
            <a:r>
              <a:rPr lang="en-US" b="1" baseline="30000" dirty="0"/>
              <a:t>10 </a:t>
            </a:r>
            <a:r>
              <a:rPr lang="en-US" dirty="0"/>
              <a:t>If either of them falls down,</a:t>
            </a:r>
            <a:br>
              <a:rPr lang="en-US" dirty="0"/>
            </a:br>
            <a:r>
              <a:rPr lang="en-US" dirty="0"/>
              <a:t>    one can help the other up.</a:t>
            </a:r>
            <a:br>
              <a:rPr lang="en-US" dirty="0"/>
            </a:br>
            <a:r>
              <a:rPr lang="en-US" dirty="0"/>
              <a:t>But pity anyone who falls</a:t>
            </a:r>
            <a:br>
              <a:rPr lang="en-US" dirty="0"/>
            </a:br>
            <a:r>
              <a:rPr lang="en-US" dirty="0"/>
              <a:t>    and has no one to help them up.</a:t>
            </a:r>
          </a:p>
        </p:txBody>
      </p:sp>
    </p:spTree>
    <p:extLst>
      <p:ext uri="{BB962C8B-B14F-4D97-AF65-F5344CB8AC3E}">
        <p14:creationId xmlns:p14="http://schemas.microsoft.com/office/powerpoint/2010/main" val="370155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Galatians 6:1-2</a:t>
            </a:r>
          </a:p>
        </p:txBody>
      </p:sp>
      <p:sp>
        <p:nvSpPr>
          <p:cNvPr id="3" name="Content Placeholder 2"/>
          <p:cNvSpPr>
            <a:spLocks noGrp="1"/>
          </p:cNvSpPr>
          <p:nvPr>
            <p:ph idx="1"/>
          </p:nvPr>
        </p:nvSpPr>
        <p:spPr/>
        <p:txBody>
          <a:bodyPr/>
          <a:lstStyle/>
          <a:p>
            <a:pPr marL="0" indent="0">
              <a:buNone/>
            </a:pPr>
            <a:r>
              <a:rPr lang="en-US" dirty="0"/>
              <a:t>Brothers and sisters, if someone is caught in a sin, you who live by the Spirit should restore that person gently. But watch yourselves, or you also may be tempted. </a:t>
            </a:r>
            <a:r>
              <a:rPr lang="en-US" b="1" baseline="30000" dirty="0"/>
              <a:t>2 </a:t>
            </a:r>
            <a:r>
              <a:rPr lang="en-US" dirty="0"/>
              <a:t>Carry each other’s burdens, and in this way you will fulfill the law of Christ.</a:t>
            </a:r>
          </a:p>
        </p:txBody>
      </p:sp>
    </p:spTree>
    <p:extLst>
      <p:ext uri="{BB962C8B-B14F-4D97-AF65-F5344CB8AC3E}">
        <p14:creationId xmlns:p14="http://schemas.microsoft.com/office/powerpoint/2010/main" val="74837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4:11</a:t>
            </a:r>
          </a:p>
        </p:txBody>
      </p:sp>
      <p:sp>
        <p:nvSpPr>
          <p:cNvPr id="3" name="Content Placeholder 2"/>
          <p:cNvSpPr>
            <a:spLocks noGrp="1"/>
          </p:cNvSpPr>
          <p:nvPr>
            <p:ph idx="1"/>
          </p:nvPr>
        </p:nvSpPr>
        <p:spPr/>
        <p:txBody>
          <a:bodyPr/>
          <a:lstStyle/>
          <a:p>
            <a:pPr marL="0" indent="0">
              <a:buNone/>
            </a:pPr>
            <a:r>
              <a:rPr lang="en-US" b="1" baseline="30000" dirty="0"/>
              <a:t>11 </a:t>
            </a:r>
            <a:r>
              <a:rPr lang="en-US" dirty="0"/>
              <a:t>Also, if two lie down together, they will keep warm.</a:t>
            </a:r>
            <a:br>
              <a:rPr lang="en-US" dirty="0"/>
            </a:br>
            <a:r>
              <a:rPr lang="en-US" dirty="0"/>
              <a:t>    But how can one keep warm alone?</a:t>
            </a:r>
          </a:p>
        </p:txBody>
      </p:sp>
    </p:spTree>
    <p:extLst>
      <p:ext uri="{BB962C8B-B14F-4D97-AF65-F5344CB8AC3E}">
        <p14:creationId xmlns:p14="http://schemas.microsoft.com/office/powerpoint/2010/main" val="352575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10:24-25</a:t>
            </a:r>
          </a:p>
        </p:txBody>
      </p:sp>
      <p:sp>
        <p:nvSpPr>
          <p:cNvPr id="3" name="Content Placeholder 2"/>
          <p:cNvSpPr>
            <a:spLocks noGrp="1"/>
          </p:cNvSpPr>
          <p:nvPr>
            <p:ph idx="1"/>
          </p:nvPr>
        </p:nvSpPr>
        <p:spPr/>
        <p:txBody>
          <a:bodyPr/>
          <a:lstStyle/>
          <a:p>
            <a:pPr marL="0" indent="0">
              <a:buNone/>
            </a:pPr>
            <a:r>
              <a:rPr lang="en-US" b="1" baseline="30000" dirty="0"/>
              <a:t>24 </a:t>
            </a:r>
            <a:r>
              <a:rPr lang="en-US" dirty="0"/>
              <a:t>And let us consider how we may spur one another on toward love and good deeds, </a:t>
            </a:r>
            <a:r>
              <a:rPr lang="en-US" b="1" baseline="30000" dirty="0"/>
              <a:t>25 </a:t>
            </a:r>
            <a:r>
              <a:rPr lang="en-US" dirty="0"/>
              <a:t>not giving up meeting together, as some are in the habit of doing, but encouraging one another—and all the more as you see the Day approaching.</a:t>
            </a:r>
          </a:p>
        </p:txBody>
      </p:sp>
    </p:spTree>
    <p:extLst>
      <p:ext uri="{BB962C8B-B14F-4D97-AF65-F5344CB8AC3E}">
        <p14:creationId xmlns:p14="http://schemas.microsoft.com/office/powerpoint/2010/main" val="2250884621"/>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40104</TotalTime>
  <Words>529</Words>
  <Application>Microsoft Office PowerPoint</Application>
  <PresentationFormat>On-screen Show (16:10)</PresentationFormat>
  <Paragraphs>30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Gabriola</vt:lpstr>
      <vt:lpstr>2_Office Theme</vt:lpstr>
      <vt:lpstr>A Cord of Three Strands</vt:lpstr>
      <vt:lpstr>Ecclesiastes 4:9-10</vt:lpstr>
      <vt:lpstr>Ecclesiastes 4:11-12</vt:lpstr>
      <vt:lpstr>Ecclesiastes 4:9</vt:lpstr>
      <vt:lpstr>Genesis 2:18</vt:lpstr>
      <vt:lpstr>Ecclesiastes 4:10</vt:lpstr>
      <vt:lpstr>Galatians 6:1-2</vt:lpstr>
      <vt:lpstr>Ecclesiastes 4:11</vt:lpstr>
      <vt:lpstr>Hebrews 10:24-25</vt:lpstr>
      <vt:lpstr>Ecclesiastes 4:12</vt:lpstr>
      <vt:lpstr>Deuteronomy 32:30</vt:lpstr>
      <vt:lpstr>Acts 2:42-43</vt:lpstr>
      <vt:lpstr>Definition of Fellowship</vt:lpstr>
      <vt:lpstr>Acts 1:8</vt:lpstr>
      <vt:lpstr>Ecclesiastes 4:12</vt:lpstr>
      <vt:lpstr>PowerPoint Presentation</vt:lpstr>
      <vt:lpstr>Welcome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495</cp:revision>
  <cp:lastPrinted>2023-11-04T23:57:29Z</cp:lastPrinted>
  <dcterms:created xsi:type="dcterms:W3CDTF">2019-11-30T18:05:49Z</dcterms:created>
  <dcterms:modified xsi:type="dcterms:W3CDTF">2023-11-05T17:55:41Z</dcterms:modified>
</cp:coreProperties>
</file>