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402" r:id="rId3"/>
    <p:sldId id="403" r:id="rId4"/>
    <p:sldId id="404" r:id="rId5"/>
    <p:sldId id="405" r:id="rId6"/>
    <p:sldId id="432" r:id="rId7"/>
    <p:sldId id="436" r:id="rId8"/>
    <p:sldId id="435" r:id="rId9"/>
    <p:sldId id="437" r:id="rId10"/>
    <p:sldId id="433" r:id="rId11"/>
    <p:sldId id="438" r:id="rId12"/>
    <p:sldId id="440" r:id="rId13"/>
    <p:sldId id="441" r:id="rId14"/>
    <p:sldId id="439" r:id="rId15"/>
    <p:sldId id="434" r:id="rId16"/>
    <p:sldId id="442" r:id="rId17"/>
    <p:sldId id="443" r:id="rId18"/>
    <p:sldId id="414" r:id="rId19"/>
    <p:sldId id="444" r:id="rId20"/>
    <p:sldId id="447" r:id="rId21"/>
    <p:sldId id="448" r:id="rId22"/>
    <p:sldId id="449" r:id="rId23"/>
    <p:sldId id="450" r:id="rId24"/>
    <p:sldId id="431" r:id="rId25"/>
    <p:sldId id="446" r:id="rId26"/>
    <p:sldId id="445" r:id="rId27"/>
    <p:sldId id="259" r:id="rId28"/>
  </p:sldIdLst>
  <p:sldSz cx="9144000" cy="5715000" type="screen16x10"/>
  <p:notesSz cx="7077075" cy="9369425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eorge" userId="00d1e6794cfa9047" providerId="LiveId" clId="{8BCFFE15-7165-4C89-A77B-42A311CB221F}"/>
    <pc:docChg chg="modSld modMainMaster">
      <pc:chgData name="David George" userId="00d1e6794cfa9047" providerId="LiveId" clId="{8BCFFE15-7165-4C89-A77B-42A311CB221F}" dt="2022-08-07T16:00:00.601" v="56"/>
      <pc:docMkLst>
        <pc:docMk/>
      </pc:docMkLst>
      <pc:sldChg chg="modSp mod setBg">
        <pc:chgData name="David George" userId="00d1e6794cfa9047" providerId="LiveId" clId="{8BCFFE15-7165-4C89-A77B-42A311CB221F}" dt="2022-08-07T16:00:00.601" v="56"/>
        <pc:sldMkLst>
          <pc:docMk/>
          <pc:sldMk cId="3625894417" sldId="256"/>
        </pc:sldMkLst>
        <pc:spChg chg="mod">
          <ac:chgData name="David George" userId="00d1e6794cfa9047" providerId="LiveId" clId="{8BCFFE15-7165-4C89-A77B-42A311CB221F}" dt="2022-08-07T14:28:13.454" v="24" actId="20577"/>
          <ac:spMkLst>
            <pc:docMk/>
            <pc:sldMk cId="3625894417" sldId="256"/>
            <ac:spMk id="2" creationId="{00000000-0000-0000-0000-000000000000}"/>
          </ac:spMkLst>
        </pc:spChg>
      </pc:sldChg>
      <pc:sldChg chg="setBg">
        <pc:chgData name="David George" userId="00d1e6794cfa9047" providerId="LiveId" clId="{8BCFFE15-7165-4C89-A77B-42A311CB221F}" dt="2022-08-07T14:43:41.873" v="54"/>
        <pc:sldMkLst>
          <pc:docMk/>
          <pc:sldMk cId="1846884673" sldId="413"/>
        </pc:sldMkLst>
      </pc:sldChg>
      <pc:sldChg chg="setBg">
        <pc:chgData name="David George" userId="00d1e6794cfa9047" providerId="LiveId" clId="{8BCFFE15-7165-4C89-A77B-42A311CB221F}" dt="2022-08-07T14:43:41.873" v="54"/>
        <pc:sldMkLst>
          <pc:docMk/>
          <pc:sldMk cId="4039672319" sldId="414"/>
        </pc:sldMkLst>
      </pc:sldChg>
      <pc:sldMasterChg chg="setBg modSldLayout">
        <pc:chgData name="David George" userId="00d1e6794cfa9047" providerId="LiveId" clId="{8BCFFE15-7165-4C89-A77B-42A311CB221F}" dt="2022-08-07T16:00:00.601" v="56"/>
        <pc:sldMasterMkLst>
          <pc:docMk/>
          <pc:sldMasterMk cId="220462895" sldId="2147483672"/>
        </pc:sldMasterMkLst>
        <pc:sldLayoutChg chg="setBg">
          <pc:chgData name="David George" userId="00d1e6794cfa9047" providerId="LiveId" clId="{8BCFFE15-7165-4C89-A77B-42A311CB221F}" dt="2022-08-07T16:00:00.601" v="56"/>
          <pc:sldLayoutMkLst>
            <pc:docMk/>
            <pc:sldMasterMk cId="220462895" sldId="2147483672"/>
            <pc:sldLayoutMk cId="3608459621" sldId="2147483673"/>
          </pc:sldLayoutMkLst>
        </pc:sldLayoutChg>
        <pc:sldLayoutChg chg="setBg">
          <pc:chgData name="David George" userId="00d1e6794cfa9047" providerId="LiveId" clId="{8BCFFE15-7165-4C89-A77B-42A311CB221F}" dt="2022-08-07T16:00:00.601" v="56"/>
          <pc:sldLayoutMkLst>
            <pc:docMk/>
            <pc:sldMasterMk cId="220462895" sldId="2147483672"/>
            <pc:sldLayoutMk cId="4196184071" sldId="2147483674"/>
          </pc:sldLayoutMkLst>
        </pc:sldLayoutChg>
        <pc:sldLayoutChg chg="setBg">
          <pc:chgData name="David George" userId="00d1e6794cfa9047" providerId="LiveId" clId="{8BCFFE15-7165-4C89-A77B-42A311CB221F}" dt="2022-08-07T16:00:00.601" v="56"/>
          <pc:sldLayoutMkLst>
            <pc:docMk/>
            <pc:sldMasterMk cId="220462895" sldId="2147483672"/>
            <pc:sldLayoutMk cId="4287714956" sldId="2147483675"/>
          </pc:sldLayoutMkLst>
        </pc:sldLayoutChg>
        <pc:sldLayoutChg chg="setBg">
          <pc:chgData name="David George" userId="00d1e6794cfa9047" providerId="LiveId" clId="{8BCFFE15-7165-4C89-A77B-42A311CB221F}" dt="2022-08-07T16:00:00.601" v="56"/>
          <pc:sldLayoutMkLst>
            <pc:docMk/>
            <pc:sldMasterMk cId="220462895" sldId="2147483672"/>
            <pc:sldLayoutMk cId="274161312" sldId="2147483676"/>
          </pc:sldLayoutMkLst>
        </pc:sldLayoutChg>
        <pc:sldLayoutChg chg="setBg">
          <pc:chgData name="David George" userId="00d1e6794cfa9047" providerId="LiveId" clId="{8BCFFE15-7165-4C89-A77B-42A311CB221F}" dt="2022-08-07T16:00:00.601" v="56"/>
          <pc:sldLayoutMkLst>
            <pc:docMk/>
            <pc:sldMasterMk cId="220462895" sldId="2147483672"/>
            <pc:sldLayoutMk cId="2133002195" sldId="2147483677"/>
          </pc:sldLayoutMkLst>
        </pc:sldLayoutChg>
        <pc:sldLayoutChg chg="setBg">
          <pc:chgData name="David George" userId="00d1e6794cfa9047" providerId="LiveId" clId="{8BCFFE15-7165-4C89-A77B-42A311CB221F}" dt="2022-08-07T16:00:00.601" v="56"/>
          <pc:sldLayoutMkLst>
            <pc:docMk/>
            <pc:sldMasterMk cId="220462895" sldId="2147483672"/>
            <pc:sldLayoutMk cId="120684907" sldId="2147483678"/>
          </pc:sldLayoutMkLst>
        </pc:sldLayoutChg>
        <pc:sldLayoutChg chg="setBg">
          <pc:chgData name="David George" userId="00d1e6794cfa9047" providerId="LiveId" clId="{8BCFFE15-7165-4C89-A77B-42A311CB221F}" dt="2022-08-07T16:00:00.601" v="56"/>
          <pc:sldLayoutMkLst>
            <pc:docMk/>
            <pc:sldMasterMk cId="220462895" sldId="2147483672"/>
            <pc:sldLayoutMk cId="3562009589" sldId="2147483679"/>
          </pc:sldLayoutMkLst>
        </pc:sldLayoutChg>
        <pc:sldLayoutChg chg="setBg">
          <pc:chgData name="David George" userId="00d1e6794cfa9047" providerId="LiveId" clId="{8BCFFE15-7165-4C89-A77B-42A311CB221F}" dt="2022-08-07T16:00:00.601" v="56"/>
          <pc:sldLayoutMkLst>
            <pc:docMk/>
            <pc:sldMasterMk cId="220462895" sldId="2147483672"/>
            <pc:sldLayoutMk cId="3668575697" sldId="2147483680"/>
          </pc:sldLayoutMkLst>
        </pc:sldLayoutChg>
        <pc:sldLayoutChg chg="setBg">
          <pc:chgData name="David George" userId="00d1e6794cfa9047" providerId="LiveId" clId="{8BCFFE15-7165-4C89-A77B-42A311CB221F}" dt="2022-08-07T16:00:00.601" v="56"/>
          <pc:sldLayoutMkLst>
            <pc:docMk/>
            <pc:sldMasterMk cId="220462895" sldId="2147483672"/>
            <pc:sldLayoutMk cId="1199648468" sldId="2147483681"/>
          </pc:sldLayoutMkLst>
        </pc:sldLayoutChg>
        <pc:sldLayoutChg chg="setBg">
          <pc:chgData name="David George" userId="00d1e6794cfa9047" providerId="LiveId" clId="{8BCFFE15-7165-4C89-A77B-42A311CB221F}" dt="2022-08-07T16:00:00.601" v="56"/>
          <pc:sldLayoutMkLst>
            <pc:docMk/>
            <pc:sldMasterMk cId="220462895" sldId="2147483672"/>
            <pc:sldLayoutMk cId="3798790429" sldId="2147483682"/>
          </pc:sldLayoutMkLst>
        </pc:sldLayoutChg>
        <pc:sldLayoutChg chg="setBg">
          <pc:chgData name="David George" userId="00d1e6794cfa9047" providerId="LiveId" clId="{8BCFFE15-7165-4C89-A77B-42A311CB221F}" dt="2022-08-07T16:00:00.601" v="56"/>
          <pc:sldLayoutMkLst>
            <pc:docMk/>
            <pc:sldMasterMk cId="220462895" sldId="2147483672"/>
            <pc:sldLayoutMk cId="1939099659" sldId="2147483683"/>
          </pc:sldLayoutMkLst>
        </pc:sldLayoutChg>
      </pc:sldMasterChg>
    </pc:docChg>
  </pc:docChgLst>
  <pc:docChgLst>
    <pc:chgData name="David George" userId="00d1e6794cfa9047" providerId="LiveId" clId="{710EDB36-E594-408A-963D-934BFF096362}"/>
    <pc:docChg chg="custSel addSld modSld">
      <pc:chgData name="David George" userId="00d1e6794cfa9047" providerId="LiveId" clId="{710EDB36-E594-408A-963D-934BFF096362}" dt="2022-09-10T16:54:00.311" v="107" actId="5793"/>
      <pc:docMkLst>
        <pc:docMk/>
      </pc:docMkLst>
      <pc:sldChg chg="modSp mod">
        <pc:chgData name="David George" userId="00d1e6794cfa9047" providerId="LiveId" clId="{710EDB36-E594-408A-963D-934BFF096362}" dt="2022-09-10T16:33:18.443" v="23" actId="1038"/>
        <pc:sldMkLst>
          <pc:docMk/>
          <pc:sldMk cId="2974569542" sldId="404"/>
        </pc:sldMkLst>
        <pc:picChg chg="mod">
          <ac:chgData name="David George" userId="00d1e6794cfa9047" providerId="LiveId" clId="{710EDB36-E594-408A-963D-934BFF096362}" dt="2022-09-10T16:33:18.443" v="23" actId="1038"/>
          <ac:picMkLst>
            <pc:docMk/>
            <pc:sldMk cId="2974569542" sldId="404"/>
            <ac:picMk id="4" creationId="{00000000-0000-0000-0000-000000000000}"/>
          </ac:picMkLst>
        </pc:picChg>
      </pc:sldChg>
      <pc:sldChg chg="modSp new mod">
        <pc:chgData name="David George" userId="00d1e6794cfa9047" providerId="LiveId" clId="{710EDB36-E594-408A-963D-934BFF096362}" dt="2022-09-10T16:46:52.201" v="48" actId="2711"/>
        <pc:sldMkLst>
          <pc:docMk/>
          <pc:sldMk cId="3421505046" sldId="447"/>
        </pc:sldMkLst>
        <pc:spChg chg="mod">
          <ac:chgData name="David George" userId="00d1e6794cfa9047" providerId="LiveId" clId="{710EDB36-E594-408A-963D-934BFF096362}" dt="2022-09-10T16:46:12.031" v="43" actId="20577"/>
          <ac:spMkLst>
            <pc:docMk/>
            <pc:sldMk cId="3421505046" sldId="447"/>
            <ac:spMk id="2" creationId="{70197AED-52C3-FCA0-D819-019ECBBFD021}"/>
          </ac:spMkLst>
        </pc:spChg>
        <pc:spChg chg="mod">
          <ac:chgData name="David George" userId="00d1e6794cfa9047" providerId="LiveId" clId="{710EDB36-E594-408A-963D-934BFF096362}" dt="2022-09-10T16:46:52.201" v="48" actId="2711"/>
          <ac:spMkLst>
            <pc:docMk/>
            <pc:sldMk cId="3421505046" sldId="447"/>
            <ac:spMk id="3" creationId="{85C16DA9-AF0A-B9C4-CDC0-A8DE4D82DB99}"/>
          </ac:spMkLst>
        </pc:spChg>
      </pc:sldChg>
      <pc:sldChg chg="modSp new mod">
        <pc:chgData name="David George" userId="00d1e6794cfa9047" providerId="LiveId" clId="{710EDB36-E594-408A-963D-934BFF096362}" dt="2022-09-10T16:50:03.924" v="84" actId="2711"/>
        <pc:sldMkLst>
          <pc:docMk/>
          <pc:sldMk cId="177676107" sldId="448"/>
        </pc:sldMkLst>
        <pc:spChg chg="mod">
          <ac:chgData name="David George" userId="00d1e6794cfa9047" providerId="LiveId" clId="{710EDB36-E594-408A-963D-934BFF096362}" dt="2022-09-10T16:47:55.421" v="69" actId="20577"/>
          <ac:spMkLst>
            <pc:docMk/>
            <pc:sldMk cId="177676107" sldId="448"/>
            <ac:spMk id="2" creationId="{91ED3751-FFB0-46A9-E367-783BF9B2975F}"/>
          </ac:spMkLst>
        </pc:spChg>
        <pc:spChg chg="mod">
          <ac:chgData name="David George" userId="00d1e6794cfa9047" providerId="LiveId" clId="{710EDB36-E594-408A-963D-934BFF096362}" dt="2022-09-10T16:50:03.924" v="84" actId="2711"/>
          <ac:spMkLst>
            <pc:docMk/>
            <pc:sldMk cId="177676107" sldId="448"/>
            <ac:spMk id="3" creationId="{651C6B8F-BBAD-6518-9FB5-7DF945434896}"/>
          </ac:spMkLst>
        </pc:spChg>
      </pc:sldChg>
      <pc:sldChg chg="modSp new mod">
        <pc:chgData name="David George" userId="00d1e6794cfa9047" providerId="LiveId" clId="{710EDB36-E594-408A-963D-934BFF096362}" dt="2022-09-10T16:50:14.396" v="85"/>
        <pc:sldMkLst>
          <pc:docMk/>
          <pc:sldMk cId="1885762249" sldId="449"/>
        </pc:sldMkLst>
        <pc:spChg chg="mod">
          <ac:chgData name="David George" userId="00d1e6794cfa9047" providerId="LiveId" clId="{710EDB36-E594-408A-963D-934BFF096362}" dt="2022-09-10T16:49:37.086" v="83" actId="20577"/>
          <ac:spMkLst>
            <pc:docMk/>
            <pc:sldMk cId="1885762249" sldId="449"/>
            <ac:spMk id="2" creationId="{9F0171FD-57EB-A305-08B8-D7982F62B43E}"/>
          </ac:spMkLst>
        </pc:spChg>
        <pc:spChg chg="mod">
          <ac:chgData name="David George" userId="00d1e6794cfa9047" providerId="LiveId" clId="{710EDB36-E594-408A-963D-934BFF096362}" dt="2022-09-10T16:50:14.396" v="85"/>
          <ac:spMkLst>
            <pc:docMk/>
            <pc:sldMk cId="1885762249" sldId="449"/>
            <ac:spMk id="3" creationId="{21822749-1355-BBB8-0F43-BEEDD39752A5}"/>
          </ac:spMkLst>
        </pc:spChg>
      </pc:sldChg>
      <pc:sldChg chg="modSp new mod">
        <pc:chgData name="David George" userId="00d1e6794cfa9047" providerId="LiveId" clId="{710EDB36-E594-408A-963D-934BFF096362}" dt="2022-09-10T16:54:00.311" v="107" actId="5793"/>
        <pc:sldMkLst>
          <pc:docMk/>
          <pc:sldMk cId="3528133006" sldId="450"/>
        </pc:sldMkLst>
        <pc:spChg chg="mod">
          <ac:chgData name="David George" userId="00d1e6794cfa9047" providerId="LiveId" clId="{710EDB36-E594-408A-963D-934BFF096362}" dt="2022-09-10T16:53:56.948" v="106" actId="20577"/>
          <ac:spMkLst>
            <pc:docMk/>
            <pc:sldMk cId="3528133006" sldId="450"/>
            <ac:spMk id="2" creationId="{A56C12DA-19D3-E1FB-B079-81A5F238A293}"/>
          </ac:spMkLst>
        </pc:spChg>
        <pc:spChg chg="mod">
          <ac:chgData name="David George" userId="00d1e6794cfa9047" providerId="LiveId" clId="{710EDB36-E594-408A-963D-934BFF096362}" dt="2022-09-10T16:54:00.311" v="107" actId="5793"/>
          <ac:spMkLst>
            <pc:docMk/>
            <pc:sldMk cId="3528133006" sldId="450"/>
            <ac:spMk id="3" creationId="{9673F608-B525-A39C-7330-C4A8CB419455}"/>
          </ac:spMkLst>
        </pc:spChg>
      </pc:sldChg>
    </pc:docChg>
  </pc:docChgLst>
  <pc:docChgLst>
    <pc:chgData name="David George" userId="00d1e6794cfa9047" providerId="LiveId" clId="{708CD8A5-B6C4-4F88-AFB9-00E08E4C6ED5}"/>
    <pc:docChg chg="modSld modMainMaster">
      <pc:chgData name="David George" userId="00d1e6794cfa9047" providerId="LiveId" clId="{708CD8A5-B6C4-4F88-AFB9-00E08E4C6ED5}" dt="2022-09-04T14:54:26.581" v="20"/>
      <pc:docMkLst>
        <pc:docMk/>
      </pc:docMkLst>
      <pc:sldChg chg="setBg">
        <pc:chgData name="David George" userId="00d1e6794cfa9047" providerId="LiveId" clId="{708CD8A5-B6C4-4F88-AFB9-00E08E4C6ED5}" dt="2022-09-04T14:54:05.135" v="15"/>
        <pc:sldMkLst>
          <pc:docMk/>
          <pc:sldMk cId="3625894417" sldId="256"/>
        </pc:sldMkLst>
      </pc:sldChg>
      <pc:sldChg chg="setBg">
        <pc:chgData name="David George" userId="00d1e6794cfa9047" providerId="LiveId" clId="{708CD8A5-B6C4-4F88-AFB9-00E08E4C6ED5}" dt="2022-09-04T14:54:11.111" v="16"/>
        <pc:sldMkLst>
          <pc:docMk/>
          <pc:sldMk cId="3131941798" sldId="403"/>
        </pc:sldMkLst>
      </pc:sldChg>
      <pc:sldChg chg="setBg">
        <pc:chgData name="David George" userId="00d1e6794cfa9047" providerId="LiveId" clId="{708CD8A5-B6C4-4F88-AFB9-00E08E4C6ED5}" dt="2022-09-04T14:54:13.574" v="17"/>
        <pc:sldMkLst>
          <pc:docMk/>
          <pc:sldMk cId="2974569542" sldId="404"/>
        </pc:sldMkLst>
      </pc:sldChg>
      <pc:sldChg chg="setBg">
        <pc:chgData name="David George" userId="00d1e6794cfa9047" providerId="LiveId" clId="{708CD8A5-B6C4-4F88-AFB9-00E08E4C6ED5}" dt="2022-09-04T14:54:21.931" v="18"/>
        <pc:sldMkLst>
          <pc:docMk/>
          <pc:sldMk cId="2044134779" sldId="426"/>
        </pc:sldMkLst>
      </pc:sldChg>
      <pc:sldChg chg="setBg">
        <pc:chgData name="David George" userId="00d1e6794cfa9047" providerId="LiveId" clId="{708CD8A5-B6C4-4F88-AFB9-00E08E4C6ED5}" dt="2022-09-04T14:54:24.201" v="19"/>
        <pc:sldMkLst>
          <pc:docMk/>
          <pc:sldMk cId="187871685" sldId="427"/>
        </pc:sldMkLst>
      </pc:sldChg>
      <pc:sldChg chg="setBg">
        <pc:chgData name="David George" userId="00d1e6794cfa9047" providerId="LiveId" clId="{708CD8A5-B6C4-4F88-AFB9-00E08E4C6ED5}" dt="2022-09-04T14:54:26.581" v="20"/>
        <pc:sldMkLst>
          <pc:docMk/>
          <pc:sldMk cId="518252803" sldId="430"/>
        </pc:sldMkLst>
      </pc:sldChg>
      <pc:sldMasterChg chg="setBg modSldLayout">
        <pc:chgData name="David George" userId="00d1e6794cfa9047" providerId="LiveId" clId="{708CD8A5-B6C4-4F88-AFB9-00E08E4C6ED5}" dt="2022-09-04T14:54:05.135" v="15"/>
        <pc:sldMasterMkLst>
          <pc:docMk/>
          <pc:sldMasterMk cId="220462895" sldId="2147483672"/>
        </pc:sldMasterMkLst>
        <pc:sldLayoutChg chg="setBg">
          <pc:chgData name="David George" userId="00d1e6794cfa9047" providerId="LiveId" clId="{708CD8A5-B6C4-4F88-AFB9-00E08E4C6ED5}" dt="2022-09-04T14:54:05.135" v="15"/>
          <pc:sldLayoutMkLst>
            <pc:docMk/>
            <pc:sldMasterMk cId="220462895" sldId="2147483672"/>
            <pc:sldLayoutMk cId="3608459621" sldId="2147483673"/>
          </pc:sldLayoutMkLst>
        </pc:sldLayoutChg>
        <pc:sldLayoutChg chg="setBg">
          <pc:chgData name="David George" userId="00d1e6794cfa9047" providerId="LiveId" clId="{708CD8A5-B6C4-4F88-AFB9-00E08E4C6ED5}" dt="2022-09-04T14:54:05.135" v="15"/>
          <pc:sldLayoutMkLst>
            <pc:docMk/>
            <pc:sldMasterMk cId="220462895" sldId="2147483672"/>
            <pc:sldLayoutMk cId="4196184071" sldId="2147483674"/>
          </pc:sldLayoutMkLst>
        </pc:sldLayoutChg>
        <pc:sldLayoutChg chg="setBg">
          <pc:chgData name="David George" userId="00d1e6794cfa9047" providerId="LiveId" clId="{708CD8A5-B6C4-4F88-AFB9-00E08E4C6ED5}" dt="2022-09-04T14:54:05.135" v="15"/>
          <pc:sldLayoutMkLst>
            <pc:docMk/>
            <pc:sldMasterMk cId="220462895" sldId="2147483672"/>
            <pc:sldLayoutMk cId="4287714956" sldId="2147483675"/>
          </pc:sldLayoutMkLst>
        </pc:sldLayoutChg>
        <pc:sldLayoutChg chg="setBg">
          <pc:chgData name="David George" userId="00d1e6794cfa9047" providerId="LiveId" clId="{708CD8A5-B6C4-4F88-AFB9-00E08E4C6ED5}" dt="2022-09-04T14:54:05.135" v="15"/>
          <pc:sldLayoutMkLst>
            <pc:docMk/>
            <pc:sldMasterMk cId="220462895" sldId="2147483672"/>
            <pc:sldLayoutMk cId="274161312" sldId="2147483676"/>
          </pc:sldLayoutMkLst>
        </pc:sldLayoutChg>
        <pc:sldLayoutChg chg="setBg">
          <pc:chgData name="David George" userId="00d1e6794cfa9047" providerId="LiveId" clId="{708CD8A5-B6C4-4F88-AFB9-00E08E4C6ED5}" dt="2022-09-04T14:54:05.135" v="15"/>
          <pc:sldLayoutMkLst>
            <pc:docMk/>
            <pc:sldMasterMk cId="220462895" sldId="2147483672"/>
            <pc:sldLayoutMk cId="2133002195" sldId="2147483677"/>
          </pc:sldLayoutMkLst>
        </pc:sldLayoutChg>
        <pc:sldLayoutChg chg="setBg">
          <pc:chgData name="David George" userId="00d1e6794cfa9047" providerId="LiveId" clId="{708CD8A5-B6C4-4F88-AFB9-00E08E4C6ED5}" dt="2022-09-04T14:54:05.135" v="15"/>
          <pc:sldLayoutMkLst>
            <pc:docMk/>
            <pc:sldMasterMk cId="220462895" sldId="2147483672"/>
            <pc:sldLayoutMk cId="120684907" sldId="2147483678"/>
          </pc:sldLayoutMkLst>
        </pc:sldLayoutChg>
        <pc:sldLayoutChg chg="setBg">
          <pc:chgData name="David George" userId="00d1e6794cfa9047" providerId="LiveId" clId="{708CD8A5-B6C4-4F88-AFB9-00E08E4C6ED5}" dt="2022-09-04T14:54:05.135" v="15"/>
          <pc:sldLayoutMkLst>
            <pc:docMk/>
            <pc:sldMasterMk cId="220462895" sldId="2147483672"/>
            <pc:sldLayoutMk cId="3562009589" sldId="2147483679"/>
          </pc:sldLayoutMkLst>
        </pc:sldLayoutChg>
        <pc:sldLayoutChg chg="setBg">
          <pc:chgData name="David George" userId="00d1e6794cfa9047" providerId="LiveId" clId="{708CD8A5-B6C4-4F88-AFB9-00E08E4C6ED5}" dt="2022-09-04T14:54:05.135" v="15"/>
          <pc:sldLayoutMkLst>
            <pc:docMk/>
            <pc:sldMasterMk cId="220462895" sldId="2147483672"/>
            <pc:sldLayoutMk cId="3668575697" sldId="2147483680"/>
          </pc:sldLayoutMkLst>
        </pc:sldLayoutChg>
        <pc:sldLayoutChg chg="setBg">
          <pc:chgData name="David George" userId="00d1e6794cfa9047" providerId="LiveId" clId="{708CD8A5-B6C4-4F88-AFB9-00E08E4C6ED5}" dt="2022-09-04T14:54:05.135" v="15"/>
          <pc:sldLayoutMkLst>
            <pc:docMk/>
            <pc:sldMasterMk cId="220462895" sldId="2147483672"/>
            <pc:sldLayoutMk cId="1199648468" sldId="2147483681"/>
          </pc:sldLayoutMkLst>
        </pc:sldLayoutChg>
        <pc:sldLayoutChg chg="setBg">
          <pc:chgData name="David George" userId="00d1e6794cfa9047" providerId="LiveId" clId="{708CD8A5-B6C4-4F88-AFB9-00E08E4C6ED5}" dt="2022-09-04T14:54:05.135" v="15"/>
          <pc:sldLayoutMkLst>
            <pc:docMk/>
            <pc:sldMasterMk cId="220462895" sldId="2147483672"/>
            <pc:sldLayoutMk cId="3798790429" sldId="2147483682"/>
          </pc:sldLayoutMkLst>
        </pc:sldLayoutChg>
        <pc:sldLayoutChg chg="setBg">
          <pc:chgData name="David George" userId="00d1e6794cfa9047" providerId="LiveId" clId="{708CD8A5-B6C4-4F88-AFB9-00E08E4C6ED5}" dt="2022-09-04T14:54:05.135" v="15"/>
          <pc:sldLayoutMkLst>
            <pc:docMk/>
            <pc:sldMasterMk cId="220462895" sldId="2147483672"/>
            <pc:sldLayoutMk cId="1939099659" sldId="2147483683"/>
          </pc:sldLayoutMkLst>
        </pc:sldLayoutChg>
      </pc:sldMasterChg>
    </pc:docChg>
  </pc:docChgLst>
  <pc:docChgLst>
    <pc:chgData name="David George" userId="00d1e6794cfa9047" providerId="LiveId" clId="{A38FE2A8-9EC1-4541-AD43-E4452D6D1912}"/>
    <pc:docChg chg="custSel addSld delSld modSld">
      <pc:chgData name="David George" userId="00d1e6794cfa9047" providerId="LiveId" clId="{A38FE2A8-9EC1-4541-AD43-E4452D6D1912}" dt="2022-07-27T19:58:35.912" v="281" actId="20577"/>
      <pc:docMkLst>
        <pc:docMk/>
      </pc:docMkLst>
      <pc:sldChg chg="modSp mod">
        <pc:chgData name="David George" userId="00d1e6794cfa9047" providerId="LiveId" clId="{A38FE2A8-9EC1-4541-AD43-E4452D6D1912}" dt="2022-07-27T19:44:16.712" v="14" actId="20577"/>
        <pc:sldMkLst>
          <pc:docMk/>
          <pc:sldMk cId="3625894417" sldId="256"/>
        </pc:sldMkLst>
        <pc:spChg chg="mod">
          <ac:chgData name="David George" userId="00d1e6794cfa9047" providerId="LiveId" clId="{A38FE2A8-9EC1-4541-AD43-E4452D6D1912}" dt="2022-07-27T19:44:16.712" v="14" actId="20577"/>
          <ac:spMkLst>
            <pc:docMk/>
            <pc:sldMk cId="3625894417" sldId="256"/>
            <ac:spMk id="2" creationId="{00000000-0000-0000-0000-000000000000}"/>
          </ac:spMkLst>
        </pc:spChg>
      </pc:sldChg>
      <pc:sldChg chg="modSp mod">
        <pc:chgData name="David George" userId="00d1e6794cfa9047" providerId="LiveId" clId="{A38FE2A8-9EC1-4541-AD43-E4452D6D1912}" dt="2022-07-27T19:48:39.463" v="82" actId="5793"/>
        <pc:sldMkLst>
          <pc:docMk/>
          <pc:sldMk cId="358234696" sldId="402"/>
        </pc:sldMkLst>
        <pc:spChg chg="mod">
          <ac:chgData name="David George" userId="00d1e6794cfa9047" providerId="LiveId" clId="{A38FE2A8-9EC1-4541-AD43-E4452D6D1912}" dt="2022-07-27T19:46:51.805" v="45" actId="20577"/>
          <ac:spMkLst>
            <pc:docMk/>
            <pc:sldMk cId="358234696" sldId="402"/>
            <ac:spMk id="2" creationId="{00000000-0000-0000-0000-000000000000}"/>
          </ac:spMkLst>
        </pc:spChg>
        <pc:spChg chg="mod">
          <ac:chgData name="David George" userId="00d1e6794cfa9047" providerId="LiveId" clId="{A38FE2A8-9EC1-4541-AD43-E4452D6D1912}" dt="2022-07-27T19:48:39.463" v="82" actId="5793"/>
          <ac:spMkLst>
            <pc:docMk/>
            <pc:sldMk cId="358234696" sldId="402"/>
            <ac:spMk id="3" creationId="{00000000-0000-0000-0000-000000000000}"/>
          </ac:spMkLst>
        </pc:spChg>
      </pc:sldChg>
      <pc:sldChg chg="del">
        <pc:chgData name="David George" userId="00d1e6794cfa9047" providerId="LiveId" clId="{A38FE2A8-9EC1-4541-AD43-E4452D6D1912}" dt="2022-07-27T19:45:28.860" v="20" actId="47"/>
        <pc:sldMkLst>
          <pc:docMk/>
          <pc:sldMk cId="1013465617" sldId="403"/>
        </pc:sldMkLst>
      </pc:sldChg>
      <pc:sldChg chg="modSp new mod">
        <pc:chgData name="David George" userId="00d1e6794cfa9047" providerId="LiveId" clId="{A38FE2A8-9EC1-4541-AD43-E4452D6D1912}" dt="2022-07-27T19:49:21.487" v="89" actId="5793"/>
        <pc:sldMkLst>
          <pc:docMk/>
          <pc:sldMk cId="3116731443" sldId="403"/>
        </pc:sldMkLst>
        <pc:spChg chg="mod">
          <ac:chgData name="David George" userId="00d1e6794cfa9047" providerId="LiveId" clId="{A38FE2A8-9EC1-4541-AD43-E4452D6D1912}" dt="2022-07-27T19:46:59.689" v="55" actId="20577"/>
          <ac:spMkLst>
            <pc:docMk/>
            <pc:sldMk cId="3116731443" sldId="403"/>
            <ac:spMk id="2" creationId="{991D2D33-E933-1D1D-7AD3-65DA601E07DC}"/>
          </ac:spMkLst>
        </pc:spChg>
        <pc:spChg chg="mod">
          <ac:chgData name="David George" userId="00d1e6794cfa9047" providerId="LiveId" clId="{A38FE2A8-9EC1-4541-AD43-E4452D6D1912}" dt="2022-07-27T19:49:21.487" v="89" actId="5793"/>
          <ac:spMkLst>
            <pc:docMk/>
            <pc:sldMk cId="3116731443" sldId="403"/>
            <ac:spMk id="3" creationId="{BCAA2D76-49A0-B300-7232-34E9EC4AEB9C}"/>
          </ac:spMkLst>
        </pc:spChg>
      </pc:sldChg>
      <pc:sldChg chg="del">
        <pc:chgData name="David George" userId="00d1e6794cfa9047" providerId="LiveId" clId="{A38FE2A8-9EC1-4541-AD43-E4452D6D1912}" dt="2022-07-27T19:45:29.286" v="21" actId="47"/>
        <pc:sldMkLst>
          <pc:docMk/>
          <pc:sldMk cId="783244837" sldId="404"/>
        </pc:sldMkLst>
      </pc:sldChg>
      <pc:sldChg chg="modSp new mod">
        <pc:chgData name="David George" userId="00d1e6794cfa9047" providerId="LiveId" clId="{A38FE2A8-9EC1-4541-AD43-E4452D6D1912}" dt="2022-07-27T19:50:06.470" v="97" actId="20577"/>
        <pc:sldMkLst>
          <pc:docMk/>
          <pc:sldMk cId="3234432051" sldId="404"/>
        </pc:sldMkLst>
        <pc:spChg chg="mod">
          <ac:chgData name="David George" userId="00d1e6794cfa9047" providerId="LiveId" clId="{A38FE2A8-9EC1-4541-AD43-E4452D6D1912}" dt="2022-07-27T19:50:06.470" v="97" actId="20577"/>
          <ac:spMkLst>
            <pc:docMk/>
            <pc:sldMk cId="3234432051" sldId="404"/>
            <ac:spMk id="2" creationId="{4E3C8E68-08EB-96DB-164A-FB5DA094D95D}"/>
          </ac:spMkLst>
        </pc:spChg>
        <pc:spChg chg="mod">
          <ac:chgData name="David George" userId="00d1e6794cfa9047" providerId="LiveId" clId="{A38FE2A8-9EC1-4541-AD43-E4452D6D1912}" dt="2022-07-27T19:50:01.789" v="95" actId="5793"/>
          <ac:spMkLst>
            <pc:docMk/>
            <pc:sldMk cId="3234432051" sldId="404"/>
            <ac:spMk id="3" creationId="{1C283CA6-19F7-10D9-3C7F-E5840062C86C}"/>
          </ac:spMkLst>
        </pc:spChg>
      </pc:sldChg>
      <pc:sldChg chg="del">
        <pc:chgData name="David George" userId="00d1e6794cfa9047" providerId="LiveId" clId="{A38FE2A8-9EC1-4541-AD43-E4452D6D1912}" dt="2022-07-27T19:45:29.756" v="22" actId="47"/>
        <pc:sldMkLst>
          <pc:docMk/>
          <pc:sldMk cId="195412670" sldId="405"/>
        </pc:sldMkLst>
      </pc:sldChg>
      <pc:sldChg chg="modSp new mod">
        <pc:chgData name="David George" userId="00d1e6794cfa9047" providerId="LiveId" clId="{A38FE2A8-9EC1-4541-AD43-E4452D6D1912}" dt="2022-07-27T19:50:43.185" v="112" actId="20577"/>
        <pc:sldMkLst>
          <pc:docMk/>
          <pc:sldMk cId="3771176631" sldId="405"/>
        </pc:sldMkLst>
        <pc:spChg chg="mod">
          <ac:chgData name="David George" userId="00d1e6794cfa9047" providerId="LiveId" clId="{A38FE2A8-9EC1-4541-AD43-E4452D6D1912}" dt="2022-07-27T19:50:43.185" v="112" actId="20577"/>
          <ac:spMkLst>
            <pc:docMk/>
            <pc:sldMk cId="3771176631" sldId="405"/>
            <ac:spMk id="2" creationId="{0C25F55C-2869-0FCA-D7F2-4A864A3DF7D4}"/>
          </ac:spMkLst>
        </pc:spChg>
        <pc:spChg chg="mod">
          <ac:chgData name="David George" userId="00d1e6794cfa9047" providerId="LiveId" clId="{A38FE2A8-9EC1-4541-AD43-E4452D6D1912}" dt="2022-07-27T19:50:36.320" v="102" actId="5793"/>
          <ac:spMkLst>
            <pc:docMk/>
            <pc:sldMk cId="3771176631" sldId="405"/>
            <ac:spMk id="3" creationId="{5DA8D7DC-79D5-3430-7521-D36B43D8C78D}"/>
          </ac:spMkLst>
        </pc:spChg>
      </pc:sldChg>
      <pc:sldChg chg="del">
        <pc:chgData name="David George" userId="00d1e6794cfa9047" providerId="LiveId" clId="{A38FE2A8-9EC1-4541-AD43-E4452D6D1912}" dt="2022-07-27T19:45:30.198" v="23" actId="47"/>
        <pc:sldMkLst>
          <pc:docMk/>
          <pc:sldMk cId="886192025" sldId="406"/>
        </pc:sldMkLst>
      </pc:sldChg>
      <pc:sldChg chg="modSp new mod">
        <pc:chgData name="David George" userId="00d1e6794cfa9047" providerId="LiveId" clId="{A38FE2A8-9EC1-4541-AD43-E4452D6D1912}" dt="2022-07-27T19:51:33.029" v="126" actId="20577"/>
        <pc:sldMkLst>
          <pc:docMk/>
          <pc:sldMk cId="3188033241" sldId="406"/>
        </pc:sldMkLst>
        <pc:spChg chg="mod">
          <ac:chgData name="David George" userId="00d1e6794cfa9047" providerId="LiveId" clId="{A38FE2A8-9EC1-4541-AD43-E4452D6D1912}" dt="2022-07-27T19:51:33.029" v="126" actId="20577"/>
          <ac:spMkLst>
            <pc:docMk/>
            <pc:sldMk cId="3188033241" sldId="406"/>
            <ac:spMk id="2" creationId="{09115B03-F05D-A651-37C6-40A706A44B56}"/>
          </ac:spMkLst>
        </pc:spChg>
        <pc:spChg chg="mod">
          <ac:chgData name="David George" userId="00d1e6794cfa9047" providerId="LiveId" clId="{A38FE2A8-9EC1-4541-AD43-E4452D6D1912}" dt="2022-07-27T19:51:28.575" v="117" actId="5793"/>
          <ac:spMkLst>
            <pc:docMk/>
            <pc:sldMk cId="3188033241" sldId="406"/>
            <ac:spMk id="3" creationId="{48FC73A5-7370-892F-DA2E-9F8A5CFB152E}"/>
          </ac:spMkLst>
        </pc:spChg>
      </pc:sldChg>
      <pc:sldChg chg="modSp new mod">
        <pc:chgData name="David George" userId="00d1e6794cfa9047" providerId="LiveId" clId="{A38FE2A8-9EC1-4541-AD43-E4452D6D1912}" dt="2022-07-27T19:52:00.551" v="144" actId="20577"/>
        <pc:sldMkLst>
          <pc:docMk/>
          <pc:sldMk cId="3071167929" sldId="407"/>
        </pc:sldMkLst>
        <pc:spChg chg="mod">
          <ac:chgData name="David George" userId="00d1e6794cfa9047" providerId="LiveId" clId="{A38FE2A8-9EC1-4541-AD43-E4452D6D1912}" dt="2022-07-27T19:52:00.551" v="144" actId="20577"/>
          <ac:spMkLst>
            <pc:docMk/>
            <pc:sldMk cId="3071167929" sldId="407"/>
            <ac:spMk id="2" creationId="{556CBE9C-5BF9-ED34-BCDC-D368E76F9090}"/>
          </ac:spMkLst>
        </pc:spChg>
        <pc:spChg chg="mod">
          <ac:chgData name="David George" userId="00d1e6794cfa9047" providerId="LiveId" clId="{A38FE2A8-9EC1-4541-AD43-E4452D6D1912}" dt="2022-07-27T19:51:55.282" v="132" actId="5793"/>
          <ac:spMkLst>
            <pc:docMk/>
            <pc:sldMk cId="3071167929" sldId="407"/>
            <ac:spMk id="3" creationId="{45467E9A-916E-F078-FCF4-C9EBC72FBB6D}"/>
          </ac:spMkLst>
        </pc:spChg>
      </pc:sldChg>
      <pc:sldChg chg="del">
        <pc:chgData name="David George" userId="00d1e6794cfa9047" providerId="LiveId" clId="{A38FE2A8-9EC1-4541-AD43-E4452D6D1912}" dt="2022-07-27T19:45:30.699" v="24" actId="47"/>
        <pc:sldMkLst>
          <pc:docMk/>
          <pc:sldMk cId="3269494837" sldId="407"/>
        </pc:sldMkLst>
      </pc:sldChg>
      <pc:sldChg chg="del">
        <pc:chgData name="David George" userId="00d1e6794cfa9047" providerId="LiveId" clId="{A38FE2A8-9EC1-4541-AD43-E4452D6D1912}" dt="2022-07-27T19:45:31.064" v="25" actId="47"/>
        <pc:sldMkLst>
          <pc:docMk/>
          <pc:sldMk cId="420436151" sldId="408"/>
        </pc:sldMkLst>
      </pc:sldChg>
      <pc:sldChg chg="modSp new mod">
        <pc:chgData name="David George" userId="00d1e6794cfa9047" providerId="LiveId" clId="{A38FE2A8-9EC1-4541-AD43-E4452D6D1912}" dt="2022-07-27T19:52:58.019" v="165" actId="20577"/>
        <pc:sldMkLst>
          <pc:docMk/>
          <pc:sldMk cId="2708478520" sldId="408"/>
        </pc:sldMkLst>
        <pc:spChg chg="mod">
          <ac:chgData name="David George" userId="00d1e6794cfa9047" providerId="LiveId" clId="{A38FE2A8-9EC1-4541-AD43-E4452D6D1912}" dt="2022-07-27T19:52:58.019" v="165" actId="20577"/>
          <ac:spMkLst>
            <pc:docMk/>
            <pc:sldMk cId="2708478520" sldId="408"/>
            <ac:spMk id="2" creationId="{31C0D813-6964-1760-97F7-222B0531D8F9}"/>
          </ac:spMkLst>
        </pc:spChg>
        <pc:spChg chg="mod">
          <ac:chgData name="David George" userId="00d1e6794cfa9047" providerId="LiveId" clId="{A38FE2A8-9EC1-4541-AD43-E4452D6D1912}" dt="2022-07-27T19:52:49.800" v="153" actId="5793"/>
          <ac:spMkLst>
            <pc:docMk/>
            <pc:sldMk cId="2708478520" sldId="408"/>
            <ac:spMk id="3" creationId="{567C9902-F5B1-9700-9DA7-8E451ACDB198}"/>
          </ac:spMkLst>
        </pc:spChg>
      </pc:sldChg>
      <pc:sldChg chg="del">
        <pc:chgData name="David George" userId="00d1e6794cfa9047" providerId="LiveId" clId="{A38FE2A8-9EC1-4541-AD43-E4452D6D1912}" dt="2022-07-27T19:45:31.489" v="26" actId="47"/>
        <pc:sldMkLst>
          <pc:docMk/>
          <pc:sldMk cId="942653716" sldId="409"/>
        </pc:sldMkLst>
      </pc:sldChg>
      <pc:sldChg chg="modSp new mod">
        <pc:chgData name="David George" userId="00d1e6794cfa9047" providerId="LiveId" clId="{A38FE2A8-9EC1-4541-AD43-E4452D6D1912}" dt="2022-07-27T19:53:46.464" v="182" actId="20577"/>
        <pc:sldMkLst>
          <pc:docMk/>
          <pc:sldMk cId="2436325827" sldId="409"/>
        </pc:sldMkLst>
        <pc:spChg chg="mod">
          <ac:chgData name="David George" userId="00d1e6794cfa9047" providerId="LiveId" clId="{A38FE2A8-9EC1-4541-AD43-E4452D6D1912}" dt="2022-07-27T19:53:46.464" v="182" actId="20577"/>
          <ac:spMkLst>
            <pc:docMk/>
            <pc:sldMk cId="2436325827" sldId="409"/>
            <ac:spMk id="2" creationId="{051F0D1B-5833-83E4-7C37-400AC781AF8C}"/>
          </ac:spMkLst>
        </pc:spChg>
        <pc:spChg chg="mod">
          <ac:chgData name="David George" userId="00d1e6794cfa9047" providerId="LiveId" clId="{A38FE2A8-9EC1-4541-AD43-E4452D6D1912}" dt="2022-07-27T19:53:39.983" v="170" actId="207"/>
          <ac:spMkLst>
            <pc:docMk/>
            <pc:sldMk cId="2436325827" sldId="409"/>
            <ac:spMk id="3" creationId="{84982040-8E59-AE55-DB70-3FC359D08E6D}"/>
          </ac:spMkLst>
        </pc:spChg>
      </pc:sldChg>
      <pc:sldChg chg="modSp new mod">
        <pc:chgData name="David George" userId="00d1e6794cfa9047" providerId="LiveId" clId="{A38FE2A8-9EC1-4541-AD43-E4452D6D1912}" dt="2022-07-27T19:54:47.510" v="203" actId="20577"/>
        <pc:sldMkLst>
          <pc:docMk/>
          <pc:sldMk cId="583305005" sldId="410"/>
        </pc:sldMkLst>
        <pc:spChg chg="mod">
          <ac:chgData name="David George" userId="00d1e6794cfa9047" providerId="LiveId" clId="{A38FE2A8-9EC1-4541-AD43-E4452D6D1912}" dt="2022-07-27T19:54:47.510" v="203" actId="20577"/>
          <ac:spMkLst>
            <pc:docMk/>
            <pc:sldMk cId="583305005" sldId="410"/>
            <ac:spMk id="2" creationId="{3A3AFEC4-EE68-4E90-E03B-42A02EEDC044}"/>
          </ac:spMkLst>
        </pc:spChg>
        <pc:spChg chg="mod">
          <ac:chgData name="David George" userId="00d1e6794cfa9047" providerId="LiveId" clId="{A38FE2A8-9EC1-4541-AD43-E4452D6D1912}" dt="2022-07-27T19:54:40.167" v="191" actId="5793"/>
          <ac:spMkLst>
            <pc:docMk/>
            <pc:sldMk cId="583305005" sldId="410"/>
            <ac:spMk id="3" creationId="{31A87EE8-A130-9D7F-E67C-8E51263848DA}"/>
          </ac:spMkLst>
        </pc:spChg>
      </pc:sldChg>
      <pc:sldChg chg="del">
        <pc:chgData name="David George" userId="00d1e6794cfa9047" providerId="LiveId" clId="{A38FE2A8-9EC1-4541-AD43-E4452D6D1912}" dt="2022-07-27T19:45:31.887" v="27" actId="47"/>
        <pc:sldMkLst>
          <pc:docMk/>
          <pc:sldMk cId="2777132608" sldId="410"/>
        </pc:sldMkLst>
      </pc:sldChg>
      <pc:sldChg chg="modSp new mod">
        <pc:chgData name="David George" userId="00d1e6794cfa9047" providerId="LiveId" clId="{A38FE2A8-9EC1-4541-AD43-E4452D6D1912}" dt="2022-07-27T19:55:25.871" v="218"/>
        <pc:sldMkLst>
          <pc:docMk/>
          <pc:sldMk cId="151896301" sldId="411"/>
        </pc:sldMkLst>
        <pc:spChg chg="mod">
          <ac:chgData name="David George" userId="00d1e6794cfa9047" providerId="LiveId" clId="{A38FE2A8-9EC1-4541-AD43-E4452D6D1912}" dt="2022-07-27T19:55:21.167" v="217" actId="20577"/>
          <ac:spMkLst>
            <pc:docMk/>
            <pc:sldMk cId="151896301" sldId="411"/>
            <ac:spMk id="2" creationId="{12284DE4-F53C-7461-C061-79D2F5E1EE44}"/>
          </ac:spMkLst>
        </pc:spChg>
        <pc:spChg chg="mod">
          <ac:chgData name="David George" userId="00d1e6794cfa9047" providerId="LiveId" clId="{A38FE2A8-9EC1-4541-AD43-E4452D6D1912}" dt="2022-07-27T19:55:25.871" v="218"/>
          <ac:spMkLst>
            <pc:docMk/>
            <pc:sldMk cId="151896301" sldId="411"/>
            <ac:spMk id="3" creationId="{16B97D53-EA6F-4C9B-1310-5AF7D6F83EEE}"/>
          </ac:spMkLst>
        </pc:spChg>
      </pc:sldChg>
      <pc:sldChg chg="del">
        <pc:chgData name="David George" userId="00d1e6794cfa9047" providerId="LiveId" clId="{A38FE2A8-9EC1-4541-AD43-E4452D6D1912}" dt="2022-07-27T19:45:32.316" v="28" actId="47"/>
        <pc:sldMkLst>
          <pc:docMk/>
          <pc:sldMk cId="2563582840" sldId="411"/>
        </pc:sldMkLst>
      </pc:sldChg>
      <pc:sldChg chg="modSp new mod">
        <pc:chgData name="David George" userId="00d1e6794cfa9047" providerId="LiveId" clId="{A38FE2A8-9EC1-4541-AD43-E4452D6D1912}" dt="2022-07-27T19:56:06.350" v="242" actId="20577"/>
        <pc:sldMkLst>
          <pc:docMk/>
          <pc:sldMk cId="928276842" sldId="412"/>
        </pc:sldMkLst>
        <pc:spChg chg="mod">
          <ac:chgData name="David George" userId="00d1e6794cfa9047" providerId="LiveId" clId="{A38FE2A8-9EC1-4541-AD43-E4452D6D1912}" dt="2022-07-27T19:56:02.197" v="238" actId="20577"/>
          <ac:spMkLst>
            <pc:docMk/>
            <pc:sldMk cId="928276842" sldId="412"/>
            <ac:spMk id="2" creationId="{BE4CEEA4-9D32-ABFF-3620-998BEA53824A}"/>
          </ac:spMkLst>
        </pc:spChg>
        <pc:spChg chg="mod">
          <ac:chgData name="David George" userId="00d1e6794cfa9047" providerId="LiveId" clId="{A38FE2A8-9EC1-4541-AD43-E4452D6D1912}" dt="2022-07-27T19:56:06.350" v="242" actId="20577"/>
          <ac:spMkLst>
            <pc:docMk/>
            <pc:sldMk cId="928276842" sldId="412"/>
            <ac:spMk id="3" creationId="{91485224-9D80-D239-2EB4-B3AE5E622A37}"/>
          </ac:spMkLst>
        </pc:spChg>
      </pc:sldChg>
      <pc:sldChg chg="modSp new mod">
        <pc:chgData name="David George" userId="00d1e6794cfa9047" providerId="LiveId" clId="{A38FE2A8-9EC1-4541-AD43-E4452D6D1912}" dt="2022-07-27T19:56:46.653" v="261" actId="20577"/>
        <pc:sldMkLst>
          <pc:docMk/>
          <pc:sldMk cId="1846884673" sldId="413"/>
        </pc:sldMkLst>
        <pc:spChg chg="mod">
          <ac:chgData name="David George" userId="00d1e6794cfa9047" providerId="LiveId" clId="{A38FE2A8-9EC1-4541-AD43-E4452D6D1912}" dt="2022-07-27T19:56:46.653" v="261" actId="20577"/>
          <ac:spMkLst>
            <pc:docMk/>
            <pc:sldMk cId="1846884673" sldId="413"/>
            <ac:spMk id="2" creationId="{BAAB0D85-FA03-A1D5-A725-4D03C2011484}"/>
          </ac:spMkLst>
        </pc:spChg>
        <pc:spChg chg="mod">
          <ac:chgData name="David George" userId="00d1e6794cfa9047" providerId="LiveId" clId="{A38FE2A8-9EC1-4541-AD43-E4452D6D1912}" dt="2022-07-27T19:56:41.170" v="249" actId="5793"/>
          <ac:spMkLst>
            <pc:docMk/>
            <pc:sldMk cId="1846884673" sldId="413"/>
            <ac:spMk id="3" creationId="{44E33DC5-D55D-0FC4-7DFC-6011771C573D}"/>
          </ac:spMkLst>
        </pc:spChg>
      </pc:sldChg>
      <pc:sldChg chg="modSp new mod">
        <pc:chgData name="David George" userId="00d1e6794cfa9047" providerId="LiveId" clId="{A38FE2A8-9EC1-4541-AD43-E4452D6D1912}" dt="2022-07-27T19:58:35.912" v="281" actId="20577"/>
        <pc:sldMkLst>
          <pc:docMk/>
          <pc:sldMk cId="2330481425" sldId="414"/>
        </pc:sldMkLst>
        <pc:spChg chg="mod">
          <ac:chgData name="David George" userId="00d1e6794cfa9047" providerId="LiveId" clId="{A38FE2A8-9EC1-4541-AD43-E4452D6D1912}" dt="2022-07-27T19:58:35.912" v="281" actId="20577"/>
          <ac:spMkLst>
            <pc:docMk/>
            <pc:sldMk cId="2330481425" sldId="414"/>
            <ac:spMk id="2" creationId="{79F6A0E4-689C-E6BB-B19D-AC0375174CA6}"/>
          </ac:spMkLst>
        </pc:spChg>
        <pc:spChg chg="mod">
          <ac:chgData name="David George" userId="00d1e6794cfa9047" providerId="LiveId" clId="{A38FE2A8-9EC1-4541-AD43-E4452D6D1912}" dt="2022-07-27T19:58:25.579" v="266" actId="5793"/>
          <ac:spMkLst>
            <pc:docMk/>
            <pc:sldMk cId="2330481425" sldId="414"/>
            <ac:spMk id="3" creationId="{F37B7758-6172-622A-F1D1-76541A62CB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4C0FD34-0CA9-4A22-86BE-A4C94BDAE55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30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899330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740D32BD-7919-4973-8DAC-E90E61B3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5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9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0DD7-983E-4333-88C2-F4D87369E54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Saints do the Work of Ministry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5" y="802"/>
            <a:ext cx="8154649" cy="5720996"/>
          </a:xfrm>
        </p:spPr>
      </p:pic>
    </p:spTree>
    <p:extLst>
      <p:ext uri="{BB962C8B-B14F-4D97-AF65-F5344CB8AC3E}">
        <p14:creationId xmlns:p14="http://schemas.microsoft.com/office/powerpoint/2010/main" val="224529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8414"/>
            <a:ext cx="7607808" cy="5705856"/>
          </a:xfrm>
        </p:spPr>
      </p:pic>
    </p:spTree>
    <p:extLst>
      <p:ext uri="{BB962C8B-B14F-4D97-AF65-F5344CB8AC3E}">
        <p14:creationId xmlns:p14="http://schemas.microsoft.com/office/powerpoint/2010/main" val="364115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638"/>
            <a:ext cx="8586216" cy="5714362"/>
          </a:xfrm>
        </p:spPr>
      </p:pic>
    </p:spTree>
    <p:extLst>
      <p:ext uri="{BB962C8B-B14F-4D97-AF65-F5344CB8AC3E}">
        <p14:creationId xmlns:p14="http://schemas.microsoft.com/office/powerpoint/2010/main" val="3857590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5:42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42 </a:t>
            </a:r>
            <a:r>
              <a:rPr lang="en-US" dirty="0"/>
              <a:t>And every day, in the temple and from house to house, they did not cease teaching and preaching that the Christ is Jesus.</a:t>
            </a:r>
          </a:p>
        </p:txBody>
      </p:sp>
    </p:spTree>
    <p:extLst>
      <p:ext uri="{BB962C8B-B14F-4D97-AF65-F5344CB8AC3E}">
        <p14:creationId xmlns:p14="http://schemas.microsoft.com/office/powerpoint/2010/main" val="347357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6:7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dirty="0"/>
              <a:t>And the word of God continued to increase, and the number of the disciples multiplied greatly in Jerusalem, and a great many of the priests became obedient to the faith.</a:t>
            </a:r>
          </a:p>
        </p:txBody>
      </p:sp>
    </p:spTree>
    <p:extLst>
      <p:ext uri="{BB962C8B-B14F-4D97-AF65-F5344CB8AC3E}">
        <p14:creationId xmlns:p14="http://schemas.microsoft.com/office/powerpoint/2010/main" val="204602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4:4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4 </a:t>
            </a:r>
            <a:r>
              <a:rPr lang="en-US" dirty="0"/>
              <a:t>But many of those who had heard the word believed, and the number of the men came to about five thousand.</a:t>
            </a:r>
          </a:p>
        </p:txBody>
      </p:sp>
    </p:spTree>
    <p:extLst>
      <p:ext uri="{BB962C8B-B14F-4D97-AF65-F5344CB8AC3E}">
        <p14:creationId xmlns:p14="http://schemas.microsoft.com/office/powerpoint/2010/main" val="85055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8:1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And there arose on that day a great persecution against the church in Jerusalem, and they were all scattered throughout the regions of Judea and Samaria, except the apostles.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44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8:4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4 </a:t>
            </a:r>
            <a:r>
              <a:rPr lang="en-US" dirty="0"/>
              <a:t>Now those who were scattered went about preaching the word.</a:t>
            </a:r>
          </a:p>
        </p:txBody>
      </p:sp>
    </p:spTree>
    <p:extLst>
      <p:ext uri="{BB962C8B-B14F-4D97-AF65-F5344CB8AC3E}">
        <p14:creationId xmlns:p14="http://schemas.microsoft.com/office/powerpoint/2010/main" val="1262692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11:19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19 </a:t>
            </a:r>
            <a:r>
              <a:rPr lang="en-US" dirty="0"/>
              <a:t>Now those who were scattered because of the persecution that arose over Stephen traveled as far as Phoenicia and Cyprus and Antioch, speaking the word to no one except Jews.</a:t>
            </a:r>
          </a:p>
        </p:txBody>
      </p:sp>
    </p:spTree>
    <p:extLst>
      <p:ext uri="{BB962C8B-B14F-4D97-AF65-F5344CB8AC3E}">
        <p14:creationId xmlns:p14="http://schemas.microsoft.com/office/powerpoint/2010/main" val="246320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11:20-21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20 </a:t>
            </a:r>
            <a:r>
              <a:rPr lang="en-US" dirty="0"/>
              <a:t>But there were some of them, men of Cyprus and Cyrene, who on coming to Antioch spoke to the Hellenists also, preaching the Lord Jesus. </a:t>
            </a:r>
            <a:r>
              <a:rPr lang="en-US" b="1" baseline="30000" dirty="0"/>
              <a:t>21 </a:t>
            </a:r>
            <a:r>
              <a:rPr lang="en-US" dirty="0"/>
              <a:t>And the hand of the Lord was with them, and a great number who believed turned to the Lord.</a:t>
            </a:r>
          </a:p>
        </p:txBody>
      </p:sp>
    </p:spTree>
    <p:extLst>
      <p:ext uri="{BB962C8B-B14F-4D97-AF65-F5344CB8AC3E}">
        <p14:creationId xmlns:p14="http://schemas.microsoft.com/office/powerpoint/2010/main" val="140626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22:28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28 </a:t>
            </a:r>
            <a:r>
              <a:rPr lang="en-US" dirty="0"/>
              <a:t>Do not move an ancient boundary stone</a:t>
            </a:r>
            <a:br>
              <a:rPr lang="en-US" dirty="0"/>
            </a:br>
            <a:r>
              <a:rPr lang="en-US" dirty="0"/>
              <a:t>    set up by your ancestors.</a:t>
            </a:r>
          </a:p>
        </p:txBody>
      </p:sp>
    </p:spTree>
    <p:extLst>
      <p:ext uri="{BB962C8B-B14F-4D97-AF65-F5344CB8AC3E}">
        <p14:creationId xmlns:p14="http://schemas.microsoft.com/office/powerpoint/2010/main" val="112101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7AED-52C3-FCA0-D819-019ECBBF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Grassroots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6DA9-AF0A-B9C4-CDC0-A8DE4D82D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/>
              <a:t>Grassroots movements organize and mobilize individuals to take actions intended to influence social and political issues.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/>
              <a:t>Undertaken at local, regional, national, and international levels, grassroots movements are considered bottom-up, rather than top-down efforts.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/>
              <a:t>Often growing from “kitchen table discussions” to global networks,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0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3751-FFB0-46A9-E367-783BF9B2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28:19-20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6B8F-BBAD-6518-9FB5-7DF945434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/>
              <a:t>19 </a:t>
            </a:r>
            <a:r>
              <a:rPr lang="en-US" b="0" i="0" dirty="0"/>
              <a:t>Therefore go and make disciples of all nations, baptizing them in the name of the Father and of the Son and of the Holy Spirit, </a:t>
            </a:r>
            <a:r>
              <a:rPr lang="en-US" b="1" i="0" baseline="30000" dirty="0"/>
              <a:t>20 </a:t>
            </a:r>
            <a:r>
              <a:rPr lang="en-US" b="0" i="0" dirty="0"/>
              <a:t>and teaching them to obey everything I have commanded you. And surely I am with you always, to the very end of the age.”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71FD-57EB-A305-08B8-D7982F62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3:16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2749-1355-BBB8-0F43-BEEDD397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/>
              <a:t>16 </a:t>
            </a:r>
            <a:r>
              <a:rPr lang="en-US" b="0" i="0" dirty="0"/>
              <a:t>For God so loved the world that he gave his one and only Son, that whoever believes in him shall not perish but have eternal life.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6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12DA-19D3-E1FB-B079-81A5F238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Timothy 2:2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3F608-B525-A39C-7330-C4A8CB419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/>
              <a:t>You then, my son, be strong in the grace that is in Christ Jesus. </a:t>
            </a:r>
            <a:r>
              <a:rPr lang="en-US" b="1" i="0" baseline="30000" dirty="0"/>
              <a:t>2 </a:t>
            </a:r>
            <a:r>
              <a:rPr lang="en-US" b="0" i="0" dirty="0"/>
              <a:t>And the things you have heard me say in the presence of many witnesses entrust to reliable people who will also be qualified to teach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33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22:28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28 </a:t>
            </a:r>
            <a:r>
              <a:rPr lang="en-US" dirty="0"/>
              <a:t>Do not move an ancient boundary stone</a:t>
            </a:r>
            <a:br>
              <a:rPr lang="en-US" dirty="0"/>
            </a:br>
            <a:r>
              <a:rPr lang="en-US" dirty="0"/>
              <a:t>    set up by your ancestors.</a:t>
            </a:r>
          </a:p>
        </p:txBody>
      </p:sp>
    </p:spTree>
    <p:extLst>
      <p:ext uri="{BB962C8B-B14F-4D97-AF65-F5344CB8AC3E}">
        <p14:creationId xmlns:p14="http://schemas.microsoft.com/office/powerpoint/2010/main" val="283201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4:11-12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11 </a:t>
            </a:r>
            <a:r>
              <a:rPr lang="en-US" dirty="0"/>
              <a:t>And he gave the apostles, the prophets, the evangelists, the shepherds and teachers, </a:t>
            </a:r>
            <a:r>
              <a:rPr lang="en-US" b="1" baseline="30000" dirty="0"/>
              <a:t>12 </a:t>
            </a:r>
            <a:r>
              <a:rPr lang="en-US" dirty="0"/>
              <a:t>to equip the saints for the work of ministry, for building up the body of Christ,</a:t>
            </a:r>
            <a:r>
              <a:rPr lang="en-US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91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85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3" y="1343871"/>
            <a:ext cx="4205037" cy="374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39881"/>
            <a:ext cx="6477000" cy="825500"/>
          </a:xfrm>
          <a:effectLst>
            <a:outerShdw blurRad="50800" dist="38100" algn="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Welcome to </a:t>
            </a:r>
          </a:p>
        </p:txBody>
      </p:sp>
    </p:spTree>
    <p:extLst>
      <p:ext uri="{BB962C8B-B14F-4D97-AF65-F5344CB8AC3E}">
        <p14:creationId xmlns:p14="http://schemas.microsoft.com/office/powerpoint/2010/main" val="534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44" y="3394"/>
            <a:ext cx="3800006" cy="5705717"/>
          </a:xfrm>
        </p:spPr>
      </p:pic>
    </p:spTree>
    <p:extLst>
      <p:ext uri="{BB962C8B-B14F-4D97-AF65-F5344CB8AC3E}">
        <p14:creationId xmlns:p14="http://schemas.microsoft.com/office/powerpoint/2010/main" val="313194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Tsunami, 2011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030" y="1332695"/>
            <a:ext cx="7719764" cy="4378554"/>
          </a:xfrm>
        </p:spPr>
      </p:pic>
    </p:spTree>
    <p:extLst>
      <p:ext uri="{BB962C8B-B14F-4D97-AF65-F5344CB8AC3E}">
        <p14:creationId xmlns:p14="http://schemas.microsoft.com/office/powerpoint/2010/main" val="297456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4:11-12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11 </a:t>
            </a:r>
            <a:r>
              <a:rPr lang="en-US" dirty="0"/>
              <a:t>And he gave the apostles, the prophets, the evangelists, the shepherds and teachers, </a:t>
            </a:r>
            <a:r>
              <a:rPr lang="en-US" b="1" baseline="30000" dirty="0"/>
              <a:t>12 </a:t>
            </a:r>
            <a:r>
              <a:rPr lang="en-US" dirty="0"/>
              <a:t>to equip the saints for the work of ministry, for building up the body of Christ,</a:t>
            </a:r>
            <a:r>
              <a:rPr lang="en-US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6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9:37-38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37 </a:t>
            </a:r>
            <a:r>
              <a:rPr lang="en-US" dirty="0"/>
              <a:t>Then he said to his disciples, “The harvest is plentiful, but the laborers are few; </a:t>
            </a:r>
            <a:r>
              <a:rPr lang="en-US" b="1" baseline="30000" dirty="0"/>
              <a:t>38 </a:t>
            </a:r>
            <a:r>
              <a:rPr lang="en-US" dirty="0"/>
              <a:t>therefore pray earnestly to the Lord of the harvest to send out laborers into his harvest.”</a:t>
            </a:r>
          </a:p>
        </p:txBody>
      </p:sp>
    </p:spTree>
    <p:extLst>
      <p:ext uri="{BB962C8B-B14F-4D97-AF65-F5344CB8AC3E}">
        <p14:creationId xmlns:p14="http://schemas.microsoft.com/office/powerpoint/2010/main" val="356523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" y="320041"/>
            <a:ext cx="9153876" cy="5149056"/>
          </a:xfrm>
        </p:spPr>
      </p:pic>
    </p:spTree>
    <p:extLst>
      <p:ext uri="{BB962C8B-B14F-4D97-AF65-F5344CB8AC3E}">
        <p14:creationId xmlns:p14="http://schemas.microsoft.com/office/powerpoint/2010/main" val="95794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2" y="0"/>
            <a:ext cx="8929120" cy="5717614"/>
          </a:xfrm>
        </p:spPr>
      </p:pic>
    </p:spTree>
    <p:extLst>
      <p:ext uri="{BB962C8B-B14F-4D97-AF65-F5344CB8AC3E}">
        <p14:creationId xmlns:p14="http://schemas.microsoft.com/office/powerpoint/2010/main" val="341466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" y="42070"/>
            <a:ext cx="9134843" cy="5480906"/>
          </a:xfrm>
        </p:spPr>
      </p:pic>
    </p:spTree>
    <p:extLst>
      <p:ext uri="{BB962C8B-B14F-4D97-AF65-F5344CB8AC3E}">
        <p14:creationId xmlns:p14="http://schemas.microsoft.com/office/powerpoint/2010/main" val="32866776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26434</TotalTime>
  <Words>586</Words>
  <Application>Microsoft Office PowerPoint</Application>
  <PresentationFormat>On-screen Show (16:10)</PresentationFormat>
  <Paragraphs>37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Gabriola</vt:lpstr>
      <vt:lpstr>1_Office Theme</vt:lpstr>
      <vt:lpstr>The Saints do the Work of Ministry</vt:lpstr>
      <vt:lpstr>Proverbs 22:28</vt:lpstr>
      <vt:lpstr>PowerPoint Presentation</vt:lpstr>
      <vt:lpstr>Japanese Tsunami, 2011</vt:lpstr>
      <vt:lpstr>Ephesians 4:11-12</vt:lpstr>
      <vt:lpstr>Matthew 9:37-38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Acts 5:42</vt:lpstr>
      <vt:lpstr>Acts 6:7</vt:lpstr>
      <vt:lpstr>Acts 4:4</vt:lpstr>
      <vt:lpstr>Acts 8:1</vt:lpstr>
      <vt:lpstr>Acts 8:4</vt:lpstr>
      <vt:lpstr>Acts 11:19</vt:lpstr>
      <vt:lpstr>Acts 11:20-21</vt:lpstr>
      <vt:lpstr>Grassroots Movement</vt:lpstr>
      <vt:lpstr>Matthew 28:19-20</vt:lpstr>
      <vt:lpstr>John 3:16</vt:lpstr>
      <vt:lpstr>II Timothy 2:2</vt:lpstr>
      <vt:lpstr>Proverbs 22:28</vt:lpstr>
      <vt:lpstr>Ephesians 4:11-12</vt:lpstr>
      <vt:lpstr>PowerPoint Presentation</vt:lpstr>
      <vt:lpstr>Welcome 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A.T.F. Agents:</dc:title>
  <dc:creator>David George</dc:creator>
  <cp:lastModifiedBy>David George</cp:lastModifiedBy>
  <cp:revision>338</cp:revision>
  <cp:lastPrinted>2022-07-31T03:00:53Z</cp:lastPrinted>
  <dcterms:created xsi:type="dcterms:W3CDTF">2019-11-30T18:05:49Z</dcterms:created>
  <dcterms:modified xsi:type="dcterms:W3CDTF">2022-09-10T16:55:21Z</dcterms:modified>
</cp:coreProperties>
</file>