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610" r:id="rId2"/>
    <p:sldId id="764" r:id="rId3"/>
    <p:sldId id="256" r:id="rId4"/>
    <p:sldId id="516" r:id="rId5"/>
    <p:sldId id="547" r:id="rId6"/>
    <p:sldId id="695" r:id="rId7"/>
    <p:sldId id="825" r:id="rId8"/>
    <p:sldId id="872" r:id="rId9"/>
    <p:sldId id="879" r:id="rId10"/>
    <p:sldId id="873" r:id="rId11"/>
    <p:sldId id="881" r:id="rId12"/>
    <p:sldId id="874" r:id="rId13"/>
    <p:sldId id="882" r:id="rId14"/>
    <p:sldId id="875" r:id="rId15"/>
    <p:sldId id="876" r:id="rId16"/>
    <p:sldId id="883" r:id="rId17"/>
    <p:sldId id="884" r:id="rId18"/>
    <p:sldId id="877" r:id="rId19"/>
    <p:sldId id="885" r:id="rId20"/>
    <p:sldId id="878" r:id="rId21"/>
    <p:sldId id="852" r:id="rId22"/>
  </p:sldIdLst>
  <p:sldSz cx="9144000" cy="5715000" type="screen16x10"/>
  <p:notesSz cx="7086600" cy="86868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8EF9B6-C05A-4A2C-9DB7-B0DCA62E1819}" v="13" dt="2024-01-28T21:27:25.1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 snapToGrid="0">
      <p:cViewPr varScale="1">
        <p:scale>
          <a:sx n="190" d="100"/>
          <a:sy n="190" d="100"/>
        </p:scale>
        <p:origin x="85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366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George" userId="00d1e6794cfa9047" providerId="LiveId" clId="{BF8EF9B6-C05A-4A2C-9DB7-B0DCA62E1819}"/>
    <pc:docChg chg="undo custSel addSld delSld modSld">
      <pc:chgData name="David George" userId="00d1e6794cfa9047" providerId="LiveId" clId="{BF8EF9B6-C05A-4A2C-9DB7-B0DCA62E1819}" dt="2024-01-28T21:45:34.915" v="3608" actId="20577"/>
      <pc:docMkLst>
        <pc:docMk/>
      </pc:docMkLst>
      <pc:sldChg chg="modSp mod">
        <pc:chgData name="David George" userId="00d1e6794cfa9047" providerId="LiveId" clId="{BF8EF9B6-C05A-4A2C-9DB7-B0DCA62E1819}" dt="2024-01-28T05:14:18.095" v="26" actId="114"/>
        <pc:sldMkLst>
          <pc:docMk/>
          <pc:sldMk cId="3145853992" sldId="547"/>
        </pc:sldMkLst>
        <pc:spChg chg="mod">
          <ac:chgData name="David George" userId="00d1e6794cfa9047" providerId="LiveId" clId="{BF8EF9B6-C05A-4A2C-9DB7-B0DCA62E1819}" dt="2024-01-28T05:14:18.095" v="26" actId="114"/>
          <ac:spMkLst>
            <pc:docMk/>
            <pc:sldMk cId="3145853992" sldId="547"/>
            <ac:spMk id="3" creationId="{59478102-536F-3EEA-7FB6-63A362BEC7ED}"/>
          </ac:spMkLst>
        </pc:spChg>
      </pc:sldChg>
      <pc:sldChg chg="modSp mod">
        <pc:chgData name="David George" userId="00d1e6794cfa9047" providerId="LiveId" clId="{BF8EF9B6-C05A-4A2C-9DB7-B0DCA62E1819}" dt="2024-01-28T05:13:57.829" v="24"/>
        <pc:sldMkLst>
          <pc:docMk/>
          <pc:sldMk cId="613744772" sldId="610"/>
        </pc:sldMkLst>
        <pc:spChg chg="mod">
          <ac:chgData name="David George" userId="00d1e6794cfa9047" providerId="LiveId" clId="{BF8EF9B6-C05A-4A2C-9DB7-B0DCA62E1819}" dt="2024-01-28T05:12:49.744" v="10" actId="20577"/>
          <ac:spMkLst>
            <pc:docMk/>
            <pc:sldMk cId="613744772" sldId="610"/>
            <ac:spMk id="2" creationId="{00000000-0000-0000-0000-000000000000}"/>
          </ac:spMkLst>
        </pc:spChg>
        <pc:spChg chg="mod">
          <ac:chgData name="David George" userId="00d1e6794cfa9047" providerId="LiveId" clId="{BF8EF9B6-C05A-4A2C-9DB7-B0DCA62E1819}" dt="2024-01-28T05:13:57.829" v="24"/>
          <ac:spMkLst>
            <pc:docMk/>
            <pc:sldMk cId="613744772" sldId="610"/>
            <ac:spMk id="3" creationId="{00000000-0000-0000-0000-000000000000}"/>
          </ac:spMkLst>
        </pc:spChg>
      </pc:sldChg>
      <pc:sldChg chg="modSp mod">
        <pc:chgData name="David George" userId="00d1e6794cfa9047" providerId="LiveId" clId="{BF8EF9B6-C05A-4A2C-9DB7-B0DCA62E1819}" dt="2024-01-28T05:13:54.650" v="23"/>
        <pc:sldMkLst>
          <pc:docMk/>
          <pc:sldMk cId="1174068238" sldId="764"/>
        </pc:sldMkLst>
        <pc:spChg chg="mod">
          <ac:chgData name="David George" userId="00d1e6794cfa9047" providerId="LiveId" clId="{BF8EF9B6-C05A-4A2C-9DB7-B0DCA62E1819}" dt="2024-01-28T05:13:49.841" v="22" actId="20577"/>
          <ac:spMkLst>
            <pc:docMk/>
            <pc:sldMk cId="1174068238" sldId="764"/>
            <ac:spMk id="2" creationId="{D4F59FDA-B102-4C1E-BB83-F286E4F7F787}"/>
          </ac:spMkLst>
        </pc:spChg>
        <pc:spChg chg="mod">
          <ac:chgData name="David George" userId="00d1e6794cfa9047" providerId="LiveId" clId="{BF8EF9B6-C05A-4A2C-9DB7-B0DCA62E1819}" dt="2024-01-28T05:13:54.650" v="23"/>
          <ac:spMkLst>
            <pc:docMk/>
            <pc:sldMk cId="1174068238" sldId="764"/>
            <ac:spMk id="3" creationId="{E67F4D74-193D-E1BD-9A63-6B81208D8E4E}"/>
          </ac:spMkLst>
        </pc:spChg>
      </pc:sldChg>
      <pc:sldChg chg="modSp mod">
        <pc:chgData name="David George" userId="00d1e6794cfa9047" providerId="LiveId" clId="{BF8EF9B6-C05A-4A2C-9DB7-B0DCA62E1819}" dt="2024-01-28T05:14:30.528" v="44" actId="20577"/>
        <pc:sldMkLst>
          <pc:docMk/>
          <pc:sldMk cId="1304029800" sldId="825"/>
        </pc:sldMkLst>
        <pc:spChg chg="mod">
          <ac:chgData name="David George" userId="00d1e6794cfa9047" providerId="LiveId" clId="{BF8EF9B6-C05A-4A2C-9DB7-B0DCA62E1819}" dt="2024-01-28T05:14:30.528" v="44" actId="20577"/>
          <ac:spMkLst>
            <pc:docMk/>
            <pc:sldMk cId="1304029800" sldId="825"/>
            <ac:spMk id="2" creationId="{00000000-0000-0000-0000-000000000000}"/>
          </ac:spMkLst>
        </pc:spChg>
      </pc:sldChg>
      <pc:sldChg chg="add del">
        <pc:chgData name="David George" userId="00d1e6794cfa9047" providerId="LiveId" clId="{BF8EF9B6-C05A-4A2C-9DB7-B0DCA62E1819}" dt="2024-01-28T05:15:36.114" v="119" actId="47"/>
        <pc:sldMkLst>
          <pc:docMk/>
          <pc:sldMk cId="681415837" sldId="851"/>
        </pc:sldMkLst>
      </pc:sldChg>
      <pc:sldChg chg="modSp mod">
        <pc:chgData name="David George" userId="00d1e6794cfa9047" providerId="LiveId" clId="{BF8EF9B6-C05A-4A2C-9DB7-B0DCA62E1819}" dt="2024-01-28T21:41:21.787" v="3598" actId="20577"/>
        <pc:sldMkLst>
          <pc:docMk/>
          <pc:sldMk cId="2390760806" sldId="852"/>
        </pc:sldMkLst>
        <pc:spChg chg="mod">
          <ac:chgData name="David George" userId="00d1e6794cfa9047" providerId="LiveId" clId="{BF8EF9B6-C05A-4A2C-9DB7-B0DCA62E1819}" dt="2024-01-28T05:15:48.489" v="147" actId="27636"/>
          <ac:spMkLst>
            <pc:docMk/>
            <pc:sldMk cId="2390760806" sldId="852"/>
            <ac:spMk id="2" creationId="{00000000-0000-0000-0000-000000000000}"/>
          </ac:spMkLst>
        </pc:spChg>
        <pc:spChg chg="mod">
          <ac:chgData name="David George" userId="00d1e6794cfa9047" providerId="LiveId" clId="{BF8EF9B6-C05A-4A2C-9DB7-B0DCA62E1819}" dt="2024-01-28T21:41:21.787" v="3598" actId="20577"/>
          <ac:spMkLst>
            <pc:docMk/>
            <pc:sldMk cId="2390760806" sldId="852"/>
            <ac:spMk id="3" creationId="{00000000-0000-0000-0000-000000000000}"/>
          </ac:spMkLst>
        </pc:spChg>
        <pc:spChg chg="mod">
          <ac:chgData name="David George" userId="00d1e6794cfa9047" providerId="LiveId" clId="{BF8EF9B6-C05A-4A2C-9DB7-B0DCA62E1819}" dt="2024-01-28T21:40:55.963" v="3581" actId="20577"/>
          <ac:spMkLst>
            <pc:docMk/>
            <pc:sldMk cId="2390760806" sldId="852"/>
            <ac:spMk id="5" creationId="{00000000-0000-0000-0000-000000000000}"/>
          </ac:spMkLst>
        </pc:spChg>
      </pc:sldChg>
      <pc:sldChg chg="del">
        <pc:chgData name="David George" userId="00d1e6794cfa9047" providerId="LiveId" clId="{BF8EF9B6-C05A-4A2C-9DB7-B0DCA62E1819}" dt="2024-01-28T05:14:34.591" v="45" actId="47"/>
        <pc:sldMkLst>
          <pc:docMk/>
          <pc:sldMk cId="2780926121" sldId="853"/>
        </pc:sldMkLst>
      </pc:sldChg>
      <pc:sldChg chg="del">
        <pc:chgData name="David George" userId="00d1e6794cfa9047" providerId="LiveId" clId="{BF8EF9B6-C05A-4A2C-9DB7-B0DCA62E1819}" dt="2024-01-28T05:14:35.008" v="46" actId="47"/>
        <pc:sldMkLst>
          <pc:docMk/>
          <pc:sldMk cId="3183555486" sldId="854"/>
        </pc:sldMkLst>
      </pc:sldChg>
      <pc:sldChg chg="del">
        <pc:chgData name="David George" userId="00d1e6794cfa9047" providerId="LiveId" clId="{BF8EF9B6-C05A-4A2C-9DB7-B0DCA62E1819}" dt="2024-01-28T05:14:35.575" v="47" actId="47"/>
        <pc:sldMkLst>
          <pc:docMk/>
          <pc:sldMk cId="1186753281" sldId="855"/>
        </pc:sldMkLst>
      </pc:sldChg>
      <pc:sldChg chg="del">
        <pc:chgData name="David George" userId="00d1e6794cfa9047" providerId="LiveId" clId="{BF8EF9B6-C05A-4A2C-9DB7-B0DCA62E1819}" dt="2024-01-28T05:14:35.863" v="48" actId="47"/>
        <pc:sldMkLst>
          <pc:docMk/>
          <pc:sldMk cId="2611977565" sldId="856"/>
        </pc:sldMkLst>
      </pc:sldChg>
      <pc:sldChg chg="del">
        <pc:chgData name="David George" userId="00d1e6794cfa9047" providerId="LiveId" clId="{BF8EF9B6-C05A-4A2C-9DB7-B0DCA62E1819}" dt="2024-01-28T05:14:36.583" v="49" actId="47"/>
        <pc:sldMkLst>
          <pc:docMk/>
          <pc:sldMk cId="3852111963" sldId="857"/>
        </pc:sldMkLst>
      </pc:sldChg>
      <pc:sldChg chg="del">
        <pc:chgData name="David George" userId="00d1e6794cfa9047" providerId="LiveId" clId="{BF8EF9B6-C05A-4A2C-9DB7-B0DCA62E1819}" dt="2024-01-28T05:14:36.768" v="50" actId="47"/>
        <pc:sldMkLst>
          <pc:docMk/>
          <pc:sldMk cId="722834080" sldId="858"/>
        </pc:sldMkLst>
      </pc:sldChg>
      <pc:sldChg chg="del">
        <pc:chgData name="David George" userId="00d1e6794cfa9047" providerId="LiveId" clId="{BF8EF9B6-C05A-4A2C-9DB7-B0DCA62E1819}" dt="2024-01-28T05:14:37.560" v="51" actId="47"/>
        <pc:sldMkLst>
          <pc:docMk/>
          <pc:sldMk cId="3704914554" sldId="859"/>
        </pc:sldMkLst>
      </pc:sldChg>
      <pc:sldChg chg="del">
        <pc:chgData name="David George" userId="00d1e6794cfa9047" providerId="LiveId" clId="{BF8EF9B6-C05A-4A2C-9DB7-B0DCA62E1819}" dt="2024-01-28T05:14:38.432" v="52" actId="47"/>
        <pc:sldMkLst>
          <pc:docMk/>
          <pc:sldMk cId="4036614838" sldId="860"/>
        </pc:sldMkLst>
      </pc:sldChg>
      <pc:sldChg chg="del">
        <pc:chgData name="David George" userId="00d1e6794cfa9047" providerId="LiveId" clId="{BF8EF9B6-C05A-4A2C-9DB7-B0DCA62E1819}" dt="2024-01-28T05:14:38.624" v="53" actId="47"/>
        <pc:sldMkLst>
          <pc:docMk/>
          <pc:sldMk cId="3308706991" sldId="861"/>
        </pc:sldMkLst>
      </pc:sldChg>
      <pc:sldChg chg="del">
        <pc:chgData name="David George" userId="00d1e6794cfa9047" providerId="LiveId" clId="{BF8EF9B6-C05A-4A2C-9DB7-B0DCA62E1819}" dt="2024-01-28T05:14:39.734" v="54" actId="47"/>
        <pc:sldMkLst>
          <pc:docMk/>
          <pc:sldMk cId="1587792057" sldId="862"/>
        </pc:sldMkLst>
      </pc:sldChg>
      <pc:sldChg chg="del">
        <pc:chgData name="David George" userId="00d1e6794cfa9047" providerId="LiveId" clId="{BF8EF9B6-C05A-4A2C-9DB7-B0DCA62E1819}" dt="2024-01-28T05:14:39.928" v="55" actId="47"/>
        <pc:sldMkLst>
          <pc:docMk/>
          <pc:sldMk cId="474844988" sldId="863"/>
        </pc:sldMkLst>
      </pc:sldChg>
      <pc:sldChg chg="del">
        <pc:chgData name="David George" userId="00d1e6794cfa9047" providerId="LiveId" clId="{BF8EF9B6-C05A-4A2C-9DB7-B0DCA62E1819}" dt="2024-01-28T05:14:40.783" v="56" actId="47"/>
        <pc:sldMkLst>
          <pc:docMk/>
          <pc:sldMk cId="821295946" sldId="864"/>
        </pc:sldMkLst>
      </pc:sldChg>
      <pc:sldChg chg="del">
        <pc:chgData name="David George" userId="00d1e6794cfa9047" providerId="LiveId" clId="{BF8EF9B6-C05A-4A2C-9DB7-B0DCA62E1819}" dt="2024-01-28T05:14:40.967" v="57" actId="47"/>
        <pc:sldMkLst>
          <pc:docMk/>
          <pc:sldMk cId="189463835" sldId="865"/>
        </pc:sldMkLst>
      </pc:sldChg>
      <pc:sldChg chg="del">
        <pc:chgData name="David George" userId="00d1e6794cfa9047" providerId="LiveId" clId="{BF8EF9B6-C05A-4A2C-9DB7-B0DCA62E1819}" dt="2024-01-28T05:14:41.832" v="58" actId="47"/>
        <pc:sldMkLst>
          <pc:docMk/>
          <pc:sldMk cId="1560048585" sldId="866"/>
        </pc:sldMkLst>
      </pc:sldChg>
      <pc:sldChg chg="del">
        <pc:chgData name="David George" userId="00d1e6794cfa9047" providerId="LiveId" clId="{BF8EF9B6-C05A-4A2C-9DB7-B0DCA62E1819}" dt="2024-01-28T05:14:42.041" v="59" actId="47"/>
        <pc:sldMkLst>
          <pc:docMk/>
          <pc:sldMk cId="3616134565" sldId="867"/>
        </pc:sldMkLst>
      </pc:sldChg>
      <pc:sldChg chg="del">
        <pc:chgData name="David George" userId="00d1e6794cfa9047" providerId="LiveId" clId="{BF8EF9B6-C05A-4A2C-9DB7-B0DCA62E1819}" dt="2024-01-28T05:14:43.034" v="60" actId="47"/>
        <pc:sldMkLst>
          <pc:docMk/>
          <pc:sldMk cId="1653378897" sldId="868"/>
        </pc:sldMkLst>
      </pc:sldChg>
      <pc:sldChg chg="del">
        <pc:chgData name="David George" userId="00d1e6794cfa9047" providerId="LiveId" clId="{BF8EF9B6-C05A-4A2C-9DB7-B0DCA62E1819}" dt="2024-01-28T05:14:43.824" v="61" actId="47"/>
        <pc:sldMkLst>
          <pc:docMk/>
          <pc:sldMk cId="1869848880" sldId="869"/>
        </pc:sldMkLst>
      </pc:sldChg>
      <pc:sldChg chg="del">
        <pc:chgData name="David George" userId="00d1e6794cfa9047" providerId="LiveId" clId="{BF8EF9B6-C05A-4A2C-9DB7-B0DCA62E1819}" dt="2024-01-28T05:14:44.352" v="62" actId="47"/>
        <pc:sldMkLst>
          <pc:docMk/>
          <pc:sldMk cId="649712764" sldId="870"/>
        </pc:sldMkLst>
      </pc:sldChg>
      <pc:sldChg chg="del">
        <pc:chgData name="David George" userId="00d1e6794cfa9047" providerId="LiveId" clId="{BF8EF9B6-C05A-4A2C-9DB7-B0DCA62E1819}" dt="2024-01-28T05:14:44.823" v="63" actId="47"/>
        <pc:sldMkLst>
          <pc:docMk/>
          <pc:sldMk cId="2857446575" sldId="871"/>
        </pc:sldMkLst>
      </pc:sldChg>
      <pc:sldChg chg="modSp add del mod">
        <pc:chgData name="David George" userId="00d1e6794cfa9047" providerId="LiveId" clId="{BF8EF9B6-C05A-4A2C-9DB7-B0DCA62E1819}" dt="2024-01-28T20:37:07.283" v="453" actId="6549"/>
        <pc:sldMkLst>
          <pc:docMk/>
          <pc:sldMk cId="4024549260" sldId="872"/>
        </pc:sldMkLst>
        <pc:spChg chg="mod">
          <ac:chgData name="David George" userId="00d1e6794cfa9047" providerId="LiveId" clId="{BF8EF9B6-C05A-4A2C-9DB7-B0DCA62E1819}" dt="2024-01-28T05:15:26.761" v="117" actId="20577"/>
          <ac:spMkLst>
            <pc:docMk/>
            <pc:sldMk cId="4024549260" sldId="872"/>
            <ac:spMk id="2" creationId="{00000000-0000-0000-0000-000000000000}"/>
          </ac:spMkLst>
        </pc:spChg>
        <pc:spChg chg="mod">
          <ac:chgData name="David George" userId="00d1e6794cfa9047" providerId="LiveId" clId="{BF8EF9B6-C05A-4A2C-9DB7-B0DCA62E1819}" dt="2024-01-28T20:37:07.283" v="453" actId="6549"/>
          <ac:spMkLst>
            <pc:docMk/>
            <pc:sldMk cId="4024549260" sldId="872"/>
            <ac:spMk id="3" creationId="{00000000-0000-0000-0000-000000000000}"/>
          </ac:spMkLst>
        </pc:spChg>
      </pc:sldChg>
      <pc:sldChg chg="modSp add mod">
        <pc:chgData name="David George" userId="00d1e6794cfa9047" providerId="LiveId" clId="{BF8EF9B6-C05A-4A2C-9DB7-B0DCA62E1819}" dt="2024-01-28T21:06:06.321" v="1556" actId="20577"/>
        <pc:sldMkLst>
          <pc:docMk/>
          <pc:sldMk cId="241745581" sldId="873"/>
        </pc:sldMkLst>
        <pc:spChg chg="mod">
          <ac:chgData name="David George" userId="00d1e6794cfa9047" providerId="LiveId" clId="{BF8EF9B6-C05A-4A2C-9DB7-B0DCA62E1819}" dt="2024-01-28T05:16:10.448" v="160" actId="20577"/>
          <ac:spMkLst>
            <pc:docMk/>
            <pc:sldMk cId="241745581" sldId="873"/>
            <ac:spMk id="2" creationId="{E6FA109B-6A2F-9969-5440-1D7011A320A4}"/>
          </ac:spMkLst>
        </pc:spChg>
        <pc:spChg chg="mod">
          <ac:chgData name="David George" userId="00d1e6794cfa9047" providerId="LiveId" clId="{BF8EF9B6-C05A-4A2C-9DB7-B0DCA62E1819}" dt="2024-01-28T21:06:06.321" v="1556" actId="20577"/>
          <ac:spMkLst>
            <pc:docMk/>
            <pc:sldMk cId="241745581" sldId="873"/>
            <ac:spMk id="3" creationId="{27122277-AD74-2EEC-1591-BFCD0D2A3421}"/>
          </ac:spMkLst>
        </pc:spChg>
      </pc:sldChg>
      <pc:sldChg chg="modSp add mod">
        <pc:chgData name="David George" userId="00d1e6794cfa9047" providerId="LiveId" clId="{BF8EF9B6-C05A-4A2C-9DB7-B0DCA62E1819}" dt="2024-01-28T21:02:24.910" v="1391"/>
        <pc:sldMkLst>
          <pc:docMk/>
          <pc:sldMk cId="3195971145" sldId="874"/>
        </pc:sldMkLst>
        <pc:spChg chg="mod">
          <ac:chgData name="David George" userId="00d1e6794cfa9047" providerId="LiveId" clId="{BF8EF9B6-C05A-4A2C-9DB7-B0DCA62E1819}" dt="2024-01-28T05:16:28.514" v="176" actId="20577"/>
          <ac:spMkLst>
            <pc:docMk/>
            <pc:sldMk cId="3195971145" sldId="874"/>
            <ac:spMk id="2" creationId="{CE9212B1-FD5B-1577-91D8-9494E1AF08BB}"/>
          </ac:spMkLst>
        </pc:spChg>
        <pc:spChg chg="mod">
          <ac:chgData name="David George" userId="00d1e6794cfa9047" providerId="LiveId" clId="{BF8EF9B6-C05A-4A2C-9DB7-B0DCA62E1819}" dt="2024-01-28T21:02:24.910" v="1391"/>
          <ac:spMkLst>
            <pc:docMk/>
            <pc:sldMk cId="3195971145" sldId="874"/>
            <ac:spMk id="3" creationId="{9883271A-7350-B53D-A531-9C55C74C1AA3}"/>
          </ac:spMkLst>
        </pc:spChg>
      </pc:sldChg>
      <pc:sldChg chg="modSp add mod">
        <pc:chgData name="David George" userId="00d1e6794cfa9047" providerId="LiveId" clId="{BF8EF9B6-C05A-4A2C-9DB7-B0DCA62E1819}" dt="2024-01-28T21:45:34.915" v="3608" actId="20577"/>
        <pc:sldMkLst>
          <pc:docMk/>
          <pc:sldMk cId="2949000202" sldId="875"/>
        </pc:sldMkLst>
        <pc:spChg chg="mod">
          <ac:chgData name="David George" userId="00d1e6794cfa9047" providerId="LiveId" clId="{BF8EF9B6-C05A-4A2C-9DB7-B0DCA62E1819}" dt="2024-01-28T05:16:44.617" v="199" actId="20577"/>
          <ac:spMkLst>
            <pc:docMk/>
            <pc:sldMk cId="2949000202" sldId="875"/>
            <ac:spMk id="2" creationId="{698277FD-5698-C9A8-1F54-9A90BCF6B879}"/>
          </ac:spMkLst>
        </pc:spChg>
        <pc:spChg chg="mod">
          <ac:chgData name="David George" userId="00d1e6794cfa9047" providerId="LiveId" clId="{BF8EF9B6-C05A-4A2C-9DB7-B0DCA62E1819}" dt="2024-01-28T21:45:34.915" v="3608" actId="20577"/>
          <ac:spMkLst>
            <pc:docMk/>
            <pc:sldMk cId="2949000202" sldId="875"/>
            <ac:spMk id="3" creationId="{3BBD3D64-CA33-5787-12CC-A0458C13D87F}"/>
          </ac:spMkLst>
        </pc:spChg>
      </pc:sldChg>
      <pc:sldChg chg="modSp add mod">
        <pc:chgData name="David George" userId="00d1e6794cfa9047" providerId="LiveId" clId="{BF8EF9B6-C05A-4A2C-9DB7-B0DCA62E1819}" dt="2024-01-28T21:17:17.985" v="2237" actId="20577"/>
        <pc:sldMkLst>
          <pc:docMk/>
          <pc:sldMk cId="3089471532" sldId="876"/>
        </pc:sldMkLst>
        <pc:spChg chg="mod">
          <ac:chgData name="David George" userId="00d1e6794cfa9047" providerId="LiveId" clId="{BF8EF9B6-C05A-4A2C-9DB7-B0DCA62E1819}" dt="2024-01-28T05:17:00.689" v="214" actId="20577"/>
          <ac:spMkLst>
            <pc:docMk/>
            <pc:sldMk cId="3089471532" sldId="876"/>
            <ac:spMk id="2" creationId="{638AA1B6-732A-F583-E11D-BAEC0507E798}"/>
          </ac:spMkLst>
        </pc:spChg>
        <pc:spChg chg="mod">
          <ac:chgData name="David George" userId="00d1e6794cfa9047" providerId="LiveId" clId="{BF8EF9B6-C05A-4A2C-9DB7-B0DCA62E1819}" dt="2024-01-28T21:17:17.985" v="2237" actId="20577"/>
          <ac:spMkLst>
            <pc:docMk/>
            <pc:sldMk cId="3089471532" sldId="876"/>
            <ac:spMk id="3" creationId="{B4220E09-AB1F-4AF7-21BE-081B60655270}"/>
          </ac:spMkLst>
        </pc:spChg>
      </pc:sldChg>
      <pc:sldChg chg="modSp add mod">
        <pc:chgData name="David George" userId="00d1e6794cfa9047" providerId="LiveId" clId="{BF8EF9B6-C05A-4A2C-9DB7-B0DCA62E1819}" dt="2024-01-28T21:39:21.227" v="3463" actId="20577"/>
        <pc:sldMkLst>
          <pc:docMk/>
          <pc:sldMk cId="1354041440" sldId="877"/>
        </pc:sldMkLst>
        <pc:spChg chg="mod">
          <ac:chgData name="David George" userId="00d1e6794cfa9047" providerId="LiveId" clId="{BF8EF9B6-C05A-4A2C-9DB7-B0DCA62E1819}" dt="2024-01-28T05:17:17.935" v="222" actId="20577"/>
          <ac:spMkLst>
            <pc:docMk/>
            <pc:sldMk cId="1354041440" sldId="877"/>
            <ac:spMk id="2" creationId="{DFEEC9D1-3ECF-089D-1765-01E319BD6FEE}"/>
          </ac:spMkLst>
        </pc:spChg>
        <pc:spChg chg="mod">
          <ac:chgData name="David George" userId="00d1e6794cfa9047" providerId="LiveId" clId="{BF8EF9B6-C05A-4A2C-9DB7-B0DCA62E1819}" dt="2024-01-28T21:39:21.227" v="3463" actId="20577"/>
          <ac:spMkLst>
            <pc:docMk/>
            <pc:sldMk cId="1354041440" sldId="877"/>
            <ac:spMk id="3" creationId="{2A20E8D3-7926-E321-68C9-1FA862380FFE}"/>
          </ac:spMkLst>
        </pc:spChg>
      </pc:sldChg>
      <pc:sldChg chg="new del">
        <pc:chgData name="David George" userId="00d1e6794cfa9047" providerId="LiveId" clId="{BF8EF9B6-C05A-4A2C-9DB7-B0DCA62E1819}" dt="2024-01-28T05:17:25.265" v="224" actId="47"/>
        <pc:sldMkLst>
          <pc:docMk/>
          <pc:sldMk cId="316169761" sldId="878"/>
        </pc:sldMkLst>
      </pc:sldChg>
      <pc:sldChg chg="modSp new mod">
        <pc:chgData name="David George" userId="00d1e6794cfa9047" providerId="LiveId" clId="{BF8EF9B6-C05A-4A2C-9DB7-B0DCA62E1819}" dt="2024-01-28T21:35:24.867" v="3148" actId="20577"/>
        <pc:sldMkLst>
          <pc:docMk/>
          <pc:sldMk cId="656565994" sldId="878"/>
        </pc:sldMkLst>
        <pc:spChg chg="mod">
          <ac:chgData name="David George" userId="00d1e6794cfa9047" providerId="LiveId" clId="{BF8EF9B6-C05A-4A2C-9DB7-B0DCA62E1819}" dt="2024-01-28T05:17:44.664" v="252" actId="20577"/>
          <ac:spMkLst>
            <pc:docMk/>
            <pc:sldMk cId="656565994" sldId="878"/>
            <ac:spMk id="2" creationId="{F40B5EDA-4DBF-493E-B06A-A9BBCD525F1F}"/>
          </ac:spMkLst>
        </pc:spChg>
        <pc:spChg chg="mod">
          <ac:chgData name="David George" userId="00d1e6794cfa9047" providerId="LiveId" clId="{BF8EF9B6-C05A-4A2C-9DB7-B0DCA62E1819}" dt="2024-01-28T21:35:24.867" v="3148" actId="20577"/>
          <ac:spMkLst>
            <pc:docMk/>
            <pc:sldMk cId="656565994" sldId="878"/>
            <ac:spMk id="3" creationId="{E3899671-5393-2FA6-9378-567DE66601D5}"/>
          </ac:spMkLst>
        </pc:spChg>
      </pc:sldChg>
      <pc:sldChg chg="modSp add mod">
        <pc:chgData name="David George" userId="00d1e6794cfa9047" providerId="LiveId" clId="{BF8EF9B6-C05A-4A2C-9DB7-B0DCA62E1819}" dt="2024-01-28T21:03:36.649" v="1507" actId="20577"/>
        <pc:sldMkLst>
          <pc:docMk/>
          <pc:sldMk cId="581357455" sldId="879"/>
        </pc:sldMkLst>
        <pc:spChg chg="mod">
          <ac:chgData name="David George" userId="00d1e6794cfa9047" providerId="LiveId" clId="{BF8EF9B6-C05A-4A2C-9DB7-B0DCA62E1819}" dt="2024-01-28T21:03:36.649" v="1507" actId="20577"/>
          <ac:spMkLst>
            <pc:docMk/>
            <pc:sldMk cId="581357455" sldId="879"/>
            <ac:spMk id="3" creationId="{B3C16B98-5ECC-E2E5-073A-F55950413E15}"/>
          </ac:spMkLst>
        </pc:spChg>
      </pc:sldChg>
      <pc:sldChg chg="modSp add del mod">
        <pc:chgData name="David George" userId="00d1e6794cfa9047" providerId="LiveId" clId="{BF8EF9B6-C05A-4A2C-9DB7-B0DCA62E1819}" dt="2024-01-28T21:06:11.442" v="1557" actId="47"/>
        <pc:sldMkLst>
          <pc:docMk/>
          <pc:sldMk cId="751339846" sldId="880"/>
        </pc:sldMkLst>
        <pc:spChg chg="mod">
          <ac:chgData name="David George" userId="00d1e6794cfa9047" providerId="LiveId" clId="{BF8EF9B6-C05A-4A2C-9DB7-B0DCA62E1819}" dt="2024-01-28T21:02:21.339" v="1390" actId="21"/>
          <ac:spMkLst>
            <pc:docMk/>
            <pc:sldMk cId="751339846" sldId="880"/>
            <ac:spMk id="3" creationId="{75B1C94A-1E50-DDA0-66BE-4756A15A78F2}"/>
          </ac:spMkLst>
        </pc:spChg>
      </pc:sldChg>
      <pc:sldChg chg="modSp add mod">
        <pc:chgData name="David George" userId="00d1e6794cfa9047" providerId="LiveId" clId="{BF8EF9B6-C05A-4A2C-9DB7-B0DCA62E1819}" dt="2024-01-28T21:03:06.017" v="1436" actId="20577"/>
        <pc:sldMkLst>
          <pc:docMk/>
          <pc:sldMk cId="2589939226" sldId="881"/>
        </pc:sldMkLst>
        <pc:spChg chg="mod">
          <ac:chgData name="David George" userId="00d1e6794cfa9047" providerId="LiveId" clId="{BF8EF9B6-C05A-4A2C-9DB7-B0DCA62E1819}" dt="2024-01-28T21:02:53.210" v="1409" actId="20577"/>
          <ac:spMkLst>
            <pc:docMk/>
            <pc:sldMk cId="2589939226" sldId="881"/>
            <ac:spMk id="2" creationId="{E4F4D234-BDE1-FD3B-ECD4-D3C9A9C8B219}"/>
          </ac:spMkLst>
        </pc:spChg>
        <pc:spChg chg="mod">
          <ac:chgData name="David George" userId="00d1e6794cfa9047" providerId="LiveId" clId="{BF8EF9B6-C05A-4A2C-9DB7-B0DCA62E1819}" dt="2024-01-28T21:03:06.017" v="1436" actId="20577"/>
          <ac:spMkLst>
            <pc:docMk/>
            <pc:sldMk cId="2589939226" sldId="881"/>
            <ac:spMk id="3" creationId="{2890A29D-F588-3197-E8F5-AA10B70760E7}"/>
          </ac:spMkLst>
        </pc:spChg>
      </pc:sldChg>
      <pc:sldChg chg="modSp add mod">
        <pc:chgData name="David George" userId="00d1e6794cfa9047" providerId="LiveId" clId="{BF8EF9B6-C05A-4A2C-9DB7-B0DCA62E1819}" dt="2024-01-28T21:06:20.664" v="1559" actId="20577"/>
        <pc:sldMkLst>
          <pc:docMk/>
          <pc:sldMk cId="3575239435" sldId="882"/>
        </pc:sldMkLst>
        <pc:spChg chg="mod">
          <ac:chgData name="David George" userId="00d1e6794cfa9047" providerId="LiveId" clId="{BF8EF9B6-C05A-4A2C-9DB7-B0DCA62E1819}" dt="2024-01-28T21:06:20.664" v="1559" actId="20577"/>
          <ac:spMkLst>
            <pc:docMk/>
            <pc:sldMk cId="3575239435" sldId="882"/>
            <ac:spMk id="3" creationId="{16EDB319-E57F-4CC2-5ECC-8106CA9C4625}"/>
          </ac:spMkLst>
        </pc:spChg>
      </pc:sldChg>
      <pc:sldChg chg="modSp add mod">
        <pc:chgData name="David George" userId="00d1e6794cfa9047" providerId="LiveId" clId="{BF8EF9B6-C05A-4A2C-9DB7-B0DCA62E1819}" dt="2024-01-28T21:27:12.818" v="2509" actId="20577"/>
        <pc:sldMkLst>
          <pc:docMk/>
          <pc:sldMk cId="2239173825" sldId="883"/>
        </pc:sldMkLst>
        <pc:spChg chg="mod">
          <ac:chgData name="David George" userId="00d1e6794cfa9047" providerId="LiveId" clId="{BF8EF9B6-C05A-4A2C-9DB7-B0DCA62E1819}" dt="2024-01-28T21:27:12.818" v="2509" actId="20577"/>
          <ac:spMkLst>
            <pc:docMk/>
            <pc:sldMk cId="2239173825" sldId="883"/>
            <ac:spMk id="3" creationId="{99ED432E-2B7C-AD48-4F20-91C3B0F2A6DF}"/>
          </ac:spMkLst>
        </pc:spChg>
      </pc:sldChg>
      <pc:sldChg chg="modSp add mod">
        <pc:chgData name="David George" userId="00d1e6794cfa9047" providerId="LiveId" clId="{BF8EF9B6-C05A-4A2C-9DB7-B0DCA62E1819}" dt="2024-01-28T21:37:03.634" v="3335" actId="20577"/>
        <pc:sldMkLst>
          <pc:docMk/>
          <pc:sldMk cId="2513873581" sldId="884"/>
        </pc:sldMkLst>
        <pc:spChg chg="mod">
          <ac:chgData name="David George" userId="00d1e6794cfa9047" providerId="LiveId" clId="{BF8EF9B6-C05A-4A2C-9DB7-B0DCA62E1819}" dt="2024-01-28T21:37:03.634" v="3335" actId="20577"/>
          <ac:spMkLst>
            <pc:docMk/>
            <pc:sldMk cId="2513873581" sldId="884"/>
            <ac:spMk id="3" creationId="{E603AB86-F5EC-D491-9040-1D48A96A0FBE}"/>
          </ac:spMkLst>
        </pc:spChg>
      </pc:sldChg>
      <pc:sldChg chg="modSp new mod">
        <pc:chgData name="David George" userId="00d1e6794cfa9047" providerId="LiveId" clId="{BF8EF9B6-C05A-4A2C-9DB7-B0DCA62E1819}" dt="2024-01-28T21:37:46.283" v="3412" actId="20577"/>
        <pc:sldMkLst>
          <pc:docMk/>
          <pc:sldMk cId="830671597" sldId="885"/>
        </pc:sldMkLst>
        <pc:spChg chg="mod">
          <ac:chgData name="David George" userId="00d1e6794cfa9047" providerId="LiveId" clId="{BF8EF9B6-C05A-4A2C-9DB7-B0DCA62E1819}" dt="2024-01-28T21:34:50.236" v="3090" actId="20577"/>
          <ac:spMkLst>
            <pc:docMk/>
            <pc:sldMk cId="830671597" sldId="885"/>
            <ac:spMk id="2" creationId="{86C8F3AE-9B5B-13C0-E687-FD7DBA50375C}"/>
          </ac:spMkLst>
        </pc:spChg>
        <pc:spChg chg="mod">
          <ac:chgData name="David George" userId="00d1e6794cfa9047" providerId="LiveId" clId="{BF8EF9B6-C05A-4A2C-9DB7-B0DCA62E1819}" dt="2024-01-28T21:37:46.283" v="3412" actId="20577"/>
          <ac:spMkLst>
            <pc:docMk/>
            <pc:sldMk cId="830671597" sldId="885"/>
            <ac:spMk id="3" creationId="{A18600A2-E424-C900-88E6-D2CA3F6420C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1" y="0"/>
            <a:ext cx="3070861" cy="435848"/>
          </a:xfrm>
          <a:prstGeom prst="rect">
            <a:avLst/>
          </a:prstGeom>
        </p:spPr>
        <p:txBody>
          <a:bodyPr vert="horz" lIns="93940" tIns="46969" rIns="93940" bIns="4696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14" y="0"/>
            <a:ext cx="3070861" cy="435848"/>
          </a:xfrm>
          <a:prstGeom prst="rect">
            <a:avLst/>
          </a:prstGeom>
        </p:spPr>
        <p:txBody>
          <a:bodyPr vert="horz" lIns="93940" tIns="46969" rIns="93940" bIns="46969" rtlCol="0"/>
          <a:lstStyle>
            <a:lvl1pPr algn="r">
              <a:defRPr sz="1200"/>
            </a:lvl1pPr>
          </a:lstStyle>
          <a:p>
            <a:fld id="{F4C0FD34-0CA9-4A22-86BE-A4C94BDAE551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1" y="8250963"/>
            <a:ext cx="3070861" cy="435847"/>
          </a:xfrm>
          <a:prstGeom prst="rect">
            <a:avLst/>
          </a:prstGeom>
        </p:spPr>
        <p:txBody>
          <a:bodyPr vert="horz" lIns="93940" tIns="46969" rIns="93940" bIns="4696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14" y="8250963"/>
            <a:ext cx="3070861" cy="435847"/>
          </a:xfrm>
          <a:prstGeom prst="rect">
            <a:avLst/>
          </a:prstGeom>
        </p:spPr>
        <p:txBody>
          <a:bodyPr vert="horz" lIns="93940" tIns="46969" rIns="93940" bIns="46969" rtlCol="0" anchor="b"/>
          <a:lstStyle>
            <a:lvl1pPr algn="r">
              <a:defRPr sz="1200"/>
            </a:lvl1pPr>
          </a:lstStyle>
          <a:p>
            <a:fld id="{740D32BD-7919-4973-8DAC-E90E61B37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26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6"/>
            <a:ext cx="3071178" cy="435665"/>
          </a:xfrm>
          <a:prstGeom prst="rect">
            <a:avLst/>
          </a:prstGeom>
        </p:spPr>
        <p:txBody>
          <a:bodyPr vert="horz" lIns="91407" tIns="45703" rIns="91407" bIns="4570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3833" y="6"/>
            <a:ext cx="3071178" cy="435665"/>
          </a:xfrm>
          <a:prstGeom prst="rect">
            <a:avLst/>
          </a:prstGeom>
        </p:spPr>
        <p:txBody>
          <a:bodyPr vert="horz" lIns="91407" tIns="45703" rIns="91407" bIns="45703" rtlCol="0"/>
          <a:lstStyle>
            <a:lvl1pPr algn="r">
              <a:defRPr sz="1200"/>
            </a:lvl1pPr>
          </a:lstStyle>
          <a:p>
            <a:fld id="{78CD85BF-51BD-4120-92F1-BF5496E29ED0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1085850"/>
            <a:ext cx="4692650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7" tIns="45703" rIns="91407" bIns="4570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986" y="4180027"/>
            <a:ext cx="5668644" cy="3420556"/>
          </a:xfrm>
          <a:prstGeom prst="rect">
            <a:avLst/>
          </a:prstGeom>
        </p:spPr>
        <p:txBody>
          <a:bodyPr vert="horz" lIns="91407" tIns="45703" rIns="91407" bIns="4570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1138"/>
            <a:ext cx="3071178" cy="435665"/>
          </a:xfrm>
          <a:prstGeom prst="rect">
            <a:avLst/>
          </a:prstGeom>
        </p:spPr>
        <p:txBody>
          <a:bodyPr vert="horz" lIns="91407" tIns="45703" rIns="91407" bIns="4570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3833" y="8251138"/>
            <a:ext cx="3071178" cy="435665"/>
          </a:xfrm>
          <a:prstGeom prst="rect">
            <a:avLst/>
          </a:prstGeom>
        </p:spPr>
        <p:txBody>
          <a:bodyPr vert="horz" lIns="91407" tIns="45703" rIns="91407" bIns="45703" rtlCol="0" anchor="b"/>
          <a:lstStyle>
            <a:lvl1pPr algn="r">
              <a:defRPr sz="1200"/>
            </a:lvl1pPr>
          </a:lstStyle>
          <a:p>
            <a:fld id="{F0D58773-B9D9-49EB-B207-297435C97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34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58773-B9D9-49EB-B207-297435C970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74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58773-B9D9-49EB-B207-297435C9709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5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59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90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99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9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71" y="307360"/>
            <a:ext cx="1187246" cy="113299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628650" y="1280159"/>
            <a:ext cx="7886700" cy="12874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flipV="1">
            <a:off x="628650" y="5168213"/>
            <a:ext cx="7886700" cy="12874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84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9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71" y="307360"/>
            <a:ext cx="1187246" cy="113299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623888" y="3695807"/>
            <a:ext cx="7886700" cy="12874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14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9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71" y="307360"/>
            <a:ext cx="1187246" cy="113299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9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71" y="307360"/>
            <a:ext cx="1187246" cy="113299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02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9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71" y="307360"/>
            <a:ext cx="1187246" cy="113299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09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75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4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C0DD7-983E-4333-88C2-F4D87369E54A}" type="datetimeFigureOut">
              <a:rPr lang="en-US" smtClean="0"/>
              <a:t>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538" y="304271"/>
            <a:ext cx="1234889" cy="112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62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Matthew 15:18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1354"/>
            <a:ext cx="8208052" cy="36261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0" baseline="30000" dirty="0">
                <a:solidFill>
                  <a:srgbClr val="000000"/>
                </a:solidFill>
                <a:latin typeface="system-ui"/>
              </a:rPr>
              <a:t>18 </a:t>
            </a:r>
            <a:r>
              <a:rPr lang="en-US" b="0" i="0" dirty="0">
                <a:solidFill>
                  <a:srgbClr val="000000"/>
                </a:solidFill>
                <a:latin typeface="system-ui"/>
              </a:rPr>
              <a:t>But what comes out of the mouth proceeds from the heart, and this defiles a person.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744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8E12A5-0B89-A302-0DF0-E99663F2DC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A109B-6A2F-9969-5440-1D7011A32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Monday, March 30</a:t>
            </a:r>
            <a:r>
              <a:rPr lang="en-US" baseline="30000" dirty="0"/>
              <a:t>th</a:t>
            </a:r>
            <a:r>
              <a:rPr lang="en-US" dirty="0"/>
              <a:t>, 33 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22277-AD74-2EEC-1591-BFCD0D2A3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Jesus curses a fig tree </a:t>
            </a:r>
            <a:r>
              <a:rPr lang="en-US" dirty="0" err="1"/>
              <a:t>en</a:t>
            </a:r>
            <a:r>
              <a:rPr lang="en-US" dirty="0"/>
              <a:t> route to the temple</a:t>
            </a:r>
          </a:p>
          <a:p>
            <a:r>
              <a:rPr lang="en-US" dirty="0"/>
              <a:t>Clears moneychangers out of the temple</a:t>
            </a:r>
          </a:p>
          <a:p>
            <a:r>
              <a:rPr lang="en-US" dirty="0"/>
              <a:t>Teaches in the Temple</a:t>
            </a:r>
          </a:p>
          <a:p>
            <a:r>
              <a:rPr lang="en-US" dirty="0"/>
              <a:t>Leaves Jerusalem</a:t>
            </a:r>
          </a:p>
        </p:txBody>
      </p:sp>
    </p:spTree>
    <p:extLst>
      <p:ext uri="{BB962C8B-B14F-4D97-AF65-F5344CB8AC3E}">
        <p14:creationId xmlns:p14="http://schemas.microsoft.com/office/powerpoint/2010/main" val="241745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CE3F44-9F8F-E5D9-E971-330740D905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4D234-BDE1-FD3B-ECD4-D3C9A9C8B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Tuesday, March 31</a:t>
            </a:r>
            <a:r>
              <a:rPr lang="en-US" baseline="30000" dirty="0"/>
              <a:t>st</a:t>
            </a:r>
            <a:r>
              <a:rPr lang="en-US" dirty="0"/>
              <a:t>, 33 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0A29D-F588-3197-E8F5-AA10B7076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Withered Fig tree</a:t>
            </a:r>
          </a:p>
          <a:p>
            <a:r>
              <a:rPr lang="en-US" dirty="0"/>
              <a:t>Chief Priests &amp; elders question his authority to teach and heal</a:t>
            </a:r>
          </a:p>
          <a:p>
            <a:pPr lvl="1"/>
            <a:r>
              <a:rPr lang="en-US" dirty="0"/>
              <a:t>Jesus asks them about John the Baptist’s authority</a:t>
            </a:r>
          </a:p>
          <a:p>
            <a:r>
              <a:rPr lang="en-US" dirty="0"/>
              <a:t>Three Parables</a:t>
            </a:r>
          </a:p>
          <a:p>
            <a:pPr lvl="1"/>
            <a:r>
              <a:rPr lang="en-US" dirty="0"/>
              <a:t>Parable of the Two Sons</a:t>
            </a:r>
          </a:p>
          <a:p>
            <a:pPr lvl="1"/>
            <a:r>
              <a:rPr lang="en-US" dirty="0"/>
              <a:t>Parable of the Tenants</a:t>
            </a:r>
          </a:p>
          <a:p>
            <a:pPr lvl="1"/>
            <a:r>
              <a:rPr lang="en-US" dirty="0"/>
              <a:t>Parable of the Wedding Feast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939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17A43E-F840-B0D1-771B-918D90A0EE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212B1-FD5B-1577-91D8-9494E1AF0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Tuesday, March 31</a:t>
            </a:r>
            <a:r>
              <a:rPr lang="en-US" baseline="30000" dirty="0"/>
              <a:t>st</a:t>
            </a:r>
            <a:r>
              <a:rPr lang="en-US" dirty="0"/>
              <a:t>, 33 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3271A-7350-B53D-A531-9C55C74C1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Tests</a:t>
            </a:r>
          </a:p>
          <a:p>
            <a:pPr lvl="1"/>
            <a:r>
              <a:rPr lang="en-US" dirty="0"/>
              <a:t>Pharisees – Paying Taxes to Caesar</a:t>
            </a:r>
          </a:p>
          <a:p>
            <a:pPr lvl="1"/>
            <a:r>
              <a:rPr lang="en-US" dirty="0"/>
              <a:t>Sadducees – Marriage at the Resurrection</a:t>
            </a:r>
          </a:p>
          <a:p>
            <a:pPr lvl="1"/>
            <a:r>
              <a:rPr lang="en-US" dirty="0"/>
              <a:t>Lawyer – Which is the Greatest Commandment</a:t>
            </a:r>
          </a:p>
          <a:p>
            <a:r>
              <a:rPr lang="en-US" dirty="0"/>
              <a:t>Jesus Question</a:t>
            </a:r>
          </a:p>
          <a:p>
            <a:pPr lvl="1"/>
            <a:r>
              <a:rPr lang="en-US" dirty="0"/>
              <a:t>Whose son is the Christ?</a:t>
            </a:r>
          </a:p>
          <a:p>
            <a:r>
              <a:rPr lang="en-US" dirty="0"/>
              <a:t>7 Woes to the Scribes and Pharisees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971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CBE15D-2C62-6326-1C78-9955E4DB69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52A43-12D0-417D-5AD5-4EBEBD275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Tuesday, March 31</a:t>
            </a:r>
            <a:r>
              <a:rPr lang="en-US" baseline="30000" dirty="0"/>
              <a:t>st</a:t>
            </a:r>
            <a:r>
              <a:rPr lang="en-US" dirty="0"/>
              <a:t>, 33 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DB319-E57F-4CC2-5ECC-8106CA9C4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Leaves the Temple</a:t>
            </a:r>
          </a:p>
          <a:p>
            <a:pPr lvl="1"/>
            <a:r>
              <a:rPr lang="en-US" dirty="0"/>
              <a:t>Disciples remark on the splendor of the temple</a:t>
            </a:r>
          </a:p>
          <a:p>
            <a:pPr lvl="1"/>
            <a:r>
              <a:rPr lang="en-US" dirty="0"/>
              <a:t>Mentions every stone will be torn down</a:t>
            </a:r>
          </a:p>
          <a:p>
            <a:r>
              <a:rPr lang="en-US" dirty="0"/>
              <a:t>At the Mount of Olives with Disciples</a:t>
            </a:r>
          </a:p>
          <a:p>
            <a:pPr lvl="1"/>
            <a:r>
              <a:rPr lang="en-US" dirty="0"/>
              <a:t>Signs of the End of the Age</a:t>
            </a:r>
          </a:p>
          <a:p>
            <a:pPr lvl="1"/>
            <a:r>
              <a:rPr lang="en-US" dirty="0"/>
              <a:t>Parable of the 10 Virgins</a:t>
            </a:r>
          </a:p>
          <a:p>
            <a:pPr lvl="1"/>
            <a:r>
              <a:rPr lang="en-US" dirty="0"/>
              <a:t>Parable of the Talents</a:t>
            </a:r>
          </a:p>
          <a:p>
            <a:pPr lvl="1"/>
            <a:r>
              <a:rPr lang="en-US" dirty="0"/>
              <a:t>Parable of the Sheep and the Goats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239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A4608E-A3C6-842D-C49B-C6572CC41B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277FD-5698-C9A8-1F54-9A90BCF6B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Wednesday, April 1</a:t>
            </a:r>
            <a:r>
              <a:rPr lang="en-US" baseline="30000" dirty="0"/>
              <a:t>st</a:t>
            </a:r>
            <a:r>
              <a:rPr lang="en-US" dirty="0"/>
              <a:t>, 33 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D3D64-CA33-5787-12CC-A0458C13D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Pharisees plot to kill Jesus</a:t>
            </a:r>
          </a:p>
          <a:p>
            <a:r>
              <a:rPr lang="en-US" dirty="0"/>
              <a:t>Jesus anointed </a:t>
            </a:r>
            <a:r>
              <a:rPr lang="en-US"/>
              <a:t>in Bethany (again??)</a:t>
            </a:r>
            <a:endParaRPr lang="en-US" dirty="0"/>
          </a:p>
          <a:p>
            <a:pPr lvl="1"/>
            <a:r>
              <a:rPr lang="en-US" dirty="0"/>
              <a:t>Dinner at Simon the Leper’s house</a:t>
            </a:r>
          </a:p>
          <a:p>
            <a:pPr lvl="1"/>
            <a:r>
              <a:rPr lang="en-US" dirty="0"/>
              <a:t>Woman pours jar of nard on his feet</a:t>
            </a:r>
          </a:p>
          <a:p>
            <a:pPr lvl="1"/>
            <a:r>
              <a:rPr lang="en-US" dirty="0"/>
              <a:t>Disciples scold her for it</a:t>
            </a:r>
          </a:p>
          <a:p>
            <a:r>
              <a:rPr lang="en-US" dirty="0"/>
              <a:t>Judas Iscariot agrees to betray Jesus</a:t>
            </a:r>
          </a:p>
          <a:p>
            <a:pPr lvl="1"/>
            <a:r>
              <a:rPr lang="en-US" dirty="0"/>
              <a:t>Given 30 pieces of silver</a:t>
            </a:r>
          </a:p>
        </p:txBody>
      </p:sp>
    </p:spTree>
    <p:extLst>
      <p:ext uri="{BB962C8B-B14F-4D97-AF65-F5344CB8AC3E}">
        <p14:creationId xmlns:p14="http://schemas.microsoft.com/office/powerpoint/2010/main" val="2949000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0D57E7-8D46-395F-3102-10D1758F0F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AA1B6-732A-F583-E11D-BAEC0507E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Thursday, April 2</a:t>
            </a:r>
            <a:r>
              <a:rPr lang="en-US" baseline="30000" dirty="0"/>
              <a:t>nd</a:t>
            </a:r>
            <a:r>
              <a:rPr lang="en-US" dirty="0"/>
              <a:t>, 33 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20E09-AB1F-4AF7-21BE-081B60655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Peter and John sent into Jerusalem to prepare the Passover Meal</a:t>
            </a:r>
          </a:p>
          <a:p>
            <a:r>
              <a:rPr lang="en-US" dirty="0"/>
              <a:t>Last Supper – After sunset</a:t>
            </a:r>
          </a:p>
          <a:p>
            <a:pPr lvl="1"/>
            <a:r>
              <a:rPr lang="en-US" dirty="0"/>
              <a:t>Institutes the Lord’s Supper</a:t>
            </a:r>
          </a:p>
          <a:p>
            <a:pPr lvl="1"/>
            <a:r>
              <a:rPr lang="en-US" dirty="0"/>
              <a:t>Satan enters Judas and he leaves to betray Jesus</a:t>
            </a:r>
          </a:p>
          <a:p>
            <a:pPr lvl="1"/>
            <a:r>
              <a:rPr lang="en-US" dirty="0"/>
              <a:t>Argue over who is the Greatest</a:t>
            </a:r>
          </a:p>
          <a:p>
            <a:pPr lvl="1"/>
            <a:r>
              <a:rPr lang="en-US" dirty="0"/>
              <a:t>Peter’s denial of Jesus foretold</a:t>
            </a:r>
          </a:p>
          <a:p>
            <a:pPr lvl="1"/>
            <a:r>
              <a:rPr lang="en-US" dirty="0"/>
              <a:t>Promises to send the Holy Spirit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471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A6301B-6B21-1813-D495-F3FFF7D855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E851C-8571-4C2F-8891-9AB16E430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Thursday, April 2</a:t>
            </a:r>
            <a:r>
              <a:rPr lang="en-US" baseline="30000" dirty="0"/>
              <a:t>nd</a:t>
            </a:r>
            <a:r>
              <a:rPr lang="en-US" dirty="0"/>
              <a:t>, 33 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D432E-2B7C-AD48-4F20-91C3B0F2A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Walking to Gethsemane</a:t>
            </a:r>
          </a:p>
          <a:p>
            <a:pPr lvl="1"/>
            <a:r>
              <a:rPr lang="en-US" dirty="0"/>
              <a:t>Jesus is the True Vine</a:t>
            </a:r>
          </a:p>
          <a:p>
            <a:pPr lvl="1"/>
            <a:r>
              <a:rPr lang="en-US" dirty="0"/>
              <a:t>Warns them that the World will hate them</a:t>
            </a:r>
          </a:p>
          <a:p>
            <a:pPr lvl="1"/>
            <a:r>
              <a:rPr lang="en-US" dirty="0"/>
              <a:t>Describes the Ministry of the Holy Spirit</a:t>
            </a:r>
          </a:p>
          <a:p>
            <a:pPr lvl="1"/>
            <a:r>
              <a:rPr lang="en-US" dirty="0"/>
              <a:t>Jesus Prays for them</a:t>
            </a:r>
          </a:p>
          <a:p>
            <a:r>
              <a:rPr lang="en-US" dirty="0"/>
              <a:t>In Gethsemane</a:t>
            </a:r>
          </a:p>
          <a:p>
            <a:pPr lvl="1"/>
            <a:r>
              <a:rPr lang="en-US" dirty="0"/>
              <a:t>Jesus prays while disciples fall asleep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1738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0D4FD7-CEFA-3177-EBD7-F4F1B1D708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5FA00-9B57-9BAA-477B-C4D3E4760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Thursday, April 2</a:t>
            </a:r>
            <a:r>
              <a:rPr lang="en-US" baseline="30000" dirty="0"/>
              <a:t>nd</a:t>
            </a:r>
            <a:r>
              <a:rPr lang="en-US" dirty="0"/>
              <a:t>, 33 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3AB86-F5EC-D491-9040-1D48A96A0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Judas arrives and betrays Jesus</a:t>
            </a:r>
          </a:p>
          <a:p>
            <a:pPr lvl="1"/>
            <a:r>
              <a:rPr lang="en-US" dirty="0"/>
              <a:t>Peter draws a sword and cuts off Malchus’s ear</a:t>
            </a:r>
          </a:p>
          <a:p>
            <a:pPr lvl="1"/>
            <a:r>
              <a:rPr lang="en-US" dirty="0"/>
              <a:t>Jesus puts his ear back on</a:t>
            </a:r>
          </a:p>
          <a:p>
            <a:pPr lvl="1"/>
            <a:r>
              <a:rPr lang="en-US" dirty="0"/>
              <a:t>Jesus is arrested; disciples flee (except Peter and John)</a:t>
            </a:r>
          </a:p>
          <a:p>
            <a:r>
              <a:rPr lang="en-US" dirty="0"/>
              <a:t>Jesus taken to house of Caiaphas</a:t>
            </a:r>
          </a:p>
          <a:p>
            <a:pPr lvl="1"/>
            <a:r>
              <a:rPr lang="en-US" dirty="0"/>
              <a:t>John gets Peter into the courtyard</a:t>
            </a:r>
          </a:p>
          <a:p>
            <a:pPr lvl="1"/>
            <a:r>
              <a:rPr lang="en-US" dirty="0"/>
              <a:t>Jesus is tried by the Sanhedrin</a:t>
            </a:r>
          </a:p>
          <a:p>
            <a:pPr lvl="1"/>
            <a:r>
              <a:rPr lang="en-US" dirty="0"/>
              <a:t>Peter denies Jesus 3 times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8735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43BB02-D98A-F58E-0E5C-587AD2D436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EC9D1-3ECF-089D-1765-01E319BD6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Friday, April 3</a:t>
            </a:r>
            <a:r>
              <a:rPr lang="en-US" baseline="30000" dirty="0"/>
              <a:t>rd</a:t>
            </a:r>
            <a:r>
              <a:rPr lang="en-US" dirty="0"/>
              <a:t>, 33 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0E8D3-7926-E321-68C9-1FA862380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Jesus taken to Pilate early in the morning</a:t>
            </a:r>
          </a:p>
          <a:p>
            <a:r>
              <a:rPr lang="en-US" dirty="0"/>
              <a:t>Pilate sends Jesus to Herod</a:t>
            </a:r>
          </a:p>
          <a:p>
            <a:r>
              <a:rPr lang="en-US" dirty="0"/>
              <a:t>Herod sends Jesus back to Pilate</a:t>
            </a:r>
          </a:p>
          <a:p>
            <a:r>
              <a:rPr lang="en-US" dirty="0"/>
              <a:t>Pilate releases Barabbas and condemns Jesus</a:t>
            </a:r>
          </a:p>
          <a:p>
            <a:r>
              <a:rPr lang="en-US" dirty="0"/>
              <a:t>Jesus crucified with 2 thieves</a:t>
            </a:r>
          </a:p>
          <a:p>
            <a:r>
              <a:rPr lang="en-US" dirty="0"/>
              <a:t>Judas returns the silver and hangs himself</a:t>
            </a:r>
          </a:p>
        </p:txBody>
      </p:sp>
    </p:spTree>
    <p:extLst>
      <p:ext uri="{BB962C8B-B14F-4D97-AF65-F5344CB8AC3E}">
        <p14:creationId xmlns:p14="http://schemas.microsoft.com/office/powerpoint/2010/main" val="13540414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8F3AE-9B5B-13C0-E687-FD7DBA503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Friday, April 3</a:t>
            </a:r>
            <a:r>
              <a:rPr lang="en-US" baseline="30000" dirty="0"/>
              <a:t>rd</a:t>
            </a:r>
            <a:r>
              <a:rPr lang="en-US" dirty="0"/>
              <a:t>, 33 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600A2-E424-C900-88E6-D2CA3F642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Jesus dies</a:t>
            </a:r>
          </a:p>
          <a:p>
            <a:pPr lvl="1"/>
            <a:r>
              <a:rPr lang="en-US" dirty="0"/>
              <a:t>Darkness covers the land</a:t>
            </a:r>
          </a:p>
          <a:p>
            <a:pPr lvl="1"/>
            <a:r>
              <a:rPr lang="en-US" dirty="0"/>
              <a:t>Temple curtain is torn in two</a:t>
            </a:r>
          </a:p>
          <a:p>
            <a:r>
              <a:rPr lang="en-US" dirty="0"/>
              <a:t>Buried by Joseph of Arimathea</a:t>
            </a:r>
          </a:p>
          <a:p>
            <a:pPr lvl="1"/>
            <a:r>
              <a:rPr lang="en-US" dirty="0"/>
              <a:t>Member of the Sanhedrin</a:t>
            </a:r>
          </a:p>
          <a:p>
            <a:pPr lvl="1"/>
            <a:r>
              <a:rPr lang="en-US" dirty="0"/>
              <a:t>Puts Jesus into an unused tomb cut into stone</a:t>
            </a:r>
          </a:p>
          <a:p>
            <a:pPr lvl="1"/>
            <a:r>
              <a:rPr lang="en-US" dirty="0"/>
              <a:t>As the day ended and the Sabbath began</a:t>
            </a:r>
          </a:p>
        </p:txBody>
      </p:sp>
    </p:spTree>
    <p:extLst>
      <p:ext uri="{BB962C8B-B14F-4D97-AF65-F5344CB8AC3E}">
        <p14:creationId xmlns:p14="http://schemas.microsoft.com/office/powerpoint/2010/main" val="830671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59FDA-B102-4C1E-BB83-F286E4F7F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Matthew 6:22-23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F4D74-193D-E1BD-9A63-6B81208D8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0" baseline="30000" dirty="0">
                <a:solidFill>
                  <a:srgbClr val="000000"/>
                </a:solidFill>
                <a:latin typeface="system-ui"/>
              </a:rPr>
              <a:t>22 </a:t>
            </a:r>
            <a:r>
              <a:rPr lang="en-US" b="0" i="0" dirty="0">
                <a:solidFill>
                  <a:srgbClr val="000000"/>
                </a:solidFill>
                <a:latin typeface="system-ui"/>
              </a:rPr>
              <a:t>“The eye is the lamp of the body. So, if your eye is healthy, your whole body will be full of light, </a:t>
            </a:r>
            <a:r>
              <a:rPr lang="en-US" b="1" i="0" baseline="30000" dirty="0">
                <a:solidFill>
                  <a:srgbClr val="000000"/>
                </a:solidFill>
                <a:latin typeface="system-ui"/>
              </a:rPr>
              <a:t>23 </a:t>
            </a:r>
            <a:r>
              <a:rPr lang="en-US" b="0" i="0" dirty="0">
                <a:solidFill>
                  <a:srgbClr val="000000"/>
                </a:solidFill>
                <a:latin typeface="system-ui"/>
              </a:rPr>
              <a:t>but if your eye is bad, your whole body will be full of darkness. If then the light in you is darkness, how great is the darkness!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068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B5EDA-4DBF-493E-B06A-A9BBCD525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Saturday, April 4</a:t>
            </a:r>
            <a:r>
              <a:rPr lang="en-US" baseline="30000" dirty="0"/>
              <a:t>th</a:t>
            </a:r>
            <a:r>
              <a:rPr lang="en-US" dirty="0"/>
              <a:t>, 33 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99671-5393-2FA6-9378-567DE6660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women rested in obedience to the command</a:t>
            </a:r>
          </a:p>
        </p:txBody>
      </p:sp>
    </p:spTree>
    <p:extLst>
      <p:ext uri="{BB962C8B-B14F-4D97-AF65-F5344CB8AC3E}">
        <p14:creationId xmlns:p14="http://schemas.microsoft.com/office/powerpoint/2010/main" val="6565659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Major Signs of Crucifixion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1354"/>
            <a:ext cx="3915429" cy="3626115"/>
          </a:xfrm>
        </p:spPr>
        <p:txBody>
          <a:bodyPr>
            <a:normAutofit/>
          </a:bodyPr>
          <a:lstStyle/>
          <a:p>
            <a:r>
              <a:rPr lang="en-US" dirty="0"/>
              <a:t>Heals Blind and Lame</a:t>
            </a:r>
          </a:p>
          <a:p>
            <a:r>
              <a:rPr lang="en-US" dirty="0"/>
              <a:t>Curses the Fig Tree</a:t>
            </a:r>
          </a:p>
          <a:p>
            <a:r>
              <a:rPr lang="en-US" dirty="0"/>
              <a:t>Words of Wisdom</a:t>
            </a:r>
          </a:p>
          <a:p>
            <a:r>
              <a:rPr lang="en-US" dirty="0"/>
              <a:t>Prophesies the End of the Age</a:t>
            </a:r>
          </a:p>
          <a:p>
            <a:r>
              <a:rPr lang="en-US" dirty="0"/>
              <a:t>Predicts Peter’s Denial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85238" y="1520194"/>
            <a:ext cx="3915429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99198" y="1520194"/>
            <a:ext cx="3915429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Heals Malchus’s ear</a:t>
            </a:r>
          </a:p>
        </p:txBody>
      </p:sp>
    </p:spTree>
    <p:extLst>
      <p:ext uri="{BB962C8B-B14F-4D97-AF65-F5344CB8AC3E}">
        <p14:creationId xmlns:p14="http://schemas.microsoft.com/office/powerpoint/2010/main" val="2390760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Foundations For Faith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96312" y="2906682"/>
            <a:ext cx="4160520" cy="12244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9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71" y="307360"/>
            <a:ext cx="1187246" cy="11329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25894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Testament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Inter-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Testamental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Era</a:t>
            </a:r>
          </a:p>
          <a:p>
            <a:r>
              <a:rPr lang="en-US" b="1" dirty="0"/>
              <a:t>Life of Jesus</a:t>
            </a:r>
          </a:p>
          <a:p>
            <a:r>
              <a:rPr lang="en-US" dirty="0"/>
              <a:t>Acts of the Apostles</a:t>
            </a:r>
          </a:p>
          <a:p>
            <a:r>
              <a:rPr lang="en-US" dirty="0"/>
              <a:t>Church History</a:t>
            </a:r>
          </a:p>
        </p:txBody>
      </p:sp>
    </p:spTree>
    <p:extLst>
      <p:ext uri="{BB962C8B-B14F-4D97-AF65-F5344CB8AC3E}">
        <p14:creationId xmlns:p14="http://schemas.microsoft.com/office/powerpoint/2010/main" val="746598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3A30B-8368-010F-79DF-3B546B910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Life of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78102-536F-3EEA-7FB6-63A362BEC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Jesus’ 2</a:t>
            </a:r>
            <a:r>
              <a:rPr lang="en-US" baseline="30000" dirty="0">
                <a:solidFill>
                  <a:schemeClr val="bg1">
                    <a:lumMod val="75000"/>
                  </a:schemeClr>
                </a:solidFill>
              </a:rPr>
              <a:t>nd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Year of Ministry – Jan 14</a:t>
            </a:r>
            <a:r>
              <a:rPr lang="en-US" baseline="30000" dirty="0">
                <a:solidFill>
                  <a:schemeClr val="bg1">
                    <a:lumMod val="75000"/>
                  </a:schemeClr>
                </a:solidFill>
              </a:rPr>
              <a:t>th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Jesus’ 3</a:t>
            </a:r>
            <a:r>
              <a:rPr lang="en-US" baseline="30000" dirty="0">
                <a:solidFill>
                  <a:schemeClr val="bg1">
                    <a:lumMod val="75000"/>
                  </a:schemeClr>
                </a:solidFill>
              </a:rPr>
              <a:t>rd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Year of Ministry – Jan 21</a:t>
            </a:r>
            <a:r>
              <a:rPr lang="en-US" baseline="30000" dirty="0">
                <a:solidFill>
                  <a:schemeClr val="bg1">
                    <a:lumMod val="75000"/>
                  </a:schemeClr>
                </a:solidFill>
              </a:rPr>
              <a:t>st</a:t>
            </a:r>
          </a:p>
          <a:p>
            <a:r>
              <a:rPr lang="en-US" dirty="0"/>
              <a:t>Crucifixion Week – Jan 28</a:t>
            </a:r>
            <a:r>
              <a:rPr lang="en-US" baseline="30000" dirty="0"/>
              <a:t>th</a:t>
            </a:r>
          </a:p>
          <a:p>
            <a:r>
              <a:rPr lang="en-US" dirty="0"/>
              <a:t>Resurrection to Ascension – Feb 4</a:t>
            </a:r>
            <a:r>
              <a:rPr lang="en-US" baseline="30000" dirty="0"/>
              <a:t>th</a:t>
            </a:r>
          </a:p>
          <a:p>
            <a:r>
              <a:rPr lang="en-US" i="1" dirty="0" err="1"/>
              <a:t>Superbowl</a:t>
            </a:r>
            <a:r>
              <a:rPr lang="en-US" i="1" dirty="0"/>
              <a:t> Sunday – Feb 11</a:t>
            </a:r>
            <a:r>
              <a:rPr lang="en-US" i="1" baseline="30000" dirty="0"/>
              <a:t>th</a:t>
            </a:r>
          </a:p>
        </p:txBody>
      </p:sp>
    </p:spTree>
    <p:extLst>
      <p:ext uri="{BB962C8B-B14F-4D97-AF65-F5344CB8AC3E}">
        <p14:creationId xmlns:p14="http://schemas.microsoft.com/office/powerpoint/2010/main" val="3145853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Books of the New Testament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4">
            <a:noAutofit/>
          </a:bodyPr>
          <a:lstStyle/>
          <a:p>
            <a:r>
              <a:rPr lang="en-US" sz="2000" b="1" dirty="0"/>
              <a:t>Matthew</a:t>
            </a:r>
          </a:p>
          <a:p>
            <a:r>
              <a:rPr lang="en-US" sz="2000" b="1" dirty="0"/>
              <a:t>Mark</a:t>
            </a:r>
          </a:p>
          <a:p>
            <a:r>
              <a:rPr lang="en-US" sz="2000" b="1" dirty="0"/>
              <a:t>Luke</a:t>
            </a:r>
          </a:p>
          <a:p>
            <a:r>
              <a:rPr lang="en-US" sz="2000" b="1" dirty="0"/>
              <a:t>John</a:t>
            </a:r>
          </a:p>
          <a:p>
            <a:r>
              <a:rPr lang="en-US" sz="2000" dirty="0"/>
              <a:t>Acts</a:t>
            </a:r>
          </a:p>
          <a:p>
            <a:r>
              <a:rPr lang="en-US" sz="2000" dirty="0"/>
              <a:t>Romans</a:t>
            </a:r>
          </a:p>
          <a:p>
            <a:r>
              <a:rPr lang="en-US" sz="2000" dirty="0"/>
              <a:t>I Corinthians</a:t>
            </a:r>
          </a:p>
          <a:p>
            <a:r>
              <a:rPr lang="en-US" sz="2000" dirty="0"/>
              <a:t>II Corinthians</a:t>
            </a:r>
          </a:p>
          <a:p>
            <a:r>
              <a:rPr lang="en-US" sz="2000" dirty="0"/>
              <a:t>Galatians</a:t>
            </a:r>
          </a:p>
          <a:p>
            <a:r>
              <a:rPr lang="en-US" sz="2000" dirty="0"/>
              <a:t>Ephesians</a:t>
            </a:r>
          </a:p>
          <a:p>
            <a:r>
              <a:rPr lang="en-US" sz="2000" dirty="0"/>
              <a:t>Philippians</a:t>
            </a:r>
          </a:p>
          <a:p>
            <a:r>
              <a:rPr lang="en-US" sz="2000" dirty="0"/>
              <a:t>Colossians</a:t>
            </a:r>
          </a:p>
          <a:p>
            <a:r>
              <a:rPr lang="en-US" sz="2000" dirty="0"/>
              <a:t>I Thessalonians</a:t>
            </a:r>
          </a:p>
          <a:p>
            <a:r>
              <a:rPr lang="en-US" sz="2000" dirty="0"/>
              <a:t>II Thessalonians</a:t>
            </a:r>
          </a:p>
          <a:p>
            <a:r>
              <a:rPr lang="en-US" sz="2000" dirty="0"/>
              <a:t>I Timothy</a:t>
            </a:r>
          </a:p>
          <a:p>
            <a:r>
              <a:rPr lang="en-US" sz="2000" dirty="0"/>
              <a:t>II Timothy</a:t>
            </a:r>
          </a:p>
          <a:p>
            <a:r>
              <a:rPr lang="en-US" sz="2000" dirty="0"/>
              <a:t>Titus</a:t>
            </a:r>
          </a:p>
          <a:p>
            <a:r>
              <a:rPr lang="en-US" sz="2000" dirty="0"/>
              <a:t>Philemon</a:t>
            </a:r>
          </a:p>
          <a:p>
            <a:r>
              <a:rPr lang="en-US" sz="2000" dirty="0"/>
              <a:t>Hebrews</a:t>
            </a:r>
          </a:p>
          <a:p>
            <a:r>
              <a:rPr lang="en-US" sz="2000" dirty="0"/>
              <a:t>James</a:t>
            </a:r>
          </a:p>
          <a:p>
            <a:r>
              <a:rPr lang="en-US" sz="2000" dirty="0"/>
              <a:t>I Peter</a:t>
            </a:r>
          </a:p>
          <a:p>
            <a:r>
              <a:rPr lang="en-US" sz="2000" dirty="0"/>
              <a:t>II Peter</a:t>
            </a:r>
          </a:p>
          <a:p>
            <a:r>
              <a:rPr lang="en-US" sz="2000" dirty="0"/>
              <a:t>I John</a:t>
            </a:r>
          </a:p>
          <a:p>
            <a:r>
              <a:rPr lang="en-US" sz="2000" dirty="0"/>
              <a:t>II John</a:t>
            </a:r>
          </a:p>
          <a:p>
            <a:r>
              <a:rPr lang="en-US" sz="2000" dirty="0"/>
              <a:t>III John</a:t>
            </a:r>
          </a:p>
          <a:p>
            <a:r>
              <a:rPr lang="en-US" sz="2000" dirty="0"/>
              <a:t>Jude</a:t>
            </a:r>
          </a:p>
          <a:p>
            <a:r>
              <a:rPr lang="en-US" sz="2000" dirty="0"/>
              <a:t>Revelation</a:t>
            </a:r>
          </a:p>
        </p:txBody>
      </p:sp>
    </p:spTree>
    <p:extLst>
      <p:ext uri="{BB962C8B-B14F-4D97-AF65-F5344CB8AC3E}">
        <p14:creationId xmlns:p14="http://schemas.microsoft.com/office/powerpoint/2010/main" val="820497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Crucifixion Week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96312" y="2906682"/>
            <a:ext cx="4160520" cy="12244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9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71" y="307360"/>
            <a:ext cx="1187246" cy="11329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04029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Sunday, March 29</a:t>
            </a:r>
            <a:r>
              <a:rPr lang="en-US" baseline="30000" dirty="0"/>
              <a:t>th</a:t>
            </a:r>
            <a:r>
              <a:rPr lang="en-US" dirty="0"/>
              <a:t>, 33 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Triumphal Entry into Jerusalem</a:t>
            </a:r>
          </a:p>
          <a:p>
            <a:pPr lvl="1"/>
            <a:r>
              <a:rPr lang="en-US" dirty="0"/>
              <a:t>Borrows a colt</a:t>
            </a:r>
          </a:p>
          <a:p>
            <a:pPr lvl="1"/>
            <a:r>
              <a:rPr lang="en-US" dirty="0"/>
              <a:t>Crowds yell “Hosanna”</a:t>
            </a:r>
          </a:p>
          <a:p>
            <a:pPr lvl="1"/>
            <a:r>
              <a:rPr lang="en-US" dirty="0"/>
              <a:t>Pharisees complain</a:t>
            </a:r>
          </a:p>
          <a:p>
            <a:r>
              <a:rPr lang="en-US" dirty="0"/>
              <a:t>Weeps over Jerusalem</a:t>
            </a:r>
          </a:p>
          <a:p>
            <a:pPr lvl="1"/>
            <a:r>
              <a:rPr lang="en-US" dirty="0"/>
              <a:t>Foretells the siege of Jerusalem</a:t>
            </a:r>
          </a:p>
        </p:txBody>
      </p:sp>
    </p:spTree>
    <p:extLst>
      <p:ext uri="{BB962C8B-B14F-4D97-AF65-F5344CB8AC3E}">
        <p14:creationId xmlns:p14="http://schemas.microsoft.com/office/powerpoint/2010/main" val="4024549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341915-5789-B303-BDCF-B2E4BB1C76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07613-2B32-655C-CDBB-FC9886476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Sunday, March 29</a:t>
            </a:r>
            <a:r>
              <a:rPr lang="en-US" baseline="30000" dirty="0"/>
              <a:t>th</a:t>
            </a:r>
            <a:r>
              <a:rPr lang="en-US" dirty="0"/>
              <a:t>, 33 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16B98-5ECC-E2E5-073A-F55950413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Cleanses the Temple</a:t>
            </a:r>
          </a:p>
          <a:p>
            <a:pPr lvl="1"/>
            <a:r>
              <a:rPr lang="en-US" dirty="0"/>
              <a:t>Drives out the moneychangers</a:t>
            </a:r>
          </a:p>
          <a:p>
            <a:pPr lvl="1"/>
            <a:r>
              <a:rPr lang="en-US" dirty="0"/>
              <a:t>Heals blind and lame in the temple</a:t>
            </a:r>
          </a:p>
          <a:p>
            <a:r>
              <a:rPr lang="en-US" dirty="0"/>
              <a:t>Returns to Bethany for the night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35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54765</TotalTime>
  <Words>753</Words>
  <Application>Microsoft Office PowerPoint</Application>
  <PresentationFormat>On-screen Show (16:10)</PresentationFormat>
  <Paragraphs>146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Georgia</vt:lpstr>
      <vt:lpstr>system-ui</vt:lpstr>
      <vt:lpstr>1_Office Theme</vt:lpstr>
      <vt:lpstr>Matthew 15:18</vt:lpstr>
      <vt:lpstr>Matthew 6:22-23</vt:lpstr>
      <vt:lpstr>Foundations For Faith</vt:lpstr>
      <vt:lpstr>New Testament Survey</vt:lpstr>
      <vt:lpstr>The Life of Jesus</vt:lpstr>
      <vt:lpstr>Books of the New Testament</vt:lpstr>
      <vt:lpstr>Crucifixion Week</vt:lpstr>
      <vt:lpstr>Sunday, March 29th, 33 AD</vt:lpstr>
      <vt:lpstr>Sunday, March 29th, 33 AD</vt:lpstr>
      <vt:lpstr>Monday, March 30th, 33 AD</vt:lpstr>
      <vt:lpstr>Tuesday, March 31st, 33 AD</vt:lpstr>
      <vt:lpstr>Tuesday, March 31st, 33 AD</vt:lpstr>
      <vt:lpstr>Tuesday, March 31st, 33 AD</vt:lpstr>
      <vt:lpstr>Wednesday, April 1st, 33 AD</vt:lpstr>
      <vt:lpstr>Thursday, April 2nd, 33 AD</vt:lpstr>
      <vt:lpstr>Thursday, April 2nd, 33 AD</vt:lpstr>
      <vt:lpstr>Thursday, April 2nd, 33 AD</vt:lpstr>
      <vt:lpstr>Friday, April 3rd, 33 AD</vt:lpstr>
      <vt:lpstr>Friday, April 3rd, 33 AD</vt:lpstr>
      <vt:lpstr>Saturday, April 4th, 33 AD</vt:lpstr>
      <vt:lpstr>Major Signs of Crucifixion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A.T.F. Agents:</dc:title>
  <dc:creator>David George</dc:creator>
  <cp:lastModifiedBy>David George</cp:lastModifiedBy>
  <cp:revision>796</cp:revision>
  <cp:lastPrinted>2024-01-14T05:09:26Z</cp:lastPrinted>
  <dcterms:created xsi:type="dcterms:W3CDTF">2019-11-30T18:05:49Z</dcterms:created>
  <dcterms:modified xsi:type="dcterms:W3CDTF">2024-01-28T21:45:39Z</dcterms:modified>
</cp:coreProperties>
</file>