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610" r:id="rId2"/>
    <p:sldId id="764" r:id="rId3"/>
    <p:sldId id="256" r:id="rId4"/>
    <p:sldId id="516" r:id="rId5"/>
    <p:sldId id="547" r:id="rId6"/>
    <p:sldId id="695" r:id="rId7"/>
    <p:sldId id="825" r:id="rId8"/>
    <p:sldId id="853" r:id="rId9"/>
    <p:sldId id="854" r:id="rId10"/>
    <p:sldId id="855" r:id="rId11"/>
    <p:sldId id="856" r:id="rId12"/>
    <p:sldId id="857" r:id="rId13"/>
    <p:sldId id="858" r:id="rId14"/>
    <p:sldId id="859" r:id="rId15"/>
    <p:sldId id="860" r:id="rId16"/>
    <p:sldId id="861" r:id="rId17"/>
    <p:sldId id="862" r:id="rId18"/>
    <p:sldId id="863" r:id="rId19"/>
    <p:sldId id="864" r:id="rId20"/>
    <p:sldId id="865" r:id="rId21"/>
    <p:sldId id="866" r:id="rId22"/>
    <p:sldId id="867" r:id="rId23"/>
    <p:sldId id="868" r:id="rId24"/>
    <p:sldId id="869" r:id="rId25"/>
    <p:sldId id="870" r:id="rId26"/>
    <p:sldId id="871" r:id="rId27"/>
    <p:sldId id="872" r:id="rId28"/>
    <p:sldId id="851" r:id="rId29"/>
    <p:sldId id="852" r:id="rId30"/>
  </p:sldIdLst>
  <p:sldSz cx="9144000" cy="5715000" type="screen16x10"/>
  <p:notesSz cx="7086600" cy="86868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61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6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eorge" userId="00d1e6794cfa9047" providerId="LiveId" clId="{75E31D9F-1FB2-487C-85C2-13B188DCED10}"/>
    <pc:docChg chg="custSel addSld delSld modSld sldOrd modMainMaster">
      <pc:chgData name="David George" userId="00d1e6794cfa9047" providerId="LiveId" clId="{75E31D9F-1FB2-487C-85C2-13B188DCED10}" dt="2023-11-02T17:50:04.937" v="4590" actId="20577"/>
      <pc:docMkLst>
        <pc:docMk/>
      </pc:docMkLst>
      <pc:sldChg chg="modSp mod">
        <pc:chgData name="David George" userId="00d1e6794cfa9047" providerId="LiveId" clId="{75E31D9F-1FB2-487C-85C2-13B188DCED10}" dt="2023-11-02T17:40:41.796" v="4274" actId="20577"/>
        <pc:sldMkLst>
          <pc:docMk/>
          <pc:sldMk cId="3625894417" sldId="256"/>
        </pc:sldMkLst>
        <pc:spChg chg="mod">
          <ac:chgData name="David George" userId="00d1e6794cfa9047" providerId="LiveId" clId="{75E31D9F-1FB2-487C-85C2-13B188DCED10}" dt="2023-11-02T17:40:41.796" v="4274" actId="20577"/>
          <ac:spMkLst>
            <pc:docMk/>
            <pc:sldMk cId="3625894417" sldId="256"/>
            <ac:spMk id="3" creationId="{00000000-0000-0000-0000-000000000000}"/>
          </ac:spMkLst>
        </pc:spChg>
        <pc:spChg chg="mod">
          <ac:chgData name="David George" userId="00d1e6794cfa9047" providerId="LiveId" clId="{75E31D9F-1FB2-487C-85C2-13B188DCED10}" dt="2023-11-02T15:25:50.862" v="7" actId="692"/>
          <ac:spMkLst>
            <pc:docMk/>
            <pc:sldMk cId="3625894417" sldId="256"/>
            <ac:spMk id="5" creationId="{00000000-0000-0000-0000-000000000000}"/>
          </ac:spMkLst>
        </pc:spChg>
      </pc:sldChg>
      <pc:sldChg chg="modSp mod ord">
        <pc:chgData name="David George" userId="00d1e6794cfa9047" providerId="LiveId" clId="{75E31D9F-1FB2-487C-85C2-13B188DCED10}" dt="2023-11-02T17:40:28.203" v="4248"/>
        <pc:sldMkLst>
          <pc:docMk/>
          <pc:sldMk cId="746598480" sldId="516"/>
        </pc:sldMkLst>
        <pc:spChg chg="mod">
          <ac:chgData name="David George" userId="00d1e6794cfa9047" providerId="LiveId" clId="{75E31D9F-1FB2-487C-85C2-13B188DCED10}" dt="2023-11-02T15:27:18.332" v="26" actId="20577"/>
          <ac:spMkLst>
            <pc:docMk/>
            <pc:sldMk cId="746598480" sldId="516"/>
            <ac:spMk id="2" creationId="{00000000-0000-0000-0000-000000000000}"/>
          </ac:spMkLst>
        </pc:spChg>
        <pc:spChg chg="mod">
          <ac:chgData name="David George" userId="00d1e6794cfa9047" providerId="LiveId" clId="{75E31D9F-1FB2-487C-85C2-13B188DCED10}" dt="2023-11-02T15:29:47.212" v="431" actId="20577"/>
          <ac:spMkLst>
            <pc:docMk/>
            <pc:sldMk cId="746598480" sldId="516"/>
            <ac:spMk id="3" creationId="{00000000-0000-0000-0000-000000000000}"/>
          </ac:spMkLst>
        </pc:spChg>
      </pc:sldChg>
      <pc:sldChg chg="del">
        <pc:chgData name="David George" userId="00d1e6794cfa9047" providerId="LiveId" clId="{75E31D9F-1FB2-487C-85C2-13B188DCED10}" dt="2023-11-02T15:40:52.966" v="464" actId="47"/>
        <pc:sldMkLst>
          <pc:docMk/>
          <pc:sldMk cId="481430858" sldId="546"/>
        </pc:sldMkLst>
      </pc:sldChg>
      <pc:sldChg chg="modSp mod ord">
        <pc:chgData name="David George" userId="00d1e6794cfa9047" providerId="LiveId" clId="{75E31D9F-1FB2-487C-85C2-13B188DCED10}" dt="2023-11-02T17:42:19.080" v="4287"/>
        <pc:sldMkLst>
          <pc:docMk/>
          <pc:sldMk cId="3145853992" sldId="547"/>
        </pc:sldMkLst>
        <pc:spChg chg="mod">
          <ac:chgData name="David George" userId="00d1e6794cfa9047" providerId="LiveId" clId="{75E31D9F-1FB2-487C-85C2-13B188DCED10}" dt="2023-11-02T17:33:30.509" v="3963" actId="20577"/>
          <ac:spMkLst>
            <pc:docMk/>
            <pc:sldMk cId="3145853992" sldId="547"/>
            <ac:spMk id="2" creationId="{C553A30B-8368-010F-79DF-3B546B9108D6}"/>
          </ac:spMkLst>
        </pc:spChg>
        <pc:spChg chg="mod">
          <ac:chgData name="David George" userId="00d1e6794cfa9047" providerId="LiveId" clId="{75E31D9F-1FB2-487C-85C2-13B188DCED10}" dt="2023-11-02T17:37:53.769" v="4126" actId="20577"/>
          <ac:spMkLst>
            <pc:docMk/>
            <pc:sldMk cId="3145853992" sldId="547"/>
            <ac:spMk id="3" creationId="{59478102-536F-3EEA-7FB6-63A362BEC7ED}"/>
          </ac:spMkLst>
        </pc:spChg>
      </pc:sldChg>
      <pc:sldChg chg="modSp mod">
        <pc:chgData name="David George" userId="00d1e6794cfa9047" providerId="LiveId" clId="{75E31D9F-1FB2-487C-85C2-13B188DCED10}" dt="2023-11-02T15:40:48.679" v="463" actId="20577"/>
        <pc:sldMkLst>
          <pc:docMk/>
          <pc:sldMk cId="613744772" sldId="610"/>
        </pc:sldMkLst>
        <pc:spChg chg="mod">
          <ac:chgData name="David George" userId="00d1e6794cfa9047" providerId="LiveId" clId="{75E31D9F-1FB2-487C-85C2-13B188DCED10}" dt="2023-11-02T15:40:48.679" v="463" actId="20577"/>
          <ac:spMkLst>
            <pc:docMk/>
            <pc:sldMk cId="613744772" sldId="610"/>
            <ac:spMk id="2" creationId="{00000000-0000-0000-0000-000000000000}"/>
          </ac:spMkLst>
        </pc:spChg>
        <pc:spChg chg="mod">
          <ac:chgData name="David George" userId="00d1e6794cfa9047" providerId="LiveId" clId="{75E31D9F-1FB2-487C-85C2-13B188DCED10}" dt="2023-11-02T15:40:22.125" v="448" actId="27636"/>
          <ac:spMkLst>
            <pc:docMk/>
            <pc:sldMk cId="613744772" sldId="610"/>
            <ac:spMk id="3" creationId="{00000000-0000-0000-0000-000000000000}"/>
          </ac:spMkLst>
        </pc:spChg>
      </pc:sldChg>
      <pc:sldChg chg="modSp mod">
        <pc:chgData name="David George" userId="00d1e6794cfa9047" providerId="LiveId" clId="{75E31D9F-1FB2-487C-85C2-13B188DCED10}" dt="2023-11-02T15:44:50.316" v="811" actId="20577"/>
        <pc:sldMkLst>
          <pc:docMk/>
          <pc:sldMk cId="1923856837" sldId="650"/>
        </pc:sldMkLst>
        <pc:spChg chg="mod">
          <ac:chgData name="David George" userId="00d1e6794cfa9047" providerId="LiveId" clId="{75E31D9F-1FB2-487C-85C2-13B188DCED10}" dt="2023-11-02T15:44:50.316" v="811" actId="20577"/>
          <ac:spMkLst>
            <pc:docMk/>
            <pc:sldMk cId="1923856837" sldId="650"/>
            <ac:spMk id="2" creationId="{00000000-0000-0000-0000-000000000000}"/>
          </ac:spMkLst>
        </pc:spChg>
        <pc:spChg chg="mod">
          <ac:chgData name="David George" userId="00d1e6794cfa9047" providerId="LiveId" clId="{75E31D9F-1FB2-487C-85C2-13B188DCED10}" dt="2023-11-02T15:26:02.867" v="9" actId="207"/>
          <ac:spMkLst>
            <pc:docMk/>
            <pc:sldMk cId="1923856837" sldId="650"/>
            <ac:spMk id="5" creationId="{00000000-0000-0000-0000-000000000000}"/>
          </ac:spMkLst>
        </pc:spChg>
      </pc:sldChg>
      <pc:sldChg chg="modSp mod ord">
        <pc:chgData name="David George" userId="00d1e6794cfa9047" providerId="LiveId" clId="{75E31D9F-1FB2-487C-85C2-13B188DCED10}" dt="2023-11-02T15:44:35.215" v="787"/>
        <pc:sldMkLst>
          <pc:docMk/>
          <pc:sldMk cId="820497524" sldId="695"/>
        </pc:sldMkLst>
        <pc:spChg chg="mod">
          <ac:chgData name="David George" userId="00d1e6794cfa9047" providerId="LiveId" clId="{75E31D9F-1FB2-487C-85C2-13B188DCED10}" dt="2023-11-02T15:41:21.969" v="471" actId="20577"/>
          <ac:spMkLst>
            <pc:docMk/>
            <pc:sldMk cId="820497524" sldId="695"/>
            <ac:spMk id="2" creationId="{00000000-0000-0000-0000-000000000000}"/>
          </ac:spMkLst>
        </pc:spChg>
        <pc:spChg chg="mod">
          <ac:chgData name="David George" userId="00d1e6794cfa9047" providerId="LiveId" clId="{75E31D9F-1FB2-487C-85C2-13B188DCED10}" dt="2023-11-02T15:44:05.230" v="759" actId="20577"/>
          <ac:spMkLst>
            <pc:docMk/>
            <pc:sldMk cId="820497524" sldId="695"/>
            <ac:spMk id="3" creationId="{00000000-0000-0000-0000-000000000000}"/>
          </ac:spMkLst>
        </pc:spChg>
      </pc:sldChg>
      <pc:sldChg chg="modSp mod">
        <pc:chgData name="David George" userId="00d1e6794cfa9047" providerId="LiveId" clId="{75E31D9F-1FB2-487C-85C2-13B188DCED10}" dt="2023-11-02T15:55:08.421" v="885" actId="20577"/>
        <pc:sldMkLst>
          <pc:docMk/>
          <pc:sldMk cId="905059786" sldId="752"/>
        </pc:sldMkLst>
        <pc:spChg chg="mod">
          <ac:chgData name="David George" userId="00d1e6794cfa9047" providerId="LiveId" clId="{75E31D9F-1FB2-487C-85C2-13B188DCED10}" dt="2023-11-02T15:55:08.421" v="885" actId="20577"/>
          <ac:spMkLst>
            <pc:docMk/>
            <pc:sldMk cId="905059786" sldId="752"/>
            <ac:spMk id="2" creationId="{00000000-0000-0000-0000-000000000000}"/>
          </ac:spMkLst>
        </pc:spChg>
        <pc:spChg chg="mod">
          <ac:chgData name="David George" userId="00d1e6794cfa9047" providerId="LiveId" clId="{75E31D9F-1FB2-487C-85C2-13B188DCED10}" dt="2023-11-02T15:26:17.838" v="11" actId="207"/>
          <ac:spMkLst>
            <pc:docMk/>
            <pc:sldMk cId="905059786" sldId="752"/>
            <ac:spMk id="5" creationId="{00000000-0000-0000-0000-000000000000}"/>
          </ac:spMkLst>
        </pc:spChg>
      </pc:sldChg>
      <pc:sldChg chg="del">
        <pc:chgData name="David George" userId="00d1e6794cfa9047" providerId="LiveId" clId="{75E31D9F-1FB2-487C-85C2-13B188DCED10}" dt="2023-11-02T15:58:20.152" v="1116" actId="47"/>
        <pc:sldMkLst>
          <pc:docMk/>
          <pc:sldMk cId="1070578384" sldId="753"/>
        </pc:sldMkLst>
      </pc:sldChg>
      <pc:sldChg chg="del">
        <pc:chgData name="David George" userId="00d1e6794cfa9047" providerId="LiveId" clId="{75E31D9F-1FB2-487C-85C2-13B188DCED10}" dt="2023-11-02T15:58:20.781" v="1117" actId="47"/>
        <pc:sldMkLst>
          <pc:docMk/>
          <pc:sldMk cId="324302868" sldId="754"/>
        </pc:sldMkLst>
      </pc:sldChg>
      <pc:sldChg chg="del">
        <pc:chgData name="David George" userId="00d1e6794cfa9047" providerId="LiveId" clId="{75E31D9F-1FB2-487C-85C2-13B188DCED10}" dt="2023-11-02T15:58:21.472" v="1118" actId="47"/>
        <pc:sldMkLst>
          <pc:docMk/>
          <pc:sldMk cId="4067855765" sldId="755"/>
        </pc:sldMkLst>
      </pc:sldChg>
      <pc:sldChg chg="del">
        <pc:chgData name="David George" userId="00d1e6794cfa9047" providerId="LiveId" clId="{75E31D9F-1FB2-487C-85C2-13B188DCED10}" dt="2023-11-02T15:58:22.258" v="1119" actId="47"/>
        <pc:sldMkLst>
          <pc:docMk/>
          <pc:sldMk cId="2220648684" sldId="756"/>
        </pc:sldMkLst>
      </pc:sldChg>
      <pc:sldChg chg="del">
        <pc:chgData name="David George" userId="00d1e6794cfa9047" providerId="LiveId" clId="{75E31D9F-1FB2-487C-85C2-13B188DCED10}" dt="2023-11-02T15:46:40.825" v="812" actId="47"/>
        <pc:sldMkLst>
          <pc:docMk/>
          <pc:sldMk cId="180522823" sldId="758"/>
        </pc:sldMkLst>
      </pc:sldChg>
      <pc:sldChg chg="modSp mod">
        <pc:chgData name="David George" userId="00d1e6794cfa9047" providerId="LiveId" clId="{75E31D9F-1FB2-487C-85C2-13B188DCED10}" dt="2023-11-02T15:47:38.154" v="846" actId="20577"/>
        <pc:sldMkLst>
          <pc:docMk/>
          <pc:sldMk cId="2906360299" sldId="759"/>
        </pc:sldMkLst>
        <pc:spChg chg="mod">
          <ac:chgData name="David George" userId="00d1e6794cfa9047" providerId="LiveId" clId="{75E31D9F-1FB2-487C-85C2-13B188DCED10}" dt="2023-11-02T15:47:38.154" v="846" actId="20577"/>
          <ac:spMkLst>
            <pc:docMk/>
            <pc:sldMk cId="2906360299" sldId="759"/>
            <ac:spMk id="3" creationId="{C78808A4-1B86-9362-BBC9-7A0282353B73}"/>
          </ac:spMkLst>
        </pc:spChg>
      </pc:sldChg>
      <pc:sldChg chg="del">
        <pc:chgData name="David George" userId="00d1e6794cfa9047" providerId="LiveId" clId="{75E31D9F-1FB2-487C-85C2-13B188DCED10}" dt="2023-11-02T15:47:51.810" v="848" actId="47"/>
        <pc:sldMkLst>
          <pc:docMk/>
          <pc:sldMk cId="2641345406" sldId="760"/>
        </pc:sldMkLst>
      </pc:sldChg>
      <pc:sldChg chg="del">
        <pc:chgData name="David George" userId="00d1e6794cfa9047" providerId="LiveId" clId="{75E31D9F-1FB2-487C-85C2-13B188DCED10}" dt="2023-11-02T15:47:50.899" v="847" actId="47"/>
        <pc:sldMkLst>
          <pc:docMk/>
          <pc:sldMk cId="2778059514" sldId="761"/>
        </pc:sldMkLst>
      </pc:sldChg>
      <pc:sldChg chg="del">
        <pc:chgData name="David George" userId="00d1e6794cfa9047" providerId="LiveId" clId="{75E31D9F-1FB2-487C-85C2-13B188DCED10}" dt="2023-11-02T15:46:41.893" v="813" actId="47"/>
        <pc:sldMkLst>
          <pc:docMk/>
          <pc:sldMk cId="1895661549" sldId="762"/>
        </pc:sldMkLst>
      </pc:sldChg>
      <pc:sldChg chg="del">
        <pc:chgData name="David George" userId="00d1e6794cfa9047" providerId="LiveId" clId="{75E31D9F-1FB2-487C-85C2-13B188DCED10}" dt="2023-11-02T15:46:42.356" v="814" actId="47"/>
        <pc:sldMkLst>
          <pc:docMk/>
          <pc:sldMk cId="23528310" sldId="763"/>
        </pc:sldMkLst>
      </pc:sldChg>
      <pc:sldChg chg="modSp new mod">
        <pc:chgData name="David George" userId="00d1e6794cfa9047" providerId="LiveId" clId="{75E31D9F-1FB2-487C-85C2-13B188DCED10}" dt="2023-11-02T15:40:39.722" v="461" actId="20577"/>
        <pc:sldMkLst>
          <pc:docMk/>
          <pc:sldMk cId="1174068238" sldId="764"/>
        </pc:sldMkLst>
        <pc:spChg chg="mod">
          <ac:chgData name="David George" userId="00d1e6794cfa9047" providerId="LiveId" clId="{75E31D9F-1FB2-487C-85C2-13B188DCED10}" dt="2023-11-02T15:40:39.722" v="461" actId="20577"/>
          <ac:spMkLst>
            <pc:docMk/>
            <pc:sldMk cId="1174068238" sldId="764"/>
            <ac:spMk id="2" creationId="{D4F59FDA-B102-4C1E-BB83-F286E4F7F787}"/>
          </ac:spMkLst>
        </pc:spChg>
        <pc:spChg chg="mod">
          <ac:chgData name="David George" userId="00d1e6794cfa9047" providerId="LiveId" clId="{75E31D9F-1FB2-487C-85C2-13B188DCED10}" dt="2023-11-02T15:40:32.799" v="451" actId="5793"/>
          <ac:spMkLst>
            <pc:docMk/>
            <pc:sldMk cId="1174068238" sldId="764"/>
            <ac:spMk id="3" creationId="{E67F4D74-193D-E1BD-9A63-6B81208D8E4E}"/>
          </ac:spMkLst>
        </pc:spChg>
      </pc:sldChg>
      <pc:sldChg chg="modSp add mod">
        <pc:chgData name="David George" userId="00d1e6794cfa9047" providerId="LiveId" clId="{75E31D9F-1FB2-487C-85C2-13B188DCED10}" dt="2023-11-02T15:58:13.651" v="1115" actId="20577"/>
        <pc:sldMkLst>
          <pc:docMk/>
          <pc:sldMk cId="2748405242" sldId="765"/>
        </pc:sldMkLst>
        <pc:spChg chg="mod">
          <ac:chgData name="David George" userId="00d1e6794cfa9047" providerId="LiveId" clId="{75E31D9F-1FB2-487C-85C2-13B188DCED10}" dt="2023-11-02T15:55:01.239" v="883" actId="20577"/>
          <ac:spMkLst>
            <pc:docMk/>
            <pc:sldMk cId="2748405242" sldId="765"/>
            <ac:spMk id="2" creationId="{00000000-0000-0000-0000-000000000000}"/>
          </ac:spMkLst>
        </pc:spChg>
        <pc:spChg chg="mod">
          <ac:chgData name="David George" userId="00d1e6794cfa9047" providerId="LiveId" clId="{75E31D9F-1FB2-487C-85C2-13B188DCED10}" dt="2023-11-02T15:58:13.651" v="1115" actId="20577"/>
          <ac:spMkLst>
            <pc:docMk/>
            <pc:sldMk cId="2748405242" sldId="765"/>
            <ac:spMk id="3" creationId="{00000000-0000-0000-0000-000000000000}"/>
          </ac:spMkLst>
        </pc:spChg>
      </pc:sldChg>
      <pc:sldChg chg="modSp new mod">
        <pc:chgData name="David George" userId="00d1e6794cfa9047" providerId="LiveId" clId="{75E31D9F-1FB2-487C-85C2-13B188DCED10}" dt="2023-11-02T17:40:02.768" v="4246" actId="20577"/>
        <pc:sldMkLst>
          <pc:docMk/>
          <pc:sldMk cId="1780787196" sldId="766"/>
        </pc:sldMkLst>
        <pc:spChg chg="mod">
          <ac:chgData name="David George" userId="00d1e6794cfa9047" providerId="LiveId" clId="{75E31D9F-1FB2-487C-85C2-13B188DCED10}" dt="2023-11-02T16:09:51.641" v="1372" actId="20577"/>
          <ac:spMkLst>
            <pc:docMk/>
            <pc:sldMk cId="1780787196" sldId="766"/>
            <ac:spMk id="2" creationId="{6B1A12E0-B82B-4B63-09D1-1FB0C6B03E7A}"/>
          </ac:spMkLst>
        </pc:spChg>
        <pc:spChg chg="mod">
          <ac:chgData name="David George" userId="00d1e6794cfa9047" providerId="LiveId" clId="{75E31D9F-1FB2-487C-85C2-13B188DCED10}" dt="2023-11-02T17:40:02.768" v="4246" actId="20577"/>
          <ac:spMkLst>
            <pc:docMk/>
            <pc:sldMk cId="1780787196" sldId="766"/>
            <ac:spMk id="3" creationId="{89C2442A-0A56-12A0-3E29-A19B728A2939}"/>
          </ac:spMkLst>
        </pc:spChg>
      </pc:sldChg>
      <pc:sldChg chg="modSp new mod">
        <pc:chgData name="David George" userId="00d1e6794cfa9047" providerId="LiveId" clId="{75E31D9F-1FB2-487C-85C2-13B188DCED10}" dt="2023-11-02T16:18:08.543" v="1736" actId="20577"/>
        <pc:sldMkLst>
          <pc:docMk/>
          <pc:sldMk cId="3541975797" sldId="767"/>
        </pc:sldMkLst>
        <pc:spChg chg="mod">
          <ac:chgData name="David George" userId="00d1e6794cfa9047" providerId="LiveId" clId="{75E31D9F-1FB2-487C-85C2-13B188DCED10}" dt="2023-11-02T16:13:31.703" v="1453" actId="20577"/>
          <ac:spMkLst>
            <pc:docMk/>
            <pc:sldMk cId="3541975797" sldId="767"/>
            <ac:spMk id="2" creationId="{14708FA5-CDF7-5022-3DBB-E22A803AC1C7}"/>
          </ac:spMkLst>
        </pc:spChg>
        <pc:spChg chg="mod">
          <ac:chgData name="David George" userId="00d1e6794cfa9047" providerId="LiveId" clId="{75E31D9F-1FB2-487C-85C2-13B188DCED10}" dt="2023-11-02T16:18:08.543" v="1736" actId="20577"/>
          <ac:spMkLst>
            <pc:docMk/>
            <pc:sldMk cId="3541975797" sldId="767"/>
            <ac:spMk id="3" creationId="{62902F14-3D95-A384-C626-4BE83919986A}"/>
          </ac:spMkLst>
        </pc:spChg>
      </pc:sldChg>
      <pc:sldChg chg="modSp new mod">
        <pc:chgData name="David George" userId="00d1e6794cfa9047" providerId="LiveId" clId="{75E31D9F-1FB2-487C-85C2-13B188DCED10}" dt="2023-11-02T17:43:13.780" v="4313"/>
        <pc:sldMkLst>
          <pc:docMk/>
          <pc:sldMk cId="3083058122" sldId="768"/>
        </pc:sldMkLst>
        <pc:spChg chg="mod">
          <ac:chgData name="David George" userId="00d1e6794cfa9047" providerId="LiveId" clId="{75E31D9F-1FB2-487C-85C2-13B188DCED10}" dt="2023-11-02T16:18:18.939" v="1750" actId="20577"/>
          <ac:spMkLst>
            <pc:docMk/>
            <pc:sldMk cId="3083058122" sldId="768"/>
            <ac:spMk id="2" creationId="{5EC779AD-982F-1EF4-0839-2013A6014C13}"/>
          </ac:spMkLst>
        </pc:spChg>
        <pc:spChg chg="mod">
          <ac:chgData name="David George" userId="00d1e6794cfa9047" providerId="LiveId" clId="{75E31D9F-1FB2-487C-85C2-13B188DCED10}" dt="2023-11-02T17:43:13.780" v="4313"/>
          <ac:spMkLst>
            <pc:docMk/>
            <pc:sldMk cId="3083058122" sldId="768"/>
            <ac:spMk id="3" creationId="{720D3B16-23D3-2197-9C0A-3D6207CD4817}"/>
          </ac:spMkLst>
        </pc:spChg>
      </pc:sldChg>
      <pc:sldChg chg="modSp new mod">
        <pc:chgData name="David George" userId="00d1e6794cfa9047" providerId="LiveId" clId="{75E31D9F-1FB2-487C-85C2-13B188DCED10}" dt="2023-11-02T16:47:40.120" v="2618" actId="20577"/>
        <pc:sldMkLst>
          <pc:docMk/>
          <pc:sldMk cId="3103867269" sldId="769"/>
        </pc:sldMkLst>
        <pc:spChg chg="mod">
          <ac:chgData name="David George" userId="00d1e6794cfa9047" providerId="LiveId" clId="{75E31D9F-1FB2-487C-85C2-13B188DCED10}" dt="2023-11-02T16:35:42.775" v="2139" actId="20577"/>
          <ac:spMkLst>
            <pc:docMk/>
            <pc:sldMk cId="3103867269" sldId="769"/>
            <ac:spMk id="2" creationId="{0EB18AA8-F767-083D-47B0-5E13AA6B5F3F}"/>
          </ac:spMkLst>
        </pc:spChg>
        <pc:spChg chg="mod">
          <ac:chgData name="David George" userId="00d1e6794cfa9047" providerId="LiveId" clId="{75E31D9F-1FB2-487C-85C2-13B188DCED10}" dt="2023-11-02T16:47:40.120" v="2618" actId="20577"/>
          <ac:spMkLst>
            <pc:docMk/>
            <pc:sldMk cId="3103867269" sldId="769"/>
            <ac:spMk id="3" creationId="{05C66AA3-0E7B-5FA6-4E7A-2E57E0156A76}"/>
          </ac:spMkLst>
        </pc:spChg>
      </pc:sldChg>
      <pc:sldChg chg="modSp new mod">
        <pc:chgData name="David George" userId="00d1e6794cfa9047" providerId="LiveId" clId="{75E31D9F-1FB2-487C-85C2-13B188DCED10}" dt="2023-11-02T16:50:07.846" v="2643" actId="20577"/>
        <pc:sldMkLst>
          <pc:docMk/>
          <pc:sldMk cId="1166737759" sldId="770"/>
        </pc:sldMkLst>
        <pc:spChg chg="mod">
          <ac:chgData name="David George" userId="00d1e6794cfa9047" providerId="LiveId" clId="{75E31D9F-1FB2-487C-85C2-13B188DCED10}" dt="2023-11-02T16:35:51.432" v="2153" actId="20577"/>
          <ac:spMkLst>
            <pc:docMk/>
            <pc:sldMk cId="1166737759" sldId="770"/>
            <ac:spMk id="2" creationId="{964506C7-0DE8-DEC6-FE58-EAD13A18A037}"/>
          </ac:spMkLst>
        </pc:spChg>
        <pc:spChg chg="mod">
          <ac:chgData name="David George" userId="00d1e6794cfa9047" providerId="LiveId" clId="{75E31D9F-1FB2-487C-85C2-13B188DCED10}" dt="2023-11-02T16:50:07.846" v="2643" actId="20577"/>
          <ac:spMkLst>
            <pc:docMk/>
            <pc:sldMk cId="1166737759" sldId="770"/>
            <ac:spMk id="3" creationId="{3C04D1E4-9EB0-784C-C423-17C4310A3E54}"/>
          </ac:spMkLst>
        </pc:spChg>
      </pc:sldChg>
      <pc:sldChg chg="modSp new mod">
        <pc:chgData name="David George" userId="00d1e6794cfa9047" providerId="LiveId" clId="{75E31D9F-1FB2-487C-85C2-13B188DCED10}" dt="2023-11-02T17:43:53.534" v="4338" actId="20577"/>
        <pc:sldMkLst>
          <pc:docMk/>
          <pc:sldMk cId="3972561553" sldId="771"/>
        </pc:sldMkLst>
        <pc:spChg chg="mod">
          <ac:chgData name="David George" userId="00d1e6794cfa9047" providerId="LiveId" clId="{75E31D9F-1FB2-487C-85C2-13B188DCED10}" dt="2023-11-02T16:36:04.067" v="2159" actId="20577"/>
          <ac:spMkLst>
            <pc:docMk/>
            <pc:sldMk cId="3972561553" sldId="771"/>
            <ac:spMk id="2" creationId="{2C2AD5A4-1DA8-7FBB-8B21-17AAAB088FAB}"/>
          </ac:spMkLst>
        </pc:spChg>
        <pc:spChg chg="mod">
          <ac:chgData name="David George" userId="00d1e6794cfa9047" providerId="LiveId" clId="{75E31D9F-1FB2-487C-85C2-13B188DCED10}" dt="2023-11-02T17:43:53.534" v="4338" actId="20577"/>
          <ac:spMkLst>
            <pc:docMk/>
            <pc:sldMk cId="3972561553" sldId="771"/>
            <ac:spMk id="3" creationId="{11038C44-D16F-CEA8-A198-B3E2FF8260C8}"/>
          </ac:spMkLst>
        </pc:spChg>
      </pc:sldChg>
      <pc:sldChg chg="modSp new mod">
        <pc:chgData name="David George" userId="00d1e6794cfa9047" providerId="LiveId" clId="{75E31D9F-1FB2-487C-85C2-13B188DCED10}" dt="2023-11-02T17:44:25.539" v="4366" actId="20577"/>
        <pc:sldMkLst>
          <pc:docMk/>
          <pc:sldMk cId="3729892510" sldId="772"/>
        </pc:sldMkLst>
        <pc:spChg chg="mod">
          <ac:chgData name="David George" userId="00d1e6794cfa9047" providerId="LiveId" clId="{75E31D9F-1FB2-487C-85C2-13B188DCED10}" dt="2023-11-02T16:36:08.260" v="2166" actId="20577"/>
          <ac:spMkLst>
            <pc:docMk/>
            <pc:sldMk cId="3729892510" sldId="772"/>
            <ac:spMk id="2" creationId="{095B0204-ED07-DD91-BAAD-A64914F91FCD}"/>
          </ac:spMkLst>
        </pc:spChg>
        <pc:spChg chg="mod">
          <ac:chgData name="David George" userId="00d1e6794cfa9047" providerId="LiveId" clId="{75E31D9F-1FB2-487C-85C2-13B188DCED10}" dt="2023-11-02T17:44:25.539" v="4366" actId="20577"/>
          <ac:spMkLst>
            <pc:docMk/>
            <pc:sldMk cId="3729892510" sldId="772"/>
            <ac:spMk id="3" creationId="{7E4DC5FD-4BAF-F3D1-18E8-6CD884097280}"/>
          </ac:spMkLst>
        </pc:spChg>
      </pc:sldChg>
      <pc:sldChg chg="modSp new mod">
        <pc:chgData name="David George" userId="00d1e6794cfa9047" providerId="LiveId" clId="{75E31D9F-1FB2-487C-85C2-13B188DCED10}" dt="2023-11-02T17:01:47.040" v="3021" actId="114"/>
        <pc:sldMkLst>
          <pc:docMk/>
          <pc:sldMk cId="2492664301" sldId="773"/>
        </pc:sldMkLst>
        <pc:spChg chg="mod">
          <ac:chgData name="David George" userId="00d1e6794cfa9047" providerId="LiveId" clId="{75E31D9F-1FB2-487C-85C2-13B188DCED10}" dt="2023-11-02T16:36:27.576" v="2181" actId="20577"/>
          <ac:spMkLst>
            <pc:docMk/>
            <pc:sldMk cId="2492664301" sldId="773"/>
            <ac:spMk id="2" creationId="{93A710D9-7FC6-559A-E0C3-246C474C10CD}"/>
          </ac:spMkLst>
        </pc:spChg>
        <pc:spChg chg="mod">
          <ac:chgData name="David George" userId="00d1e6794cfa9047" providerId="LiveId" clId="{75E31D9F-1FB2-487C-85C2-13B188DCED10}" dt="2023-11-02T17:01:47.040" v="3021" actId="114"/>
          <ac:spMkLst>
            <pc:docMk/>
            <pc:sldMk cId="2492664301" sldId="773"/>
            <ac:spMk id="3" creationId="{FEABA04F-C685-23C1-D849-B1BF68001B77}"/>
          </ac:spMkLst>
        </pc:spChg>
      </pc:sldChg>
      <pc:sldChg chg="modSp new mod">
        <pc:chgData name="David George" userId="00d1e6794cfa9047" providerId="LiveId" clId="{75E31D9F-1FB2-487C-85C2-13B188DCED10}" dt="2023-11-02T17:06:16.339" v="3092" actId="20577"/>
        <pc:sldMkLst>
          <pc:docMk/>
          <pc:sldMk cId="3592035693" sldId="774"/>
        </pc:sldMkLst>
        <pc:spChg chg="mod">
          <ac:chgData name="David George" userId="00d1e6794cfa9047" providerId="LiveId" clId="{75E31D9F-1FB2-487C-85C2-13B188DCED10}" dt="2023-11-02T16:36:32.893" v="2192" actId="20577"/>
          <ac:spMkLst>
            <pc:docMk/>
            <pc:sldMk cId="3592035693" sldId="774"/>
            <ac:spMk id="2" creationId="{6D3F5D91-9A74-FB5E-39D0-804BD845500F}"/>
          </ac:spMkLst>
        </pc:spChg>
        <pc:spChg chg="mod">
          <ac:chgData name="David George" userId="00d1e6794cfa9047" providerId="LiveId" clId="{75E31D9F-1FB2-487C-85C2-13B188DCED10}" dt="2023-11-02T17:06:16.339" v="3092" actId="20577"/>
          <ac:spMkLst>
            <pc:docMk/>
            <pc:sldMk cId="3592035693" sldId="774"/>
            <ac:spMk id="3" creationId="{FA2E0E97-2B0B-F055-4435-38351A0F7EFE}"/>
          </ac:spMkLst>
        </pc:spChg>
      </pc:sldChg>
      <pc:sldChg chg="modSp new mod">
        <pc:chgData name="David George" userId="00d1e6794cfa9047" providerId="LiveId" clId="{75E31D9F-1FB2-487C-85C2-13B188DCED10}" dt="2023-11-02T17:07:45.328" v="3168" actId="20577"/>
        <pc:sldMkLst>
          <pc:docMk/>
          <pc:sldMk cId="1392828762" sldId="775"/>
        </pc:sldMkLst>
        <pc:spChg chg="mod">
          <ac:chgData name="David George" userId="00d1e6794cfa9047" providerId="LiveId" clId="{75E31D9F-1FB2-487C-85C2-13B188DCED10}" dt="2023-11-02T16:36:57.175" v="2207" actId="20577"/>
          <ac:spMkLst>
            <pc:docMk/>
            <pc:sldMk cId="1392828762" sldId="775"/>
            <ac:spMk id="2" creationId="{47A77360-2D89-568A-11BF-378BE933E5AC}"/>
          </ac:spMkLst>
        </pc:spChg>
        <pc:spChg chg="mod">
          <ac:chgData name="David George" userId="00d1e6794cfa9047" providerId="LiveId" clId="{75E31D9F-1FB2-487C-85C2-13B188DCED10}" dt="2023-11-02T17:07:45.328" v="3168" actId="20577"/>
          <ac:spMkLst>
            <pc:docMk/>
            <pc:sldMk cId="1392828762" sldId="775"/>
            <ac:spMk id="3" creationId="{CAAA7779-B89A-201B-25A1-7F7CE468BD2C}"/>
          </ac:spMkLst>
        </pc:spChg>
      </pc:sldChg>
      <pc:sldChg chg="modSp new mod">
        <pc:chgData name="David George" userId="00d1e6794cfa9047" providerId="LiveId" clId="{75E31D9F-1FB2-487C-85C2-13B188DCED10}" dt="2023-11-02T17:45:52.489" v="4436" actId="20577"/>
        <pc:sldMkLst>
          <pc:docMk/>
          <pc:sldMk cId="3100949855" sldId="776"/>
        </pc:sldMkLst>
        <pc:spChg chg="mod">
          <ac:chgData name="David George" userId="00d1e6794cfa9047" providerId="LiveId" clId="{75E31D9F-1FB2-487C-85C2-13B188DCED10}" dt="2023-11-02T16:37:10.291" v="2246" actId="20577"/>
          <ac:spMkLst>
            <pc:docMk/>
            <pc:sldMk cId="3100949855" sldId="776"/>
            <ac:spMk id="2" creationId="{9871D344-24AD-EB5B-3547-DDE7C92E4459}"/>
          </ac:spMkLst>
        </pc:spChg>
        <pc:spChg chg="mod">
          <ac:chgData name="David George" userId="00d1e6794cfa9047" providerId="LiveId" clId="{75E31D9F-1FB2-487C-85C2-13B188DCED10}" dt="2023-11-02T17:45:52.489" v="4436" actId="20577"/>
          <ac:spMkLst>
            <pc:docMk/>
            <pc:sldMk cId="3100949855" sldId="776"/>
            <ac:spMk id="3" creationId="{92926957-CD34-7E62-39FD-717E358FED24}"/>
          </ac:spMkLst>
        </pc:spChg>
      </pc:sldChg>
      <pc:sldChg chg="modSp new mod ord">
        <pc:chgData name="David George" userId="00d1e6794cfa9047" providerId="LiveId" clId="{75E31D9F-1FB2-487C-85C2-13B188DCED10}" dt="2023-11-02T17:22:00.272" v="3502" actId="20577"/>
        <pc:sldMkLst>
          <pc:docMk/>
          <pc:sldMk cId="4134882230" sldId="777"/>
        </pc:sldMkLst>
        <pc:spChg chg="mod">
          <ac:chgData name="David George" userId="00d1e6794cfa9047" providerId="LiveId" clId="{75E31D9F-1FB2-487C-85C2-13B188DCED10}" dt="2023-11-02T16:37:37.126" v="2266" actId="20577"/>
          <ac:spMkLst>
            <pc:docMk/>
            <pc:sldMk cId="4134882230" sldId="777"/>
            <ac:spMk id="2" creationId="{B5F0E78F-F81A-8938-A367-5573A66BF36F}"/>
          </ac:spMkLst>
        </pc:spChg>
        <pc:spChg chg="mod">
          <ac:chgData name="David George" userId="00d1e6794cfa9047" providerId="LiveId" clId="{75E31D9F-1FB2-487C-85C2-13B188DCED10}" dt="2023-11-02T17:22:00.272" v="3502" actId="20577"/>
          <ac:spMkLst>
            <pc:docMk/>
            <pc:sldMk cId="4134882230" sldId="777"/>
            <ac:spMk id="3" creationId="{ED4EE609-1287-1EA7-7413-CC85A5C05A2C}"/>
          </ac:spMkLst>
        </pc:spChg>
      </pc:sldChg>
      <pc:sldChg chg="modSp new mod">
        <pc:chgData name="David George" userId="00d1e6794cfa9047" providerId="LiveId" clId="{75E31D9F-1FB2-487C-85C2-13B188DCED10}" dt="2023-11-02T17:23:12.140" v="3587" actId="20577"/>
        <pc:sldMkLst>
          <pc:docMk/>
          <pc:sldMk cId="543583907" sldId="778"/>
        </pc:sldMkLst>
        <pc:spChg chg="mod">
          <ac:chgData name="David George" userId="00d1e6794cfa9047" providerId="LiveId" clId="{75E31D9F-1FB2-487C-85C2-13B188DCED10}" dt="2023-11-02T16:38:59.705" v="2374" actId="20577"/>
          <ac:spMkLst>
            <pc:docMk/>
            <pc:sldMk cId="543583907" sldId="778"/>
            <ac:spMk id="2" creationId="{58CF1652-937C-D5F2-86A6-EA3FA3089059}"/>
          </ac:spMkLst>
        </pc:spChg>
        <pc:spChg chg="mod">
          <ac:chgData name="David George" userId="00d1e6794cfa9047" providerId="LiveId" clId="{75E31D9F-1FB2-487C-85C2-13B188DCED10}" dt="2023-11-02T17:23:12.140" v="3587" actId="20577"/>
          <ac:spMkLst>
            <pc:docMk/>
            <pc:sldMk cId="543583907" sldId="778"/>
            <ac:spMk id="3" creationId="{EE42260E-553F-2870-6A87-C5036C31DCBC}"/>
          </ac:spMkLst>
        </pc:spChg>
      </pc:sldChg>
      <pc:sldChg chg="modSp new mod">
        <pc:chgData name="David George" userId="00d1e6794cfa9047" providerId="LiveId" clId="{75E31D9F-1FB2-487C-85C2-13B188DCED10}" dt="2023-11-02T17:31:52.765" v="3855" actId="20577"/>
        <pc:sldMkLst>
          <pc:docMk/>
          <pc:sldMk cId="1975429605" sldId="779"/>
        </pc:sldMkLst>
        <pc:spChg chg="mod">
          <ac:chgData name="David George" userId="00d1e6794cfa9047" providerId="LiveId" clId="{75E31D9F-1FB2-487C-85C2-13B188DCED10}" dt="2023-11-02T16:39:06.153" v="2388" actId="20577"/>
          <ac:spMkLst>
            <pc:docMk/>
            <pc:sldMk cId="1975429605" sldId="779"/>
            <ac:spMk id="2" creationId="{C41BD4DC-CF43-9FEE-5284-36238279A2E0}"/>
          </ac:spMkLst>
        </pc:spChg>
        <pc:spChg chg="mod">
          <ac:chgData name="David George" userId="00d1e6794cfa9047" providerId="LiveId" clId="{75E31D9F-1FB2-487C-85C2-13B188DCED10}" dt="2023-11-02T17:31:52.765" v="3855" actId="20577"/>
          <ac:spMkLst>
            <pc:docMk/>
            <pc:sldMk cId="1975429605" sldId="779"/>
            <ac:spMk id="3" creationId="{B2F39407-E464-3A8C-0313-040F2C9CF986}"/>
          </ac:spMkLst>
        </pc:spChg>
      </pc:sldChg>
      <pc:sldChg chg="modSp new mod">
        <pc:chgData name="David George" userId="00d1e6794cfa9047" providerId="LiveId" clId="{75E31D9F-1FB2-487C-85C2-13B188DCED10}" dt="2023-11-02T17:32:19.895" v="3898" actId="20577"/>
        <pc:sldMkLst>
          <pc:docMk/>
          <pc:sldMk cId="1881499623" sldId="780"/>
        </pc:sldMkLst>
        <pc:spChg chg="mod">
          <ac:chgData name="David George" userId="00d1e6794cfa9047" providerId="LiveId" clId="{75E31D9F-1FB2-487C-85C2-13B188DCED10}" dt="2023-11-02T16:39:15.744" v="2405" actId="20577"/>
          <ac:spMkLst>
            <pc:docMk/>
            <pc:sldMk cId="1881499623" sldId="780"/>
            <ac:spMk id="2" creationId="{5BA272BD-C214-E932-6612-222D460CE30B}"/>
          </ac:spMkLst>
        </pc:spChg>
        <pc:spChg chg="mod">
          <ac:chgData name="David George" userId="00d1e6794cfa9047" providerId="LiveId" clId="{75E31D9F-1FB2-487C-85C2-13B188DCED10}" dt="2023-11-02T17:32:19.895" v="3898" actId="20577"/>
          <ac:spMkLst>
            <pc:docMk/>
            <pc:sldMk cId="1881499623" sldId="780"/>
            <ac:spMk id="3" creationId="{2EA604AA-2EE9-8A17-1A97-7362582EA54D}"/>
          </ac:spMkLst>
        </pc:spChg>
      </pc:sldChg>
      <pc:sldChg chg="modSp new mod">
        <pc:chgData name="David George" userId="00d1e6794cfa9047" providerId="LiveId" clId="{75E31D9F-1FB2-487C-85C2-13B188DCED10}" dt="2023-11-02T17:50:04.937" v="4590" actId="20577"/>
        <pc:sldMkLst>
          <pc:docMk/>
          <pc:sldMk cId="3924378286" sldId="781"/>
        </pc:sldMkLst>
        <pc:spChg chg="mod">
          <ac:chgData name="David George" userId="00d1e6794cfa9047" providerId="LiveId" clId="{75E31D9F-1FB2-487C-85C2-13B188DCED10}" dt="2023-11-02T16:39:25.876" v="2417" actId="20577"/>
          <ac:spMkLst>
            <pc:docMk/>
            <pc:sldMk cId="3924378286" sldId="781"/>
            <ac:spMk id="2" creationId="{924E0ECD-ABE2-F3D1-44C0-4143C738AF5E}"/>
          </ac:spMkLst>
        </pc:spChg>
        <pc:spChg chg="mod">
          <ac:chgData name="David George" userId="00d1e6794cfa9047" providerId="LiveId" clId="{75E31D9F-1FB2-487C-85C2-13B188DCED10}" dt="2023-11-02T17:50:04.937" v="4590" actId="20577"/>
          <ac:spMkLst>
            <pc:docMk/>
            <pc:sldMk cId="3924378286" sldId="781"/>
            <ac:spMk id="3" creationId="{EEBBDD49-4D6F-73B7-8F54-9CF6DB23AF74}"/>
          </ac:spMkLst>
        </pc:spChg>
      </pc:sldChg>
      <pc:sldChg chg="modSp new mod">
        <pc:chgData name="David George" userId="00d1e6794cfa9047" providerId="LiveId" clId="{75E31D9F-1FB2-487C-85C2-13B188DCED10}" dt="2023-11-02T17:42:43.262" v="4311" actId="20577"/>
        <pc:sldMkLst>
          <pc:docMk/>
          <pc:sldMk cId="3525135210" sldId="782"/>
        </pc:sldMkLst>
        <pc:spChg chg="mod">
          <ac:chgData name="David George" userId="00d1e6794cfa9047" providerId="LiveId" clId="{75E31D9F-1FB2-487C-85C2-13B188DCED10}" dt="2023-11-02T17:39:29.322" v="4224" actId="20577"/>
          <ac:spMkLst>
            <pc:docMk/>
            <pc:sldMk cId="3525135210" sldId="782"/>
            <ac:spMk id="2" creationId="{12822E32-36CD-42CD-D621-5BE0B21D0CC9}"/>
          </ac:spMkLst>
        </pc:spChg>
        <pc:spChg chg="mod">
          <ac:chgData name="David George" userId="00d1e6794cfa9047" providerId="LiveId" clId="{75E31D9F-1FB2-487C-85C2-13B188DCED10}" dt="2023-11-02T17:42:43.262" v="4311" actId="20577"/>
          <ac:spMkLst>
            <pc:docMk/>
            <pc:sldMk cId="3525135210" sldId="782"/>
            <ac:spMk id="3" creationId="{24E2CCB3-21F6-032A-A0E8-2EF8BFF7FC66}"/>
          </ac:spMkLst>
        </pc:spChg>
      </pc:sldChg>
      <pc:sldChg chg="modSp new mod">
        <pc:chgData name="David George" userId="00d1e6794cfa9047" providerId="LiveId" clId="{75E31D9F-1FB2-487C-85C2-13B188DCED10}" dt="2023-11-02T17:42:57.865" v="4312"/>
        <pc:sldMkLst>
          <pc:docMk/>
          <pc:sldMk cId="1729452822" sldId="783"/>
        </pc:sldMkLst>
        <pc:spChg chg="mod">
          <ac:chgData name="David George" userId="00d1e6794cfa9047" providerId="LiveId" clId="{75E31D9F-1FB2-487C-85C2-13B188DCED10}" dt="2023-11-02T17:41:37.661" v="4284" actId="20577"/>
          <ac:spMkLst>
            <pc:docMk/>
            <pc:sldMk cId="1729452822" sldId="783"/>
            <ac:spMk id="2" creationId="{7D9840A7-3F50-4759-D7B0-65FC31F337E5}"/>
          </ac:spMkLst>
        </pc:spChg>
        <pc:spChg chg="mod">
          <ac:chgData name="David George" userId="00d1e6794cfa9047" providerId="LiveId" clId="{75E31D9F-1FB2-487C-85C2-13B188DCED10}" dt="2023-11-02T17:42:57.865" v="4312"/>
          <ac:spMkLst>
            <pc:docMk/>
            <pc:sldMk cId="1729452822" sldId="783"/>
            <ac:spMk id="3" creationId="{ECDC34D9-EB56-B679-E827-D7C3A3CCA881}"/>
          </ac:spMkLst>
        </pc:spChg>
      </pc:sldChg>
      <pc:sldMasterChg chg="modSldLayout">
        <pc:chgData name="David George" userId="00d1e6794cfa9047" providerId="LiveId" clId="{75E31D9F-1FB2-487C-85C2-13B188DCED10}" dt="2023-11-02T15:25:35.402" v="5" actId="207"/>
        <pc:sldMasterMkLst>
          <pc:docMk/>
          <pc:sldMasterMk cId="220462895" sldId="2147483672"/>
        </pc:sldMasterMkLst>
        <pc:sldLayoutChg chg="modSp mod">
          <pc:chgData name="David George" userId="00d1e6794cfa9047" providerId="LiveId" clId="{75E31D9F-1FB2-487C-85C2-13B188DCED10}" dt="2023-11-02T15:25:21.964" v="3" actId="692"/>
          <pc:sldLayoutMkLst>
            <pc:docMk/>
            <pc:sldMasterMk cId="220462895" sldId="2147483672"/>
            <pc:sldLayoutMk cId="4196184071" sldId="2147483674"/>
          </pc:sldLayoutMkLst>
          <pc:spChg chg="mod">
            <ac:chgData name="David George" userId="00d1e6794cfa9047" providerId="LiveId" clId="{75E31D9F-1FB2-487C-85C2-13B188DCED10}" dt="2023-11-02T15:25:21.964" v="3" actId="692"/>
            <ac:spMkLst>
              <pc:docMk/>
              <pc:sldMasterMk cId="220462895" sldId="2147483672"/>
              <pc:sldLayoutMk cId="4196184071" sldId="2147483674"/>
              <ac:spMk id="7" creationId="{00000000-0000-0000-0000-000000000000}"/>
            </ac:spMkLst>
          </pc:spChg>
          <pc:spChg chg="mod">
            <ac:chgData name="David George" userId="00d1e6794cfa9047" providerId="LiveId" clId="{75E31D9F-1FB2-487C-85C2-13B188DCED10}" dt="2023-11-02T15:25:17.682" v="2" actId="692"/>
            <ac:spMkLst>
              <pc:docMk/>
              <pc:sldMasterMk cId="220462895" sldId="2147483672"/>
              <pc:sldLayoutMk cId="4196184071" sldId="2147483674"/>
              <ac:spMk id="8" creationId="{00000000-0000-0000-0000-000000000000}"/>
            </ac:spMkLst>
          </pc:spChg>
        </pc:sldLayoutChg>
        <pc:sldLayoutChg chg="modSp mod">
          <pc:chgData name="David George" userId="00d1e6794cfa9047" providerId="LiveId" clId="{75E31D9F-1FB2-487C-85C2-13B188DCED10}" dt="2023-11-02T15:25:35.402" v="5" actId="207"/>
          <pc:sldLayoutMkLst>
            <pc:docMk/>
            <pc:sldMasterMk cId="220462895" sldId="2147483672"/>
            <pc:sldLayoutMk cId="4287714956" sldId="2147483675"/>
          </pc:sldLayoutMkLst>
          <pc:spChg chg="mod">
            <ac:chgData name="David George" userId="00d1e6794cfa9047" providerId="LiveId" clId="{75E31D9F-1FB2-487C-85C2-13B188DCED10}" dt="2023-11-02T15:25:35.402" v="5" actId="207"/>
            <ac:spMkLst>
              <pc:docMk/>
              <pc:sldMasterMk cId="220462895" sldId="2147483672"/>
              <pc:sldLayoutMk cId="4287714956" sldId="2147483675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3070861" cy="435848"/>
          </a:xfrm>
          <a:prstGeom prst="rect">
            <a:avLst/>
          </a:prstGeom>
        </p:spPr>
        <p:txBody>
          <a:bodyPr vert="horz" lIns="93940" tIns="46969" rIns="93940" bIns="469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14" y="0"/>
            <a:ext cx="3070861" cy="435848"/>
          </a:xfrm>
          <a:prstGeom prst="rect">
            <a:avLst/>
          </a:prstGeom>
        </p:spPr>
        <p:txBody>
          <a:bodyPr vert="horz" lIns="93940" tIns="46969" rIns="93940" bIns="46969" rtlCol="0"/>
          <a:lstStyle>
            <a:lvl1pPr algn="r">
              <a:defRPr sz="1200"/>
            </a:lvl1pPr>
          </a:lstStyle>
          <a:p>
            <a:fld id="{F4C0FD34-0CA9-4A22-86BE-A4C94BDAE551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250963"/>
            <a:ext cx="3070861" cy="435847"/>
          </a:xfrm>
          <a:prstGeom prst="rect">
            <a:avLst/>
          </a:prstGeom>
        </p:spPr>
        <p:txBody>
          <a:bodyPr vert="horz" lIns="93940" tIns="46969" rIns="93940" bIns="469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14" y="8250963"/>
            <a:ext cx="3070861" cy="435847"/>
          </a:xfrm>
          <a:prstGeom prst="rect">
            <a:avLst/>
          </a:prstGeom>
        </p:spPr>
        <p:txBody>
          <a:bodyPr vert="horz" lIns="93940" tIns="46969" rIns="93940" bIns="46969" rtlCol="0" anchor="b"/>
          <a:lstStyle>
            <a:lvl1pPr algn="r">
              <a:defRPr sz="1200"/>
            </a:lvl1pPr>
          </a:lstStyle>
          <a:p>
            <a:fld id="{740D32BD-7919-4973-8DAC-E90E61B3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71178" cy="435665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833" y="6"/>
            <a:ext cx="3071178" cy="435665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r">
              <a:defRPr sz="1200"/>
            </a:lvl1pPr>
          </a:lstStyle>
          <a:p>
            <a:fld id="{78CD85BF-51BD-4120-92F1-BF5496E29ED0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085850"/>
            <a:ext cx="46926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3" rIns="91407" bIns="457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986" y="4180027"/>
            <a:ext cx="5668644" cy="3420556"/>
          </a:xfrm>
          <a:prstGeom prst="rect">
            <a:avLst/>
          </a:prstGeom>
        </p:spPr>
        <p:txBody>
          <a:bodyPr vert="horz" lIns="91407" tIns="45703" rIns="91407" bIns="457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1138"/>
            <a:ext cx="3071178" cy="435665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833" y="8251138"/>
            <a:ext cx="3071178" cy="435665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r">
              <a:defRPr sz="1200"/>
            </a:lvl1pPr>
          </a:lstStyle>
          <a:p>
            <a:fld id="{F0D58773-B9D9-49EB-B207-297435C9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5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280159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50" y="5168213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4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3888" y="3695807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0DD7-983E-4333-88C2-F4D87369E54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38" y="304271"/>
            <a:ext cx="1234889" cy="1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11:29-30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8208052" cy="3626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>
                <a:effectLst/>
              </a:rPr>
              <a:t>29 </a:t>
            </a:r>
            <a:r>
              <a:rPr lang="en-US" dirty="0">
                <a:effectLst/>
              </a:rPr>
              <a:t>Take my yoke upon you, and learn from me, for I am gentle and lowly in heart, and you will find rest for your souls. </a:t>
            </a:r>
            <a:r>
              <a:rPr lang="en-US" b="1" baseline="30000" dirty="0">
                <a:effectLst/>
              </a:rPr>
              <a:t>30 </a:t>
            </a:r>
            <a:r>
              <a:rPr lang="en-US" dirty="0">
                <a:effectLst/>
              </a:rPr>
              <a:t>For my yoke is easy, and my burden is light.”</a:t>
            </a:r>
          </a:p>
        </p:txBody>
      </p:sp>
    </p:spTree>
    <p:extLst>
      <p:ext uri="{BB962C8B-B14F-4D97-AF65-F5344CB8AC3E}">
        <p14:creationId xmlns:p14="http://schemas.microsoft.com/office/powerpoint/2010/main" val="61374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Magdala</a:t>
            </a:r>
            <a:r>
              <a:rPr lang="en-US" dirty="0" smtClean="0"/>
              <a:t> – Mark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Confronted by Sadducees and Pharisees</a:t>
            </a:r>
          </a:p>
          <a:p>
            <a:pPr lvl="1"/>
            <a:r>
              <a:rPr lang="en-US" dirty="0" smtClean="0"/>
              <a:t>Wanted a Sign</a:t>
            </a:r>
          </a:p>
          <a:p>
            <a:pPr lvl="1"/>
            <a:r>
              <a:rPr lang="en-US" dirty="0" smtClean="0"/>
              <a:t>Jesus gives them the Sign of Jonah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753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Bethsaida – Mark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Heals a Blind Man </a:t>
            </a:r>
          </a:p>
          <a:p>
            <a:pPr lvl="1"/>
            <a:r>
              <a:rPr lang="en-US" dirty="0" smtClean="0"/>
              <a:t>Two step healing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77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Caesarea Philippi – Mark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Confesses he is the Christ</a:t>
            </a:r>
          </a:p>
          <a:p>
            <a:r>
              <a:rPr lang="en-US" dirty="0" smtClean="0"/>
              <a:t>Jesus predicts his Death and Resurrection</a:t>
            </a:r>
          </a:p>
          <a:p>
            <a:pPr lvl="1"/>
            <a:r>
              <a:rPr lang="en-US" dirty="0" smtClean="0"/>
              <a:t>Peter rebukes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11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Transfiguration – Mark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Peter, James and John up Mt. Hermon</a:t>
            </a:r>
          </a:p>
          <a:p>
            <a:r>
              <a:rPr lang="en-US" dirty="0" smtClean="0"/>
              <a:t>Moses and Elijah appear</a:t>
            </a:r>
          </a:p>
          <a:p>
            <a:r>
              <a:rPr lang="en-US" dirty="0" smtClean="0"/>
              <a:t>Jesus is Glorified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34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 Mt. Hermon – Mark 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Rejoins the other disciples</a:t>
            </a:r>
          </a:p>
          <a:p>
            <a:r>
              <a:rPr lang="en-US" dirty="0" smtClean="0"/>
              <a:t>Deaf/Mute boy with unclean spirit</a:t>
            </a:r>
          </a:p>
          <a:p>
            <a:pPr lvl="1"/>
            <a:r>
              <a:rPr lang="en-US" dirty="0" smtClean="0"/>
              <a:t>Causes seizures</a:t>
            </a:r>
            <a:endParaRPr lang="en-US" dirty="0"/>
          </a:p>
          <a:p>
            <a:r>
              <a:rPr lang="en-US" dirty="0" smtClean="0"/>
              <a:t>Disciples unable to drive out the spirit</a:t>
            </a:r>
          </a:p>
          <a:p>
            <a:r>
              <a:rPr lang="en-US" dirty="0" smtClean="0"/>
              <a:t>Jesus drives out the unclean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14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to Capernaum – Mark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 over who is the greatest</a:t>
            </a:r>
          </a:p>
          <a:p>
            <a:r>
              <a:rPr lang="en-US" dirty="0" smtClean="0"/>
              <a:t>In Capernaum Jesus corrects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14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Capernaum – Matt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Temple Tax</a:t>
            </a:r>
          </a:p>
          <a:p>
            <a:pPr lvl="1"/>
            <a:r>
              <a:rPr lang="en-US" dirty="0" smtClean="0"/>
              <a:t>Peter claims Jesus pays the temple tax</a:t>
            </a:r>
          </a:p>
          <a:p>
            <a:pPr lvl="1"/>
            <a:r>
              <a:rPr lang="en-US" dirty="0" smtClean="0"/>
              <a:t>Jesus corrects him</a:t>
            </a:r>
          </a:p>
          <a:p>
            <a:pPr lvl="1"/>
            <a:r>
              <a:rPr lang="en-US" dirty="0" smtClean="0"/>
              <a:t>Peter goes fishing</a:t>
            </a:r>
            <a:endParaRPr lang="en-US" dirty="0"/>
          </a:p>
          <a:p>
            <a:r>
              <a:rPr lang="en-US" dirty="0" smtClean="0"/>
              <a:t>Jesus teaches the Disciples</a:t>
            </a:r>
          </a:p>
          <a:p>
            <a:pPr lvl="1"/>
            <a:r>
              <a:rPr lang="en-US" dirty="0" smtClean="0"/>
              <a:t>Parable of the Unmerciful Servant</a:t>
            </a:r>
          </a:p>
          <a:p>
            <a:pPr lvl="1"/>
            <a:r>
              <a:rPr lang="en-US" dirty="0" smtClean="0"/>
              <a:t>Resolving Conflict, 3 escalations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06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Feast of Tabernacles – John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Brothers encourage him to go</a:t>
            </a:r>
          </a:p>
          <a:p>
            <a:r>
              <a:rPr lang="en-US" dirty="0" smtClean="0"/>
              <a:t>He only leaves later in secret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7792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Jerusalem – Luke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Heals a crippled woman in Synagogue</a:t>
            </a:r>
          </a:p>
          <a:p>
            <a:r>
              <a:rPr lang="en-US" smtClean="0"/>
              <a:t>Ministers in towns and villages in Galilee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44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Enters Samaria – Luke 9,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and John ask to call down fire </a:t>
            </a:r>
          </a:p>
          <a:p>
            <a:r>
              <a:rPr lang="en-US" dirty="0" smtClean="0"/>
              <a:t>Heals 10 lepers</a:t>
            </a:r>
          </a:p>
          <a:p>
            <a:r>
              <a:rPr lang="en-US" dirty="0" smtClean="0"/>
              <a:t>Sends out 72 in pairs</a:t>
            </a:r>
          </a:p>
          <a:p>
            <a:pPr lvl="1"/>
            <a:r>
              <a:rPr lang="en-US" dirty="0" smtClean="0"/>
              <a:t>Return rejoicing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9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F59FDA-B102-4C1E-BB83-F286E4F7F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6:19-21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7F4D74-193D-E1BD-9A63-6B81208D8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baseline="30000" dirty="0">
                <a:effectLst/>
              </a:rPr>
              <a:t>19 </a:t>
            </a:r>
            <a:r>
              <a:rPr lang="en-US" dirty="0">
                <a:effectLst/>
              </a:rPr>
              <a:t>“Do not lay up for yourselves treasures on earth, where moth </a:t>
            </a:r>
            <a:r>
              <a:rPr lang="en-US">
                <a:effectLst/>
              </a:rPr>
              <a:t>and </a:t>
            </a:r>
            <a:r>
              <a:rPr lang="en-US" smtClean="0">
                <a:effectLst/>
              </a:rPr>
              <a:t>rust</a:t>
            </a:r>
            <a:r>
              <a:rPr lang="en-US" dirty="0">
                <a:effectLst/>
              </a:rPr>
              <a:t> destroy and where thieves break in and steal, </a:t>
            </a:r>
            <a:r>
              <a:rPr lang="en-US" b="1" baseline="30000" dirty="0">
                <a:effectLst/>
              </a:rPr>
              <a:t>20 </a:t>
            </a:r>
            <a:r>
              <a:rPr lang="en-US" dirty="0">
                <a:effectLst/>
              </a:rPr>
              <a:t>but lay up for yourselves treasures in heaven, where neither moth nor rust destroys and where thieves do not break in and steal. </a:t>
            </a:r>
            <a:r>
              <a:rPr lang="en-US" b="1" baseline="30000" dirty="0">
                <a:effectLst/>
              </a:rPr>
              <a:t>21 </a:t>
            </a:r>
            <a:r>
              <a:rPr lang="en-US" dirty="0">
                <a:effectLst/>
              </a:rPr>
              <a:t>For where your treasure is, there your heart will be also.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68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Jerusalem – John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Feast of Tabernacles, begins teaching</a:t>
            </a:r>
          </a:p>
          <a:p>
            <a:r>
              <a:rPr lang="en-US" dirty="0" smtClean="0"/>
              <a:t>Stays overnight on the Mount of Olives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3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Jerusalem – John 8,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Confronted with a woman caught in adultery</a:t>
            </a:r>
          </a:p>
          <a:p>
            <a:r>
              <a:rPr lang="en-US" dirty="0" smtClean="0"/>
              <a:t>Heals a man born blind </a:t>
            </a:r>
          </a:p>
          <a:p>
            <a:pPr lvl="1"/>
            <a:r>
              <a:rPr lang="en-US" dirty="0" smtClean="0"/>
              <a:t>On the Sabbath</a:t>
            </a:r>
          </a:p>
          <a:p>
            <a:pPr lvl="1"/>
            <a:r>
              <a:rPr lang="en-US" dirty="0" smtClean="0"/>
              <a:t>Sparks a controversy in Jerusalem among Pharisees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48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Bethany – Luke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Village on the Mount of Olives</a:t>
            </a:r>
          </a:p>
          <a:p>
            <a:pPr lvl="1"/>
            <a:r>
              <a:rPr lang="en-US" dirty="0" smtClean="0"/>
              <a:t>May be where Jesus was staying during the Feast</a:t>
            </a:r>
          </a:p>
          <a:p>
            <a:r>
              <a:rPr lang="en-US" dirty="0" smtClean="0"/>
              <a:t>Visits Mary, Martha &amp; Lazarus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34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Feast of Dedication – John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Teaches in the Temple</a:t>
            </a:r>
            <a:endParaRPr lang="en-US" dirty="0"/>
          </a:p>
          <a:p>
            <a:pPr lvl="1"/>
            <a:r>
              <a:rPr lang="en-US" dirty="0"/>
              <a:t>“I and the Father are one”</a:t>
            </a:r>
          </a:p>
          <a:p>
            <a:pPr lvl="1"/>
            <a:r>
              <a:rPr lang="en-US" dirty="0"/>
              <a:t>Jews promptly try to stone him</a:t>
            </a:r>
          </a:p>
          <a:p>
            <a:r>
              <a:rPr lang="en-US" dirty="0" smtClean="0"/>
              <a:t>Leaves and goes to </a:t>
            </a:r>
            <a:r>
              <a:rPr lang="en-US" dirty="0" err="1" smtClean="0"/>
              <a:t>Perea</a:t>
            </a:r>
            <a:r>
              <a:rPr lang="en-US" dirty="0" smtClean="0"/>
              <a:t> across the Jordan</a:t>
            </a:r>
          </a:p>
          <a:p>
            <a:pPr lvl="1"/>
            <a:r>
              <a:rPr lang="en-US" dirty="0" smtClean="0"/>
              <a:t>Many find him there and believe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3378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Lazarus Raised – John 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is sent to Jesus “Lazarus is sick”</a:t>
            </a:r>
          </a:p>
          <a:p>
            <a:pPr lvl="1"/>
            <a:r>
              <a:rPr lang="en-US" dirty="0" smtClean="0"/>
              <a:t>He delays returning to Bethany 2 days</a:t>
            </a:r>
            <a:endParaRPr lang="en-US" dirty="0"/>
          </a:p>
          <a:p>
            <a:r>
              <a:rPr lang="en-US" dirty="0" smtClean="0"/>
              <a:t>Returns and finds him dead for 4 days</a:t>
            </a:r>
          </a:p>
          <a:p>
            <a:pPr lvl="1"/>
            <a:r>
              <a:rPr lang="en-US" dirty="0" smtClean="0"/>
              <a:t>Buried </a:t>
            </a:r>
          </a:p>
          <a:p>
            <a:pPr lvl="1"/>
            <a:r>
              <a:rPr lang="en-US" dirty="0" smtClean="0"/>
              <a:t>Jesus raises him from the dead</a:t>
            </a:r>
          </a:p>
          <a:p>
            <a:pPr lvl="1"/>
            <a:r>
              <a:rPr lang="en-US" dirty="0" smtClean="0"/>
              <a:t>Sanhedrin plots to put Jesus to Death</a:t>
            </a:r>
          </a:p>
          <a:p>
            <a:pPr lvl="1"/>
            <a:r>
              <a:rPr lang="en-US" dirty="0" smtClean="0"/>
              <a:t>Jesus goes to Ephraim in </a:t>
            </a:r>
            <a:r>
              <a:rPr lang="en-US" dirty="0" err="1" smtClean="0"/>
              <a:t>Perea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48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Disciples – Luke 16,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Parable of the Shrewd Manager</a:t>
            </a:r>
          </a:p>
          <a:p>
            <a:r>
              <a:rPr lang="en-US" dirty="0" smtClean="0"/>
              <a:t>Parable of the Rich Man and Lazarus</a:t>
            </a:r>
          </a:p>
        </p:txBody>
      </p:sp>
    </p:spTree>
    <p:extLst>
      <p:ext uri="{BB962C8B-B14F-4D97-AF65-F5344CB8AC3E}">
        <p14:creationId xmlns:p14="http://schemas.microsoft.com/office/powerpoint/2010/main" val="649712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Jerusalem – Mark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predicts his death </a:t>
            </a:r>
          </a:p>
          <a:p>
            <a:r>
              <a:rPr lang="en-US" dirty="0" smtClean="0"/>
              <a:t>James and John request the seats at his right and left</a:t>
            </a:r>
          </a:p>
          <a:p>
            <a:r>
              <a:rPr lang="en-US" dirty="0" smtClean="0"/>
              <a:t>Heals two blind beggars while entering Jericho</a:t>
            </a:r>
          </a:p>
          <a:p>
            <a:r>
              <a:rPr lang="en-US" dirty="0" smtClean="0"/>
              <a:t>Meets </a:t>
            </a:r>
            <a:r>
              <a:rPr lang="en-US" dirty="0" err="1" smtClean="0"/>
              <a:t>Zaccheaus</a:t>
            </a:r>
            <a:r>
              <a:rPr lang="en-US" dirty="0" smtClean="0"/>
              <a:t> in Jericho</a:t>
            </a:r>
          </a:p>
          <a:p>
            <a:pPr lvl="1"/>
            <a:r>
              <a:rPr lang="en-US" dirty="0" smtClean="0"/>
              <a:t>Tells Parable of the Minas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46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Arrives in Bethany – John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Saturday, March 28</a:t>
            </a:r>
            <a:r>
              <a:rPr lang="en-US" baseline="30000" dirty="0" smtClean="0"/>
              <a:t>th</a:t>
            </a:r>
            <a:r>
              <a:rPr lang="en-US" dirty="0" smtClean="0"/>
              <a:t>, 33 AD</a:t>
            </a:r>
          </a:p>
          <a:p>
            <a:r>
              <a:rPr lang="en-US" dirty="0" smtClean="0"/>
              <a:t>Mary anoints his feet</a:t>
            </a:r>
          </a:p>
          <a:p>
            <a:pPr lvl="1"/>
            <a:r>
              <a:rPr lang="en-US" dirty="0" smtClean="0"/>
              <a:t>Judas sees it as a waste</a:t>
            </a:r>
          </a:p>
          <a:p>
            <a:pPr lvl="1"/>
            <a:r>
              <a:rPr lang="en-US" dirty="0" smtClean="0"/>
              <a:t>Jesus defends her</a:t>
            </a:r>
          </a:p>
          <a:p>
            <a:pPr lvl="1"/>
            <a:r>
              <a:rPr lang="en-US" dirty="0" smtClean="0"/>
              <a:t>Many come to see Jesus and Lazarus</a:t>
            </a:r>
          </a:p>
          <a:p>
            <a:pPr lvl="1"/>
            <a:r>
              <a:rPr lang="en-US" dirty="0" smtClean="0"/>
              <a:t>Jews plot to </a:t>
            </a:r>
            <a:r>
              <a:rPr lang="en-US" smtClean="0"/>
              <a:t>kill Lazarus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49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Discipleship in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time with Disciples than crowds</a:t>
            </a:r>
          </a:p>
          <a:p>
            <a:r>
              <a:rPr lang="en-US" dirty="0" smtClean="0"/>
              <a:t>Sends out 72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14158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Signs in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3915429" cy="362611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Heals Canaanite’s daughter</a:t>
            </a:r>
          </a:p>
          <a:p>
            <a:r>
              <a:rPr lang="en-US" dirty="0" smtClean="0"/>
              <a:t>Heals the Deaf/Mute</a:t>
            </a:r>
          </a:p>
          <a:p>
            <a:r>
              <a:rPr lang="en-US" dirty="0" smtClean="0"/>
              <a:t>Feeds 4,000</a:t>
            </a:r>
          </a:p>
          <a:p>
            <a:r>
              <a:rPr lang="en-US" dirty="0" smtClean="0"/>
              <a:t>Transfigured</a:t>
            </a:r>
            <a:endParaRPr lang="en-US" dirty="0" smtClean="0"/>
          </a:p>
          <a:p>
            <a:r>
              <a:rPr lang="en-US" dirty="0" smtClean="0"/>
              <a:t>Delivers Deaf/Mute</a:t>
            </a:r>
          </a:p>
          <a:p>
            <a:r>
              <a:rPr lang="en-US" dirty="0" smtClean="0"/>
              <a:t>Heals Crippled Woman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5238" y="1520194"/>
            <a:ext cx="3915429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99198" y="1520194"/>
            <a:ext cx="3915429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Heals </a:t>
            </a:r>
            <a:r>
              <a:rPr lang="en-US" dirty="0" smtClean="0"/>
              <a:t>Blind Man</a:t>
            </a:r>
          </a:p>
          <a:p>
            <a:r>
              <a:rPr lang="en-US" dirty="0" smtClean="0"/>
              <a:t>Raises Lazarus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6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Foundations For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58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Testament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Inter-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Testamental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Era</a:t>
            </a:r>
          </a:p>
          <a:p>
            <a:r>
              <a:rPr lang="en-US" b="1" dirty="0"/>
              <a:t>Life of Jesus</a:t>
            </a:r>
          </a:p>
          <a:p>
            <a:r>
              <a:rPr lang="en-US" dirty="0"/>
              <a:t>Acts of the Apostles</a:t>
            </a:r>
          </a:p>
          <a:p>
            <a:r>
              <a:rPr lang="en-US" dirty="0"/>
              <a:t>Church History</a:t>
            </a:r>
          </a:p>
        </p:txBody>
      </p:sp>
    </p:spTree>
    <p:extLst>
      <p:ext uri="{BB962C8B-B14F-4D97-AF65-F5344CB8AC3E}">
        <p14:creationId xmlns:p14="http://schemas.microsoft.com/office/powerpoint/2010/main" val="7465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53A30B-8368-010F-79DF-3B546B91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Life of Jesus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478102-536F-3EEA-7FB6-63A362BE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Jesus’ 2</a:t>
            </a:r>
            <a:r>
              <a:rPr lang="en-US" i="1" baseline="30000" dirty="0" smtClean="0">
                <a:solidFill>
                  <a:schemeClr val="bg1">
                    <a:lumMod val="75000"/>
                  </a:schemeClr>
                </a:solidFill>
              </a:rPr>
              <a:t>nd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 Year of Ministry – Jan 14</a:t>
            </a:r>
            <a:r>
              <a:rPr lang="en-US" i="1" baseline="30000" dirty="0" smtClean="0">
                <a:solidFill>
                  <a:schemeClr val="bg1">
                    <a:lumMod val="75000"/>
                  </a:schemeClr>
                </a:solidFill>
              </a:rPr>
              <a:t>th</a:t>
            </a:r>
          </a:p>
          <a:p>
            <a:r>
              <a:rPr lang="en-US" dirty="0"/>
              <a:t>Jesus’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Year of Ministry – Jan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endParaRPr lang="en-US" baseline="30000" dirty="0"/>
          </a:p>
          <a:p>
            <a:r>
              <a:rPr lang="en-US" dirty="0" smtClean="0"/>
              <a:t>Crucifixion Week – </a:t>
            </a:r>
            <a:r>
              <a:rPr lang="en-US" dirty="0"/>
              <a:t>Jan </a:t>
            </a: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endParaRPr lang="en-US" baseline="30000" dirty="0"/>
          </a:p>
          <a:p>
            <a:r>
              <a:rPr lang="en-US" dirty="0" smtClean="0"/>
              <a:t>Resurrection to Ascension – Feb 4</a:t>
            </a:r>
            <a:r>
              <a:rPr lang="en-US" baseline="30000" dirty="0" smtClean="0"/>
              <a:t>th</a:t>
            </a:r>
            <a:endParaRPr lang="en-US" baseline="30000" dirty="0"/>
          </a:p>
          <a:p>
            <a:r>
              <a:rPr lang="en-US" i="1" dirty="0" err="1" smtClean="0"/>
              <a:t>Superbowl</a:t>
            </a:r>
            <a:r>
              <a:rPr lang="en-US" i="1" dirty="0" smtClean="0"/>
              <a:t> Sunday – Feb 11</a:t>
            </a:r>
            <a:r>
              <a:rPr lang="en-US" i="1" baseline="30000" dirty="0" smtClean="0"/>
              <a:t>th</a:t>
            </a:r>
            <a:endParaRPr lang="en-US" i="1" baseline="30000" dirty="0"/>
          </a:p>
        </p:txBody>
      </p:sp>
    </p:spTree>
    <p:extLst>
      <p:ext uri="{BB962C8B-B14F-4D97-AF65-F5344CB8AC3E}">
        <p14:creationId xmlns:p14="http://schemas.microsoft.com/office/powerpoint/2010/main" val="31458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 of the New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4">
            <a:noAutofit/>
          </a:bodyPr>
          <a:lstStyle/>
          <a:p>
            <a:r>
              <a:rPr lang="en-US" sz="2000" b="1" dirty="0"/>
              <a:t>Matthew</a:t>
            </a:r>
          </a:p>
          <a:p>
            <a:r>
              <a:rPr lang="en-US" sz="2000" b="1" dirty="0"/>
              <a:t>Mark</a:t>
            </a:r>
          </a:p>
          <a:p>
            <a:r>
              <a:rPr lang="en-US" sz="2000" b="1" dirty="0"/>
              <a:t>Luke</a:t>
            </a:r>
          </a:p>
          <a:p>
            <a:r>
              <a:rPr lang="en-US" sz="2000" b="1" dirty="0"/>
              <a:t>John</a:t>
            </a:r>
          </a:p>
          <a:p>
            <a:r>
              <a:rPr lang="en-US" sz="2000" dirty="0"/>
              <a:t>Acts</a:t>
            </a:r>
          </a:p>
          <a:p>
            <a:r>
              <a:rPr lang="en-US" sz="2000" dirty="0"/>
              <a:t>Romans</a:t>
            </a:r>
          </a:p>
          <a:p>
            <a:r>
              <a:rPr lang="en-US" sz="2000" dirty="0"/>
              <a:t>I Corinthians</a:t>
            </a:r>
          </a:p>
          <a:p>
            <a:r>
              <a:rPr lang="en-US" sz="2000" dirty="0"/>
              <a:t>II Corinthians</a:t>
            </a:r>
          </a:p>
          <a:p>
            <a:r>
              <a:rPr lang="en-US" sz="2000" dirty="0"/>
              <a:t>Galatians</a:t>
            </a:r>
          </a:p>
          <a:p>
            <a:r>
              <a:rPr lang="en-US" sz="2000" dirty="0"/>
              <a:t>Ephesians</a:t>
            </a:r>
          </a:p>
          <a:p>
            <a:r>
              <a:rPr lang="en-US" sz="2000" dirty="0"/>
              <a:t>Philippians</a:t>
            </a:r>
          </a:p>
          <a:p>
            <a:r>
              <a:rPr lang="en-US" sz="2000" dirty="0"/>
              <a:t>Colossians</a:t>
            </a:r>
          </a:p>
          <a:p>
            <a:r>
              <a:rPr lang="en-US" sz="2000" dirty="0"/>
              <a:t>I Thessalonians</a:t>
            </a:r>
          </a:p>
          <a:p>
            <a:r>
              <a:rPr lang="en-US" sz="2000" dirty="0"/>
              <a:t>II Thessalonians</a:t>
            </a:r>
          </a:p>
          <a:p>
            <a:r>
              <a:rPr lang="en-US" sz="2000" dirty="0"/>
              <a:t>I Timothy</a:t>
            </a:r>
          </a:p>
          <a:p>
            <a:r>
              <a:rPr lang="en-US" sz="2000" dirty="0"/>
              <a:t>II Timothy</a:t>
            </a:r>
          </a:p>
          <a:p>
            <a:r>
              <a:rPr lang="en-US" sz="2000" dirty="0"/>
              <a:t>Titus</a:t>
            </a:r>
          </a:p>
          <a:p>
            <a:r>
              <a:rPr lang="en-US" sz="2000" dirty="0"/>
              <a:t>Philemon</a:t>
            </a:r>
          </a:p>
          <a:p>
            <a:r>
              <a:rPr lang="en-US" sz="2000" dirty="0"/>
              <a:t>Hebrews</a:t>
            </a:r>
          </a:p>
          <a:p>
            <a:r>
              <a:rPr lang="en-US" sz="2000" dirty="0"/>
              <a:t>James</a:t>
            </a:r>
          </a:p>
          <a:p>
            <a:r>
              <a:rPr lang="en-US" sz="2000" dirty="0"/>
              <a:t>I Peter</a:t>
            </a:r>
          </a:p>
          <a:p>
            <a:r>
              <a:rPr lang="en-US" sz="2000" dirty="0"/>
              <a:t>II Peter</a:t>
            </a:r>
          </a:p>
          <a:p>
            <a:r>
              <a:rPr lang="en-US" sz="2000" dirty="0"/>
              <a:t>I John</a:t>
            </a:r>
          </a:p>
          <a:p>
            <a:r>
              <a:rPr lang="en-US" sz="2000" dirty="0"/>
              <a:t>II John</a:t>
            </a:r>
          </a:p>
          <a:p>
            <a:r>
              <a:rPr lang="en-US" sz="2000" dirty="0"/>
              <a:t>III John</a:t>
            </a:r>
          </a:p>
          <a:p>
            <a:r>
              <a:rPr lang="en-US" sz="2000" dirty="0"/>
              <a:t>Jude</a:t>
            </a:r>
          </a:p>
          <a:p>
            <a:r>
              <a:rPr lang="en-US" sz="2000" dirty="0"/>
              <a:t>Revelation</a:t>
            </a:r>
          </a:p>
        </p:txBody>
      </p:sp>
    </p:spTree>
    <p:extLst>
      <p:ext uri="{BB962C8B-B14F-4D97-AF65-F5344CB8AC3E}">
        <p14:creationId xmlns:p14="http://schemas.microsoft.com/office/powerpoint/2010/main" val="8204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Jesus’ 3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Year of Ministry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40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Tyre</a:t>
            </a:r>
            <a:r>
              <a:rPr lang="en-US" dirty="0" smtClean="0"/>
              <a:t> &amp; Sidon – Mark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Leaves Galilee with Disciples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 err="1" smtClean="0"/>
              <a:t>Tyre</a:t>
            </a:r>
            <a:r>
              <a:rPr lang="en-US" dirty="0" smtClean="0"/>
              <a:t> &amp; Sidon</a:t>
            </a:r>
          </a:p>
          <a:p>
            <a:r>
              <a:rPr lang="en-US" dirty="0" smtClean="0"/>
              <a:t>Met by Canaanite Woman</a:t>
            </a:r>
          </a:p>
          <a:p>
            <a:pPr lvl="1"/>
            <a:r>
              <a:rPr lang="en-US" dirty="0" smtClean="0"/>
              <a:t>Daughter oppressed by a demon</a:t>
            </a:r>
          </a:p>
          <a:p>
            <a:pPr lvl="1"/>
            <a:r>
              <a:rPr lang="en-US" dirty="0" smtClean="0"/>
              <a:t>Has faith for healing</a:t>
            </a:r>
          </a:p>
          <a:p>
            <a:r>
              <a:rPr lang="en-US" dirty="0" smtClean="0"/>
              <a:t>Jesus heals her daughter</a:t>
            </a:r>
          </a:p>
        </p:txBody>
      </p:sp>
    </p:spTree>
    <p:extLst>
      <p:ext uri="{BB962C8B-B14F-4D97-AF65-F5344CB8AC3E}">
        <p14:creationId xmlns:p14="http://schemas.microsoft.com/office/powerpoint/2010/main" val="278092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Decapolis – Mark 7-8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Meets a Deaf &amp; Mute Man</a:t>
            </a:r>
          </a:p>
          <a:p>
            <a:r>
              <a:rPr lang="en-US" dirty="0" smtClean="0"/>
              <a:t>Heals him</a:t>
            </a:r>
          </a:p>
          <a:p>
            <a:r>
              <a:rPr lang="en-US" dirty="0" smtClean="0"/>
              <a:t>Another crowd gathers</a:t>
            </a:r>
          </a:p>
          <a:p>
            <a:r>
              <a:rPr lang="en-US" dirty="0" smtClean="0"/>
              <a:t>Jesus feeds 4,000</a:t>
            </a:r>
          </a:p>
          <a:p>
            <a:pPr lvl="1"/>
            <a:r>
              <a:rPr lang="en-US" dirty="0" smtClean="0"/>
              <a:t>7 loaves</a:t>
            </a:r>
          </a:p>
          <a:p>
            <a:pPr lvl="1"/>
            <a:r>
              <a:rPr lang="en-US" dirty="0" smtClean="0"/>
              <a:t>A few small 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554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54048</TotalTime>
  <Words>678</Words>
  <Application>Microsoft Office PowerPoint</Application>
  <PresentationFormat>On-screen Show (16:10)</PresentationFormat>
  <Paragraphs>159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Georgia</vt:lpstr>
      <vt:lpstr>1_Office Theme</vt:lpstr>
      <vt:lpstr>Matthew 11:29-30</vt:lpstr>
      <vt:lpstr>Matthew 6:19-21</vt:lpstr>
      <vt:lpstr>Foundations For Faith</vt:lpstr>
      <vt:lpstr>New Testament Survey</vt:lpstr>
      <vt:lpstr>The Life of Jesus</vt:lpstr>
      <vt:lpstr>Books of the New Testament</vt:lpstr>
      <vt:lpstr>Jesus’ 3rd Year of Ministry</vt:lpstr>
      <vt:lpstr>To Tyre &amp; Sidon – Mark 7</vt:lpstr>
      <vt:lpstr>To the Decapolis – Mark 7-8</vt:lpstr>
      <vt:lpstr>To Magdala – Mark 8</vt:lpstr>
      <vt:lpstr>To Bethsaida – Mark 8</vt:lpstr>
      <vt:lpstr>To Caesarea Philippi – Mark 8</vt:lpstr>
      <vt:lpstr>Transfiguration – Mark 9</vt:lpstr>
      <vt:lpstr>Down Mt. Hermon – Mark 9 </vt:lpstr>
      <vt:lpstr>Road to Capernaum – Mark 9</vt:lpstr>
      <vt:lpstr>In Capernaum – Matt 17</vt:lpstr>
      <vt:lpstr>Feast of Tabernacles – John 7</vt:lpstr>
      <vt:lpstr>To Jerusalem – Luke 13</vt:lpstr>
      <vt:lpstr>Enters Samaria – Luke 9, 10</vt:lpstr>
      <vt:lpstr>In Jerusalem – John 7</vt:lpstr>
      <vt:lpstr>In Jerusalem – John 8, 9</vt:lpstr>
      <vt:lpstr>In Bethany – Luke 10</vt:lpstr>
      <vt:lpstr>Feast of Dedication – John 10</vt:lpstr>
      <vt:lpstr>Lazarus Raised – John 11 </vt:lpstr>
      <vt:lpstr>Teaching Disciples – Luke 16, 17</vt:lpstr>
      <vt:lpstr>To Jerusalem – Mark 10</vt:lpstr>
      <vt:lpstr>Arrives in Bethany – John 12</vt:lpstr>
      <vt:lpstr>Discipleship in 3rd Year</vt:lpstr>
      <vt:lpstr>Major Signs in 3rd Year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A.T.F. Agents:</dc:title>
  <dc:creator>David George</dc:creator>
  <cp:lastModifiedBy>Microsoft account</cp:lastModifiedBy>
  <cp:revision>795</cp:revision>
  <cp:lastPrinted>2024-01-14T05:09:26Z</cp:lastPrinted>
  <dcterms:created xsi:type="dcterms:W3CDTF">2019-11-30T18:05:49Z</dcterms:created>
  <dcterms:modified xsi:type="dcterms:W3CDTF">2024-01-21T23:21:11Z</dcterms:modified>
</cp:coreProperties>
</file>