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handoutMasterIdLst>
    <p:handoutMasterId r:id="rId32"/>
  </p:handoutMasterIdLst>
  <p:sldIdLst>
    <p:sldId id="610" r:id="rId2"/>
    <p:sldId id="764" r:id="rId3"/>
    <p:sldId id="256" r:id="rId4"/>
    <p:sldId id="516" r:id="rId5"/>
    <p:sldId id="547" r:id="rId6"/>
    <p:sldId id="695" r:id="rId7"/>
    <p:sldId id="825" r:id="rId8"/>
    <p:sldId id="853" r:id="rId9"/>
    <p:sldId id="857" r:id="rId10"/>
    <p:sldId id="858" r:id="rId11"/>
    <p:sldId id="873" r:id="rId12"/>
    <p:sldId id="861" r:id="rId13"/>
    <p:sldId id="862" r:id="rId14"/>
    <p:sldId id="863" r:id="rId15"/>
    <p:sldId id="860" r:id="rId16"/>
    <p:sldId id="864" r:id="rId17"/>
    <p:sldId id="865" r:id="rId18"/>
    <p:sldId id="866" r:id="rId19"/>
    <p:sldId id="867" r:id="rId20"/>
    <p:sldId id="868" r:id="rId21"/>
    <p:sldId id="869" r:id="rId22"/>
    <p:sldId id="870" r:id="rId23"/>
    <p:sldId id="871" r:id="rId24"/>
    <p:sldId id="872" r:id="rId25"/>
    <p:sldId id="854" r:id="rId26"/>
    <p:sldId id="856" r:id="rId27"/>
    <p:sldId id="855" r:id="rId28"/>
    <p:sldId id="851" r:id="rId29"/>
    <p:sldId id="852" r:id="rId30"/>
  </p:sldIdLst>
  <p:sldSz cx="9144000" cy="5715000" type="screen16x10"/>
  <p:notesSz cx="7086600" cy="86868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5" autoAdjust="0"/>
    <p:restoredTop sz="94660"/>
  </p:normalViewPr>
  <p:slideViewPr>
    <p:cSldViewPr snapToGrid="0">
      <p:cViewPr varScale="1">
        <p:scale>
          <a:sx n="137" d="100"/>
          <a:sy n="137" d="100"/>
        </p:scale>
        <p:origin x="612" y="126"/>
      </p:cViewPr>
      <p:guideLst/>
    </p:cSldViewPr>
  </p:slideViewPr>
  <p:notesTextViewPr>
    <p:cViewPr>
      <p:scale>
        <a:sx n="1" d="1"/>
        <a:sy n="1" d="1"/>
      </p:scale>
      <p:origin x="0" y="0"/>
    </p:cViewPr>
  </p:notesTextViewPr>
  <p:notesViewPr>
    <p:cSldViewPr snapToGrid="0">
      <p:cViewPr varScale="1">
        <p:scale>
          <a:sx n="92" d="100"/>
          <a:sy n="92" d="100"/>
        </p:scale>
        <p:origin x="366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51"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George" userId="00d1e6794cfa9047" providerId="LiveId" clId="{75E31D9F-1FB2-487C-85C2-13B188DCED10}"/>
    <pc:docChg chg="custSel addSld delSld modSld sldOrd modMainMaster">
      <pc:chgData name="David George" userId="00d1e6794cfa9047" providerId="LiveId" clId="{75E31D9F-1FB2-487C-85C2-13B188DCED10}" dt="2023-11-02T17:50:04.937" v="4590" actId="20577"/>
      <pc:docMkLst>
        <pc:docMk/>
      </pc:docMkLst>
      <pc:sldChg chg="modSp mod">
        <pc:chgData name="David George" userId="00d1e6794cfa9047" providerId="LiveId" clId="{75E31D9F-1FB2-487C-85C2-13B188DCED10}" dt="2023-11-02T17:40:41.796" v="4274" actId="20577"/>
        <pc:sldMkLst>
          <pc:docMk/>
          <pc:sldMk cId="3625894417" sldId="256"/>
        </pc:sldMkLst>
        <pc:spChg chg="mod">
          <ac:chgData name="David George" userId="00d1e6794cfa9047" providerId="LiveId" clId="{75E31D9F-1FB2-487C-85C2-13B188DCED10}" dt="2023-11-02T17:40:41.796" v="4274" actId="20577"/>
          <ac:spMkLst>
            <pc:docMk/>
            <pc:sldMk cId="3625894417" sldId="256"/>
            <ac:spMk id="3" creationId="{00000000-0000-0000-0000-000000000000}"/>
          </ac:spMkLst>
        </pc:spChg>
        <pc:spChg chg="mod">
          <ac:chgData name="David George" userId="00d1e6794cfa9047" providerId="LiveId" clId="{75E31D9F-1FB2-487C-85C2-13B188DCED10}" dt="2023-11-02T15:25:50.862" v="7" actId="692"/>
          <ac:spMkLst>
            <pc:docMk/>
            <pc:sldMk cId="3625894417" sldId="256"/>
            <ac:spMk id="5" creationId="{00000000-0000-0000-0000-000000000000}"/>
          </ac:spMkLst>
        </pc:spChg>
      </pc:sldChg>
      <pc:sldChg chg="modSp mod ord">
        <pc:chgData name="David George" userId="00d1e6794cfa9047" providerId="LiveId" clId="{75E31D9F-1FB2-487C-85C2-13B188DCED10}" dt="2023-11-02T17:40:28.203" v="4248"/>
        <pc:sldMkLst>
          <pc:docMk/>
          <pc:sldMk cId="746598480" sldId="516"/>
        </pc:sldMkLst>
        <pc:spChg chg="mod">
          <ac:chgData name="David George" userId="00d1e6794cfa9047" providerId="LiveId" clId="{75E31D9F-1FB2-487C-85C2-13B188DCED10}" dt="2023-11-02T15:27:18.332" v="26" actId="20577"/>
          <ac:spMkLst>
            <pc:docMk/>
            <pc:sldMk cId="746598480" sldId="516"/>
            <ac:spMk id="2" creationId="{00000000-0000-0000-0000-000000000000}"/>
          </ac:spMkLst>
        </pc:spChg>
        <pc:spChg chg="mod">
          <ac:chgData name="David George" userId="00d1e6794cfa9047" providerId="LiveId" clId="{75E31D9F-1FB2-487C-85C2-13B188DCED10}" dt="2023-11-02T15:29:47.212" v="431" actId="20577"/>
          <ac:spMkLst>
            <pc:docMk/>
            <pc:sldMk cId="746598480" sldId="516"/>
            <ac:spMk id="3" creationId="{00000000-0000-0000-0000-000000000000}"/>
          </ac:spMkLst>
        </pc:spChg>
      </pc:sldChg>
      <pc:sldChg chg="del">
        <pc:chgData name="David George" userId="00d1e6794cfa9047" providerId="LiveId" clId="{75E31D9F-1FB2-487C-85C2-13B188DCED10}" dt="2023-11-02T15:40:52.966" v="464" actId="47"/>
        <pc:sldMkLst>
          <pc:docMk/>
          <pc:sldMk cId="481430858" sldId="546"/>
        </pc:sldMkLst>
      </pc:sldChg>
      <pc:sldChg chg="modSp mod ord">
        <pc:chgData name="David George" userId="00d1e6794cfa9047" providerId="LiveId" clId="{75E31D9F-1FB2-487C-85C2-13B188DCED10}" dt="2023-11-02T17:42:19.080" v="4287"/>
        <pc:sldMkLst>
          <pc:docMk/>
          <pc:sldMk cId="3145853992" sldId="547"/>
        </pc:sldMkLst>
        <pc:spChg chg="mod">
          <ac:chgData name="David George" userId="00d1e6794cfa9047" providerId="LiveId" clId="{75E31D9F-1FB2-487C-85C2-13B188DCED10}" dt="2023-11-02T17:33:30.509" v="3963" actId="20577"/>
          <ac:spMkLst>
            <pc:docMk/>
            <pc:sldMk cId="3145853992" sldId="547"/>
            <ac:spMk id="2" creationId="{C553A30B-8368-010F-79DF-3B546B9108D6}"/>
          </ac:spMkLst>
        </pc:spChg>
        <pc:spChg chg="mod">
          <ac:chgData name="David George" userId="00d1e6794cfa9047" providerId="LiveId" clId="{75E31D9F-1FB2-487C-85C2-13B188DCED10}" dt="2023-11-02T17:37:53.769" v="4126" actId="20577"/>
          <ac:spMkLst>
            <pc:docMk/>
            <pc:sldMk cId="3145853992" sldId="547"/>
            <ac:spMk id="3" creationId="{59478102-536F-3EEA-7FB6-63A362BEC7ED}"/>
          </ac:spMkLst>
        </pc:spChg>
      </pc:sldChg>
      <pc:sldChg chg="modSp mod">
        <pc:chgData name="David George" userId="00d1e6794cfa9047" providerId="LiveId" clId="{75E31D9F-1FB2-487C-85C2-13B188DCED10}" dt="2023-11-02T15:40:48.679" v="463" actId="20577"/>
        <pc:sldMkLst>
          <pc:docMk/>
          <pc:sldMk cId="613744772" sldId="610"/>
        </pc:sldMkLst>
        <pc:spChg chg="mod">
          <ac:chgData name="David George" userId="00d1e6794cfa9047" providerId="LiveId" clId="{75E31D9F-1FB2-487C-85C2-13B188DCED10}" dt="2023-11-02T15:40:48.679" v="463" actId="20577"/>
          <ac:spMkLst>
            <pc:docMk/>
            <pc:sldMk cId="613744772" sldId="610"/>
            <ac:spMk id="2" creationId="{00000000-0000-0000-0000-000000000000}"/>
          </ac:spMkLst>
        </pc:spChg>
        <pc:spChg chg="mod">
          <ac:chgData name="David George" userId="00d1e6794cfa9047" providerId="LiveId" clId="{75E31D9F-1FB2-487C-85C2-13B188DCED10}" dt="2023-11-02T15:40:22.125" v="448" actId="27636"/>
          <ac:spMkLst>
            <pc:docMk/>
            <pc:sldMk cId="613744772" sldId="610"/>
            <ac:spMk id="3" creationId="{00000000-0000-0000-0000-000000000000}"/>
          </ac:spMkLst>
        </pc:spChg>
      </pc:sldChg>
      <pc:sldChg chg="modSp mod">
        <pc:chgData name="David George" userId="00d1e6794cfa9047" providerId="LiveId" clId="{75E31D9F-1FB2-487C-85C2-13B188DCED10}" dt="2023-11-02T15:44:50.316" v="811" actId="20577"/>
        <pc:sldMkLst>
          <pc:docMk/>
          <pc:sldMk cId="1923856837" sldId="650"/>
        </pc:sldMkLst>
        <pc:spChg chg="mod">
          <ac:chgData name="David George" userId="00d1e6794cfa9047" providerId="LiveId" clId="{75E31D9F-1FB2-487C-85C2-13B188DCED10}" dt="2023-11-02T15:44:50.316" v="811" actId="20577"/>
          <ac:spMkLst>
            <pc:docMk/>
            <pc:sldMk cId="1923856837" sldId="650"/>
            <ac:spMk id="2" creationId="{00000000-0000-0000-0000-000000000000}"/>
          </ac:spMkLst>
        </pc:spChg>
        <pc:spChg chg="mod">
          <ac:chgData name="David George" userId="00d1e6794cfa9047" providerId="LiveId" clId="{75E31D9F-1FB2-487C-85C2-13B188DCED10}" dt="2023-11-02T15:26:02.867" v="9" actId="207"/>
          <ac:spMkLst>
            <pc:docMk/>
            <pc:sldMk cId="1923856837" sldId="650"/>
            <ac:spMk id="5" creationId="{00000000-0000-0000-0000-000000000000}"/>
          </ac:spMkLst>
        </pc:spChg>
      </pc:sldChg>
      <pc:sldChg chg="modSp mod ord">
        <pc:chgData name="David George" userId="00d1e6794cfa9047" providerId="LiveId" clId="{75E31D9F-1FB2-487C-85C2-13B188DCED10}" dt="2023-11-02T15:44:35.215" v="787"/>
        <pc:sldMkLst>
          <pc:docMk/>
          <pc:sldMk cId="820497524" sldId="695"/>
        </pc:sldMkLst>
        <pc:spChg chg="mod">
          <ac:chgData name="David George" userId="00d1e6794cfa9047" providerId="LiveId" clId="{75E31D9F-1FB2-487C-85C2-13B188DCED10}" dt="2023-11-02T15:41:21.969" v="471" actId="20577"/>
          <ac:spMkLst>
            <pc:docMk/>
            <pc:sldMk cId="820497524" sldId="695"/>
            <ac:spMk id="2" creationId="{00000000-0000-0000-0000-000000000000}"/>
          </ac:spMkLst>
        </pc:spChg>
        <pc:spChg chg="mod">
          <ac:chgData name="David George" userId="00d1e6794cfa9047" providerId="LiveId" clId="{75E31D9F-1FB2-487C-85C2-13B188DCED10}" dt="2023-11-02T15:44:05.230" v="759" actId="20577"/>
          <ac:spMkLst>
            <pc:docMk/>
            <pc:sldMk cId="820497524" sldId="695"/>
            <ac:spMk id="3" creationId="{00000000-0000-0000-0000-000000000000}"/>
          </ac:spMkLst>
        </pc:spChg>
      </pc:sldChg>
      <pc:sldChg chg="modSp mod">
        <pc:chgData name="David George" userId="00d1e6794cfa9047" providerId="LiveId" clId="{75E31D9F-1FB2-487C-85C2-13B188DCED10}" dt="2023-11-02T15:55:08.421" v="885" actId="20577"/>
        <pc:sldMkLst>
          <pc:docMk/>
          <pc:sldMk cId="905059786" sldId="752"/>
        </pc:sldMkLst>
        <pc:spChg chg="mod">
          <ac:chgData name="David George" userId="00d1e6794cfa9047" providerId="LiveId" clId="{75E31D9F-1FB2-487C-85C2-13B188DCED10}" dt="2023-11-02T15:55:08.421" v="885" actId="20577"/>
          <ac:spMkLst>
            <pc:docMk/>
            <pc:sldMk cId="905059786" sldId="752"/>
            <ac:spMk id="2" creationId="{00000000-0000-0000-0000-000000000000}"/>
          </ac:spMkLst>
        </pc:spChg>
        <pc:spChg chg="mod">
          <ac:chgData name="David George" userId="00d1e6794cfa9047" providerId="LiveId" clId="{75E31D9F-1FB2-487C-85C2-13B188DCED10}" dt="2023-11-02T15:26:17.838" v="11" actId="207"/>
          <ac:spMkLst>
            <pc:docMk/>
            <pc:sldMk cId="905059786" sldId="752"/>
            <ac:spMk id="5" creationId="{00000000-0000-0000-0000-000000000000}"/>
          </ac:spMkLst>
        </pc:spChg>
      </pc:sldChg>
      <pc:sldChg chg="del">
        <pc:chgData name="David George" userId="00d1e6794cfa9047" providerId="LiveId" clId="{75E31D9F-1FB2-487C-85C2-13B188DCED10}" dt="2023-11-02T15:58:20.152" v="1116" actId="47"/>
        <pc:sldMkLst>
          <pc:docMk/>
          <pc:sldMk cId="1070578384" sldId="753"/>
        </pc:sldMkLst>
      </pc:sldChg>
      <pc:sldChg chg="del">
        <pc:chgData name="David George" userId="00d1e6794cfa9047" providerId="LiveId" clId="{75E31D9F-1FB2-487C-85C2-13B188DCED10}" dt="2023-11-02T15:58:20.781" v="1117" actId="47"/>
        <pc:sldMkLst>
          <pc:docMk/>
          <pc:sldMk cId="324302868" sldId="754"/>
        </pc:sldMkLst>
      </pc:sldChg>
      <pc:sldChg chg="del">
        <pc:chgData name="David George" userId="00d1e6794cfa9047" providerId="LiveId" clId="{75E31D9F-1FB2-487C-85C2-13B188DCED10}" dt="2023-11-02T15:58:21.472" v="1118" actId="47"/>
        <pc:sldMkLst>
          <pc:docMk/>
          <pc:sldMk cId="4067855765" sldId="755"/>
        </pc:sldMkLst>
      </pc:sldChg>
      <pc:sldChg chg="del">
        <pc:chgData name="David George" userId="00d1e6794cfa9047" providerId="LiveId" clId="{75E31D9F-1FB2-487C-85C2-13B188DCED10}" dt="2023-11-02T15:58:22.258" v="1119" actId="47"/>
        <pc:sldMkLst>
          <pc:docMk/>
          <pc:sldMk cId="2220648684" sldId="756"/>
        </pc:sldMkLst>
      </pc:sldChg>
      <pc:sldChg chg="del">
        <pc:chgData name="David George" userId="00d1e6794cfa9047" providerId="LiveId" clId="{75E31D9F-1FB2-487C-85C2-13B188DCED10}" dt="2023-11-02T15:46:40.825" v="812" actId="47"/>
        <pc:sldMkLst>
          <pc:docMk/>
          <pc:sldMk cId="180522823" sldId="758"/>
        </pc:sldMkLst>
      </pc:sldChg>
      <pc:sldChg chg="modSp mod">
        <pc:chgData name="David George" userId="00d1e6794cfa9047" providerId="LiveId" clId="{75E31D9F-1FB2-487C-85C2-13B188DCED10}" dt="2023-11-02T15:47:38.154" v="846" actId="20577"/>
        <pc:sldMkLst>
          <pc:docMk/>
          <pc:sldMk cId="2906360299" sldId="759"/>
        </pc:sldMkLst>
        <pc:spChg chg="mod">
          <ac:chgData name="David George" userId="00d1e6794cfa9047" providerId="LiveId" clId="{75E31D9F-1FB2-487C-85C2-13B188DCED10}" dt="2023-11-02T15:47:38.154" v="846" actId="20577"/>
          <ac:spMkLst>
            <pc:docMk/>
            <pc:sldMk cId="2906360299" sldId="759"/>
            <ac:spMk id="3" creationId="{C78808A4-1B86-9362-BBC9-7A0282353B73}"/>
          </ac:spMkLst>
        </pc:spChg>
      </pc:sldChg>
      <pc:sldChg chg="del">
        <pc:chgData name="David George" userId="00d1e6794cfa9047" providerId="LiveId" clId="{75E31D9F-1FB2-487C-85C2-13B188DCED10}" dt="2023-11-02T15:47:51.810" v="848" actId="47"/>
        <pc:sldMkLst>
          <pc:docMk/>
          <pc:sldMk cId="2641345406" sldId="760"/>
        </pc:sldMkLst>
      </pc:sldChg>
      <pc:sldChg chg="del">
        <pc:chgData name="David George" userId="00d1e6794cfa9047" providerId="LiveId" clId="{75E31D9F-1FB2-487C-85C2-13B188DCED10}" dt="2023-11-02T15:47:50.899" v="847" actId="47"/>
        <pc:sldMkLst>
          <pc:docMk/>
          <pc:sldMk cId="2778059514" sldId="761"/>
        </pc:sldMkLst>
      </pc:sldChg>
      <pc:sldChg chg="del">
        <pc:chgData name="David George" userId="00d1e6794cfa9047" providerId="LiveId" clId="{75E31D9F-1FB2-487C-85C2-13B188DCED10}" dt="2023-11-02T15:46:41.893" v="813" actId="47"/>
        <pc:sldMkLst>
          <pc:docMk/>
          <pc:sldMk cId="1895661549" sldId="762"/>
        </pc:sldMkLst>
      </pc:sldChg>
      <pc:sldChg chg="del">
        <pc:chgData name="David George" userId="00d1e6794cfa9047" providerId="LiveId" clId="{75E31D9F-1FB2-487C-85C2-13B188DCED10}" dt="2023-11-02T15:46:42.356" v="814" actId="47"/>
        <pc:sldMkLst>
          <pc:docMk/>
          <pc:sldMk cId="23528310" sldId="763"/>
        </pc:sldMkLst>
      </pc:sldChg>
      <pc:sldChg chg="modSp new mod">
        <pc:chgData name="David George" userId="00d1e6794cfa9047" providerId="LiveId" clId="{75E31D9F-1FB2-487C-85C2-13B188DCED10}" dt="2023-11-02T15:40:39.722" v="461" actId="20577"/>
        <pc:sldMkLst>
          <pc:docMk/>
          <pc:sldMk cId="1174068238" sldId="764"/>
        </pc:sldMkLst>
        <pc:spChg chg="mod">
          <ac:chgData name="David George" userId="00d1e6794cfa9047" providerId="LiveId" clId="{75E31D9F-1FB2-487C-85C2-13B188DCED10}" dt="2023-11-02T15:40:39.722" v="461" actId="20577"/>
          <ac:spMkLst>
            <pc:docMk/>
            <pc:sldMk cId="1174068238" sldId="764"/>
            <ac:spMk id="2" creationId="{D4F59FDA-B102-4C1E-BB83-F286E4F7F787}"/>
          </ac:spMkLst>
        </pc:spChg>
        <pc:spChg chg="mod">
          <ac:chgData name="David George" userId="00d1e6794cfa9047" providerId="LiveId" clId="{75E31D9F-1FB2-487C-85C2-13B188DCED10}" dt="2023-11-02T15:40:32.799" v="451" actId="5793"/>
          <ac:spMkLst>
            <pc:docMk/>
            <pc:sldMk cId="1174068238" sldId="764"/>
            <ac:spMk id="3" creationId="{E67F4D74-193D-E1BD-9A63-6B81208D8E4E}"/>
          </ac:spMkLst>
        </pc:spChg>
      </pc:sldChg>
      <pc:sldChg chg="modSp add mod">
        <pc:chgData name="David George" userId="00d1e6794cfa9047" providerId="LiveId" clId="{75E31D9F-1FB2-487C-85C2-13B188DCED10}" dt="2023-11-02T15:58:13.651" v="1115" actId="20577"/>
        <pc:sldMkLst>
          <pc:docMk/>
          <pc:sldMk cId="2748405242" sldId="765"/>
        </pc:sldMkLst>
        <pc:spChg chg="mod">
          <ac:chgData name="David George" userId="00d1e6794cfa9047" providerId="LiveId" clId="{75E31D9F-1FB2-487C-85C2-13B188DCED10}" dt="2023-11-02T15:55:01.239" v="883" actId="20577"/>
          <ac:spMkLst>
            <pc:docMk/>
            <pc:sldMk cId="2748405242" sldId="765"/>
            <ac:spMk id="2" creationId="{00000000-0000-0000-0000-000000000000}"/>
          </ac:spMkLst>
        </pc:spChg>
        <pc:spChg chg="mod">
          <ac:chgData name="David George" userId="00d1e6794cfa9047" providerId="LiveId" clId="{75E31D9F-1FB2-487C-85C2-13B188DCED10}" dt="2023-11-02T15:58:13.651" v="1115" actId="20577"/>
          <ac:spMkLst>
            <pc:docMk/>
            <pc:sldMk cId="2748405242" sldId="765"/>
            <ac:spMk id="3" creationId="{00000000-0000-0000-0000-000000000000}"/>
          </ac:spMkLst>
        </pc:spChg>
      </pc:sldChg>
      <pc:sldChg chg="modSp new mod">
        <pc:chgData name="David George" userId="00d1e6794cfa9047" providerId="LiveId" clId="{75E31D9F-1FB2-487C-85C2-13B188DCED10}" dt="2023-11-02T17:40:02.768" v="4246" actId="20577"/>
        <pc:sldMkLst>
          <pc:docMk/>
          <pc:sldMk cId="1780787196" sldId="766"/>
        </pc:sldMkLst>
        <pc:spChg chg="mod">
          <ac:chgData name="David George" userId="00d1e6794cfa9047" providerId="LiveId" clId="{75E31D9F-1FB2-487C-85C2-13B188DCED10}" dt="2023-11-02T16:09:51.641" v="1372" actId="20577"/>
          <ac:spMkLst>
            <pc:docMk/>
            <pc:sldMk cId="1780787196" sldId="766"/>
            <ac:spMk id="2" creationId="{6B1A12E0-B82B-4B63-09D1-1FB0C6B03E7A}"/>
          </ac:spMkLst>
        </pc:spChg>
        <pc:spChg chg="mod">
          <ac:chgData name="David George" userId="00d1e6794cfa9047" providerId="LiveId" clId="{75E31D9F-1FB2-487C-85C2-13B188DCED10}" dt="2023-11-02T17:40:02.768" v="4246" actId="20577"/>
          <ac:spMkLst>
            <pc:docMk/>
            <pc:sldMk cId="1780787196" sldId="766"/>
            <ac:spMk id="3" creationId="{89C2442A-0A56-12A0-3E29-A19B728A2939}"/>
          </ac:spMkLst>
        </pc:spChg>
      </pc:sldChg>
      <pc:sldChg chg="modSp new mod">
        <pc:chgData name="David George" userId="00d1e6794cfa9047" providerId="LiveId" clId="{75E31D9F-1FB2-487C-85C2-13B188DCED10}" dt="2023-11-02T16:18:08.543" v="1736" actId="20577"/>
        <pc:sldMkLst>
          <pc:docMk/>
          <pc:sldMk cId="3541975797" sldId="767"/>
        </pc:sldMkLst>
        <pc:spChg chg="mod">
          <ac:chgData name="David George" userId="00d1e6794cfa9047" providerId="LiveId" clId="{75E31D9F-1FB2-487C-85C2-13B188DCED10}" dt="2023-11-02T16:13:31.703" v="1453" actId="20577"/>
          <ac:spMkLst>
            <pc:docMk/>
            <pc:sldMk cId="3541975797" sldId="767"/>
            <ac:spMk id="2" creationId="{14708FA5-CDF7-5022-3DBB-E22A803AC1C7}"/>
          </ac:spMkLst>
        </pc:spChg>
        <pc:spChg chg="mod">
          <ac:chgData name="David George" userId="00d1e6794cfa9047" providerId="LiveId" clId="{75E31D9F-1FB2-487C-85C2-13B188DCED10}" dt="2023-11-02T16:18:08.543" v="1736" actId="20577"/>
          <ac:spMkLst>
            <pc:docMk/>
            <pc:sldMk cId="3541975797" sldId="767"/>
            <ac:spMk id="3" creationId="{62902F14-3D95-A384-C626-4BE83919986A}"/>
          </ac:spMkLst>
        </pc:spChg>
      </pc:sldChg>
      <pc:sldChg chg="modSp new mod">
        <pc:chgData name="David George" userId="00d1e6794cfa9047" providerId="LiveId" clId="{75E31D9F-1FB2-487C-85C2-13B188DCED10}" dt="2023-11-02T17:43:13.780" v="4313"/>
        <pc:sldMkLst>
          <pc:docMk/>
          <pc:sldMk cId="3083058122" sldId="768"/>
        </pc:sldMkLst>
        <pc:spChg chg="mod">
          <ac:chgData name="David George" userId="00d1e6794cfa9047" providerId="LiveId" clId="{75E31D9F-1FB2-487C-85C2-13B188DCED10}" dt="2023-11-02T16:18:18.939" v="1750" actId="20577"/>
          <ac:spMkLst>
            <pc:docMk/>
            <pc:sldMk cId="3083058122" sldId="768"/>
            <ac:spMk id="2" creationId="{5EC779AD-982F-1EF4-0839-2013A6014C13}"/>
          </ac:spMkLst>
        </pc:spChg>
        <pc:spChg chg="mod">
          <ac:chgData name="David George" userId="00d1e6794cfa9047" providerId="LiveId" clId="{75E31D9F-1FB2-487C-85C2-13B188DCED10}" dt="2023-11-02T17:43:13.780" v="4313"/>
          <ac:spMkLst>
            <pc:docMk/>
            <pc:sldMk cId="3083058122" sldId="768"/>
            <ac:spMk id="3" creationId="{720D3B16-23D3-2197-9C0A-3D6207CD4817}"/>
          </ac:spMkLst>
        </pc:spChg>
      </pc:sldChg>
      <pc:sldChg chg="modSp new mod">
        <pc:chgData name="David George" userId="00d1e6794cfa9047" providerId="LiveId" clId="{75E31D9F-1FB2-487C-85C2-13B188DCED10}" dt="2023-11-02T16:47:40.120" v="2618" actId="20577"/>
        <pc:sldMkLst>
          <pc:docMk/>
          <pc:sldMk cId="3103867269" sldId="769"/>
        </pc:sldMkLst>
        <pc:spChg chg="mod">
          <ac:chgData name="David George" userId="00d1e6794cfa9047" providerId="LiveId" clId="{75E31D9F-1FB2-487C-85C2-13B188DCED10}" dt="2023-11-02T16:35:42.775" v="2139" actId="20577"/>
          <ac:spMkLst>
            <pc:docMk/>
            <pc:sldMk cId="3103867269" sldId="769"/>
            <ac:spMk id="2" creationId="{0EB18AA8-F767-083D-47B0-5E13AA6B5F3F}"/>
          </ac:spMkLst>
        </pc:spChg>
        <pc:spChg chg="mod">
          <ac:chgData name="David George" userId="00d1e6794cfa9047" providerId="LiveId" clId="{75E31D9F-1FB2-487C-85C2-13B188DCED10}" dt="2023-11-02T16:47:40.120" v="2618" actId="20577"/>
          <ac:spMkLst>
            <pc:docMk/>
            <pc:sldMk cId="3103867269" sldId="769"/>
            <ac:spMk id="3" creationId="{05C66AA3-0E7B-5FA6-4E7A-2E57E0156A76}"/>
          </ac:spMkLst>
        </pc:spChg>
      </pc:sldChg>
      <pc:sldChg chg="modSp new mod">
        <pc:chgData name="David George" userId="00d1e6794cfa9047" providerId="LiveId" clId="{75E31D9F-1FB2-487C-85C2-13B188DCED10}" dt="2023-11-02T16:50:07.846" v="2643" actId="20577"/>
        <pc:sldMkLst>
          <pc:docMk/>
          <pc:sldMk cId="1166737759" sldId="770"/>
        </pc:sldMkLst>
        <pc:spChg chg="mod">
          <ac:chgData name="David George" userId="00d1e6794cfa9047" providerId="LiveId" clId="{75E31D9F-1FB2-487C-85C2-13B188DCED10}" dt="2023-11-02T16:35:51.432" v="2153" actId="20577"/>
          <ac:spMkLst>
            <pc:docMk/>
            <pc:sldMk cId="1166737759" sldId="770"/>
            <ac:spMk id="2" creationId="{964506C7-0DE8-DEC6-FE58-EAD13A18A037}"/>
          </ac:spMkLst>
        </pc:spChg>
        <pc:spChg chg="mod">
          <ac:chgData name="David George" userId="00d1e6794cfa9047" providerId="LiveId" clId="{75E31D9F-1FB2-487C-85C2-13B188DCED10}" dt="2023-11-02T16:50:07.846" v="2643" actId="20577"/>
          <ac:spMkLst>
            <pc:docMk/>
            <pc:sldMk cId="1166737759" sldId="770"/>
            <ac:spMk id="3" creationId="{3C04D1E4-9EB0-784C-C423-17C4310A3E54}"/>
          </ac:spMkLst>
        </pc:spChg>
      </pc:sldChg>
      <pc:sldChg chg="modSp new mod">
        <pc:chgData name="David George" userId="00d1e6794cfa9047" providerId="LiveId" clId="{75E31D9F-1FB2-487C-85C2-13B188DCED10}" dt="2023-11-02T17:43:53.534" v="4338" actId="20577"/>
        <pc:sldMkLst>
          <pc:docMk/>
          <pc:sldMk cId="3972561553" sldId="771"/>
        </pc:sldMkLst>
        <pc:spChg chg="mod">
          <ac:chgData name="David George" userId="00d1e6794cfa9047" providerId="LiveId" clId="{75E31D9F-1FB2-487C-85C2-13B188DCED10}" dt="2023-11-02T16:36:04.067" v="2159" actId="20577"/>
          <ac:spMkLst>
            <pc:docMk/>
            <pc:sldMk cId="3972561553" sldId="771"/>
            <ac:spMk id="2" creationId="{2C2AD5A4-1DA8-7FBB-8B21-17AAAB088FAB}"/>
          </ac:spMkLst>
        </pc:spChg>
        <pc:spChg chg="mod">
          <ac:chgData name="David George" userId="00d1e6794cfa9047" providerId="LiveId" clId="{75E31D9F-1FB2-487C-85C2-13B188DCED10}" dt="2023-11-02T17:43:53.534" v="4338" actId="20577"/>
          <ac:spMkLst>
            <pc:docMk/>
            <pc:sldMk cId="3972561553" sldId="771"/>
            <ac:spMk id="3" creationId="{11038C44-D16F-CEA8-A198-B3E2FF8260C8}"/>
          </ac:spMkLst>
        </pc:spChg>
      </pc:sldChg>
      <pc:sldChg chg="modSp new mod">
        <pc:chgData name="David George" userId="00d1e6794cfa9047" providerId="LiveId" clId="{75E31D9F-1FB2-487C-85C2-13B188DCED10}" dt="2023-11-02T17:44:25.539" v="4366" actId="20577"/>
        <pc:sldMkLst>
          <pc:docMk/>
          <pc:sldMk cId="3729892510" sldId="772"/>
        </pc:sldMkLst>
        <pc:spChg chg="mod">
          <ac:chgData name="David George" userId="00d1e6794cfa9047" providerId="LiveId" clId="{75E31D9F-1FB2-487C-85C2-13B188DCED10}" dt="2023-11-02T16:36:08.260" v="2166" actId="20577"/>
          <ac:spMkLst>
            <pc:docMk/>
            <pc:sldMk cId="3729892510" sldId="772"/>
            <ac:spMk id="2" creationId="{095B0204-ED07-DD91-BAAD-A64914F91FCD}"/>
          </ac:spMkLst>
        </pc:spChg>
        <pc:spChg chg="mod">
          <ac:chgData name="David George" userId="00d1e6794cfa9047" providerId="LiveId" clId="{75E31D9F-1FB2-487C-85C2-13B188DCED10}" dt="2023-11-02T17:44:25.539" v="4366" actId="20577"/>
          <ac:spMkLst>
            <pc:docMk/>
            <pc:sldMk cId="3729892510" sldId="772"/>
            <ac:spMk id="3" creationId="{7E4DC5FD-4BAF-F3D1-18E8-6CD884097280}"/>
          </ac:spMkLst>
        </pc:spChg>
      </pc:sldChg>
      <pc:sldChg chg="modSp new mod">
        <pc:chgData name="David George" userId="00d1e6794cfa9047" providerId="LiveId" clId="{75E31D9F-1FB2-487C-85C2-13B188DCED10}" dt="2023-11-02T17:01:47.040" v="3021" actId="114"/>
        <pc:sldMkLst>
          <pc:docMk/>
          <pc:sldMk cId="2492664301" sldId="773"/>
        </pc:sldMkLst>
        <pc:spChg chg="mod">
          <ac:chgData name="David George" userId="00d1e6794cfa9047" providerId="LiveId" clId="{75E31D9F-1FB2-487C-85C2-13B188DCED10}" dt="2023-11-02T16:36:27.576" v="2181" actId="20577"/>
          <ac:spMkLst>
            <pc:docMk/>
            <pc:sldMk cId="2492664301" sldId="773"/>
            <ac:spMk id="2" creationId="{93A710D9-7FC6-559A-E0C3-246C474C10CD}"/>
          </ac:spMkLst>
        </pc:spChg>
        <pc:spChg chg="mod">
          <ac:chgData name="David George" userId="00d1e6794cfa9047" providerId="LiveId" clId="{75E31D9F-1FB2-487C-85C2-13B188DCED10}" dt="2023-11-02T17:01:47.040" v="3021" actId="114"/>
          <ac:spMkLst>
            <pc:docMk/>
            <pc:sldMk cId="2492664301" sldId="773"/>
            <ac:spMk id="3" creationId="{FEABA04F-C685-23C1-D849-B1BF68001B77}"/>
          </ac:spMkLst>
        </pc:spChg>
      </pc:sldChg>
      <pc:sldChg chg="modSp new mod">
        <pc:chgData name="David George" userId="00d1e6794cfa9047" providerId="LiveId" clId="{75E31D9F-1FB2-487C-85C2-13B188DCED10}" dt="2023-11-02T17:06:16.339" v="3092" actId="20577"/>
        <pc:sldMkLst>
          <pc:docMk/>
          <pc:sldMk cId="3592035693" sldId="774"/>
        </pc:sldMkLst>
        <pc:spChg chg="mod">
          <ac:chgData name="David George" userId="00d1e6794cfa9047" providerId="LiveId" clId="{75E31D9F-1FB2-487C-85C2-13B188DCED10}" dt="2023-11-02T16:36:32.893" v="2192" actId="20577"/>
          <ac:spMkLst>
            <pc:docMk/>
            <pc:sldMk cId="3592035693" sldId="774"/>
            <ac:spMk id="2" creationId="{6D3F5D91-9A74-FB5E-39D0-804BD845500F}"/>
          </ac:spMkLst>
        </pc:spChg>
        <pc:spChg chg="mod">
          <ac:chgData name="David George" userId="00d1e6794cfa9047" providerId="LiveId" clId="{75E31D9F-1FB2-487C-85C2-13B188DCED10}" dt="2023-11-02T17:06:16.339" v="3092" actId="20577"/>
          <ac:spMkLst>
            <pc:docMk/>
            <pc:sldMk cId="3592035693" sldId="774"/>
            <ac:spMk id="3" creationId="{FA2E0E97-2B0B-F055-4435-38351A0F7EFE}"/>
          </ac:spMkLst>
        </pc:spChg>
      </pc:sldChg>
      <pc:sldChg chg="modSp new mod">
        <pc:chgData name="David George" userId="00d1e6794cfa9047" providerId="LiveId" clId="{75E31D9F-1FB2-487C-85C2-13B188DCED10}" dt="2023-11-02T17:07:45.328" v="3168" actId="20577"/>
        <pc:sldMkLst>
          <pc:docMk/>
          <pc:sldMk cId="1392828762" sldId="775"/>
        </pc:sldMkLst>
        <pc:spChg chg="mod">
          <ac:chgData name="David George" userId="00d1e6794cfa9047" providerId="LiveId" clId="{75E31D9F-1FB2-487C-85C2-13B188DCED10}" dt="2023-11-02T16:36:57.175" v="2207" actId="20577"/>
          <ac:spMkLst>
            <pc:docMk/>
            <pc:sldMk cId="1392828762" sldId="775"/>
            <ac:spMk id="2" creationId="{47A77360-2D89-568A-11BF-378BE933E5AC}"/>
          </ac:spMkLst>
        </pc:spChg>
        <pc:spChg chg="mod">
          <ac:chgData name="David George" userId="00d1e6794cfa9047" providerId="LiveId" clId="{75E31D9F-1FB2-487C-85C2-13B188DCED10}" dt="2023-11-02T17:07:45.328" v="3168" actId="20577"/>
          <ac:spMkLst>
            <pc:docMk/>
            <pc:sldMk cId="1392828762" sldId="775"/>
            <ac:spMk id="3" creationId="{CAAA7779-B89A-201B-25A1-7F7CE468BD2C}"/>
          </ac:spMkLst>
        </pc:spChg>
      </pc:sldChg>
      <pc:sldChg chg="modSp new mod">
        <pc:chgData name="David George" userId="00d1e6794cfa9047" providerId="LiveId" clId="{75E31D9F-1FB2-487C-85C2-13B188DCED10}" dt="2023-11-02T17:45:52.489" v="4436" actId="20577"/>
        <pc:sldMkLst>
          <pc:docMk/>
          <pc:sldMk cId="3100949855" sldId="776"/>
        </pc:sldMkLst>
        <pc:spChg chg="mod">
          <ac:chgData name="David George" userId="00d1e6794cfa9047" providerId="LiveId" clId="{75E31D9F-1FB2-487C-85C2-13B188DCED10}" dt="2023-11-02T16:37:10.291" v="2246" actId="20577"/>
          <ac:spMkLst>
            <pc:docMk/>
            <pc:sldMk cId="3100949855" sldId="776"/>
            <ac:spMk id="2" creationId="{9871D344-24AD-EB5B-3547-DDE7C92E4459}"/>
          </ac:spMkLst>
        </pc:spChg>
        <pc:spChg chg="mod">
          <ac:chgData name="David George" userId="00d1e6794cfa9047" providerId="LiveId" clId="{75E31D9F-1FB2-487C-85C2-13B188DCED10}" dt="2023-11-02T17:45:52.489" v="4436" actId="20577"/>
          <ac:spMkLst>
            <pc:docMk/>
            <pc:sldMk cId="3100949855" sldId="776"/>
            <ac:spMk id="3" creationId="{92926957-CD34-7E62-39FD-717E358FED24}"/>
          </ac:spMkLst>
        </pc:spChg>
      </pc:sldChg>
      <pc:sldChg chg="modSp new mod ord">
        <pc:chgData name="David George" userId="00d1e6794cfa9047" providerId="LiveId" clId="{75E31D9F-1FB2-487C-85C2-13B188DCED10}" dt="2023-11-02T17:22:00.272" v="3502" actId="20577"/>
        <pc:sldMkLst>
          <pc:docMk/>
          <pc:sldMk cId="4134882230" sldId="777"/>
        </pc:sldMkLst>
        <pc:spChg chg="mod">
          <ac:chgData name="David George" userId="00d1e6794cfa9047" providerId="LiveId" clId="{75E31D9F-1FB2-487C-85C2-13B188DCED10}" dt="2023-11-02T16:37:37.126" v="2266" actId="20577"/>
          <ac:spMkLst>
            <pc:docMk/>
            <pc:sldMk cId="4134882230" sldId="777"/>
            <ac:spMk id="2" creationId="{B5F0E78F-F81A-8938-A367-5573A66BF36F}"/>
          </ac:spMkLst>
        </pc:spChg>
        <pc:spChg chg="mod">
          <ac:chgData name="David George" userId="00d1e6794cfa9047" providerId="LiveId" clId="{75E31D9F-1FB2-487C-85C2-13B188DCED10}" dt="2023-11-02T17:22:00.272" v="3502" actId="20577"/>
          <ac:spMkLst>
            <pc:docMk/>
            <pc:sldMk cId="4134882230" sldId="777"/>
            <ac:spMk id="3" creationId="{ED4EE609-1287-1EA7-7413-CC85A5C05A2C}"/>
          </ac:spMkLst>
        </pc:spChg>
      </pc:sldChg>
      <pc:sldChg chg="modSp new mod">
        <pc:chgData name="David George" userId="00d1e6794cfa9047" providerId="LiveId" clId="{75E31D9F-1FB2-487C-85C2-13B188DCED10}" dt="2023-11-02T17:23:12.140" v="3587" actId="20577"/>
        <pc:sldMkLst>
          <pc:docMk/>
          <pc:sldMk cId="543583907" sldId="778"/>
        </pc:sldMkLst>
        <pc:spChg chg="mod">
          <ac:chgData name="David George" userId="00d1e6794cfa9047" providerId="LiveId" clId="{75E31D9F-1FB2-487C-85C2-13B188DCED10}" dt="2023-11-02T16:38:59.705" v="2374" actId="20577"/>
          <ac:spMkLst>
            <pc:docMk/>
            <pc:sldMk cId="543583907" sldId="778"/>
            <ac:spMk id="2" creationId="{58CF1652-937C-D5F2-86A6-EA3FA3089059}"/>
          </ac:spMkLst>
        </pc:spChg>
        <pc:spChg chg="mod">
          <ac:chgData name="David George" userId="00d1e6794cfa9047" providerId="LiveId" clId="{75E31D9F-1FB2-487C-85C2-13B188DCED10}" dt="2023-11-02T17:23:12.140" v="3587" actId="20577"/>
          <ac:spMkLst>
            <pc:docMk/>
            <pc:sldMk cId="543583907" sldId="778"/>
            <ac:spMk id="3" creationId="{EE42260E-553F-2870-6A87-C5036C31DCBC}"/>
          </ac:spMkLst>
        </pc:spChg>
      </pc:sldChg>
      <pc:sldChg chg="modSp new mod">
        <pc:chgData name="David George" userId="00d1e6794cfa9047" providerId="LiveId" clId="{75E31D9F-1FB2-487C-85C2-13B188DCED10}" dt="2023-11-02T17:31:52.765" v="3855" actId="20577"/>
        <pc:sldMkLst>
          <pc:docMk/>
          <pc:sldMk cId="1975429605" sldId="779"/>
        </pc:sldMkLst>
        <pc:spChg chg="mod">
          <ac:chgData name="David George" userId="00d1e6794cfa9047" providerId="LiveId" clId="{75E31D9F-1FB2-487C-85C2-13B188DCED10}" dt="2023-11-02T16:39:06.153" v="2388" actId="20577"/>
          <ac:spMkLst>
            <pc:docMk/>
            <pc:sldMk cId="1975429605" sldId="779"/>
            <ac:spMk id="2" creationId="{C41BD4DC-CF43-9FEE-5284-36238279A2E0}"/>
          </ac:spMkLst>
        </pc:spChg>
        <pc:spChg chg="mod">
          <ac:chgData name="David George" userId="00d1e6794cfa9047" providerId="LiveId" clId="{75E31D9F-1FB2-487C-85C2-13B188DCED10}" dt="2023-11-02T17:31:52.765" v="3855" actId="20577"/>
          <ac:spMkLst>
            <pc:docMk/>
            <pc:sldMk cId="1975429605" sldId="779"/>
            <ac:spMk id="3" creationId="{B2F39407-E464-3A8C-0313-040F2C9CF986}"/>
          </ac:spMkLst>
        </pc:spChg>
      </pc:sldChg>
      <pc:sldChg chg="modSp new mod">
        <pc:chgData name="David George" userId="00d1e6794cfa9047" providerId="LiveId" clId="{75E31D9F-1FB2-487C-85C2-13B188DCED10}" dt="2023-11-02T17:32:19.895" v="3898" actId="20577"/>
        <pc:sldMkLst>
          <pc:docMk/>
          <pc:sldMk cId="1881499623" sldId="780"/>
        </pc:sldMkLst>
        <pc:spChg chg="mod">
          <ac:chgData name="David George" userId="00d1e6794cfa9047" providerId="LiveId" clId="{75E31D9F-1FB2-487C-85C2-13B188DCED10}" dt="2023-11-02T16:39:15.744" v="2405" actId="20577"/>
          <ac:spMkLst>
            <pc:docMk/>
            <pc:sldMk cId="1881499623" sldId="780"/>
            <ac:spMk id="2" creationId="{5BA272BD-C214-E932-6612-222D460CE30B}"/>
          </ac:spMkLst>
        </pc:spChg>
        <pc:spChg chg="mod">
          <ac:chgData name="David George" userId="00d1e6794cfa9047" providerId="LiveId" clId="{75E31D9F-1FB2-487C-85C2-13B188DCED10}" dt="2023-11-02T17:32:19.895" v="3898" actId="20577"/>
          <ac:spMkLst>
            <pc:docMk/>
            <pc:sldMk cId="1881499623" sldId="780"/>
            <ac:spMk id="3" creationId="{2EA604AA-2EE9-8A17-1A97-7362582EA54D}"/>
          </ac:spMkLst>
        </pc:spChg>
      </pc:sldChg>
      <pc:sldChg chg="modSp new mod">
        <pc:chgData name="David George" userId="00d1e6794cfa9047" providerId="LiveId" clId="{75E31D9F-1FB2-487C-85C2-13B188DCED10}" dt="2023-11-02T17:50:04.937" v="4590" actId="20577"/>
        <pc:sldMkLst>
          <pc:docMk/>
          <pc:sldMk cId="3924378286" sldId="781"/>
        </pc:sldMkLst>
        <pc:spChg chg="mod">
          <ac:chgData name="David George" userId="00d1e6794cfa9047" providerId="LiveId" clId="{75E31D9F-1FB2-487C-85C2-13B188DCED10}" dt="2023-11-02T16:39:25.876" v="2417" actId="20577"/>
          <ac:spMkLst>
            <pc:docMk/>
            <pc:sldMk cId="3924378286" sldId="781"/>
            <ac:spMk id="2" creationId="{924E0ECD-ABE2-F3D1-44C0-4143C738AF5E}"/>
          </ac:spMkLst>
        </pc:spChg>
        <pc:spChg chg="mod">
          <ac:chgData name="David George" userId="00d1e6794cfa9047" providerId="LiveId" clId="{75E31D9F-1FB2-487C-85C2-13B188DCED10}" dt="2023-11-02T17:50:04.937" v="4590" actId="20577"/>
          <ac:spMkLst>
            <pc:docMk/>
            <pc:sldMk cId="3924378286" sldId="781"/>
            <ac:spMk id="3" creationId="{EEBBDD49-4D6F-73B7-8F54-9CF6DB23AF74}"/>
          </ac:spMkLst>
        </pc:spChg>
      </pc:sldChg>
      <pc:sldChg chg="modSp new mod">
        <pc:chgData name="David George" userId="00d1e6794cfa9047" providerId="LiveId" clId="{75E31D9F-1FB2-487C-85C2-13B188DCED10}" dt="2023-11-02T17:42:43.262" v="4311" actId="20577"/>
        <pc:sldMkLst>
          <pc:docMk/>
          <pc:sldMk cId="3525135210" sldId="782"/>
        </pc:sldMkLst>
        <pc:spChg chg="mod">
          <ac:chgData name="David George" userId="00d1e6794cfa9047" providerId="LiveId" clId="{75E31D9F-1FB2-487C-85C2-13B188DCED10}" dt="2023-11-02T17:39:29.322" v="4224" actId="20577"/>
          <ac:spMkLst>
            <pc:docMk/>
            <pc:sldMk cId="3525135210" sldId="782"/>
            <ac:spMk id="2" creationId="{12822E32-36CD-42CD-D621-5BE0B21D0CC9}"/>
          </ac:spMkLst>
        </pc:spChg>
        <pc:spChg chg="mod">
          <ac:chgData name="David George" userId="00d1e6794cfa9047" providerId="LiveId" clId="{75E31D9F-1FB2-487C-85C2-13B188DCED10}" dt="2023-11-02T17:42:43.262" v="4311" actId="20577"/>
          <ac:spMkLst>
            <pc:docMk/>
            <pc:sldMk cId="3525135210" sldId="782"/>
            <ac:spMk id="3" creationId="{24E2CCB3-21F6-032A-A0E8-2EF8BFF7FC66}"/>
          </ac:spMkLst>
        </pc:spChg>
      </pc:sldChg>
      <pc:sldChg chg="modSp new mod">
        <pc:chgData name="David George" userId="00d1e6794cfa9047" providerId="LiveId" clId="{75E31D9F-1FB2-487C-85C2-13B188DCED10}" dt="2023-11-02T17:42:57.865" v="4312"/>
        <pc:sldMkLst>
          <pc:docMk/>
          <pc:sldMk cId="1729452822" sldId="783"/>
        </pc:sldMkLst>
        <pc:spChg chg="mod">
          <ac:chgData name="David George" userId="00d1e6794cfa9047" providerId="LiveId" clId="{75E31D9F-1FB2-487C-85C2-13B188DCED10}" dt="2023-11-02T17:41:37.661" v="4284" actId="20577"/>
          <ac:spMkLst>
            <pc:docMk/>
            <pc:sldMk cId="1729452822" sldId="783"/>
            <ac:spMk id="2" creationId="{7D9840A7-3F50-4759-D7B0-65FC31F337E5}"/>
          </ac:spMkLst>
        </pc:spChg>
        <pc:spChg chg="mod">
          <ac:chgData name="David George" userId="00d1e6794cfa9047" providerId="LiveId" clId="{75E31D9F-1FB2-487C-85C2-13B188DCED10}" dt="2023-11-02T17:42:57.865" v="4312"/>
          <ac:spMkLst>
            <pc:docMk/>
            <pc:sldMk cId="1729452822" sldId="783"/>
            <ac:spMk id="3" creationId="{ECDC34D9-EB56-B679-E827-D7C3A3CCA881}"/>
          </ac:spMkLst>
        </pc:spChg>
      </pc:sldChg>
      <pc:sldMasterChg chg="modSldLayout">
        <pc:chgData name="David George" userId="00d1e6794cfa9047" providerId="LiveId" clId="{75E31D9F-1FB2-487C-85C2-13B188DCED10}" dt="2023-11-02T15:25:35.402" v="5" actId="207"/>
        <pc:sldMasterMkLst>
          <pc:docMk/>
          <pc:sldMasterMk cId="220462895" sldId="2147483672"/>
        </pc:sldMasterMkLst>
        <pc:sldLayoutChg chg="modSp mod">
          <pc:chgData name="David George" userId="00d1e6794cfa9047" providerId="LiveId" clId="{75E31D9F-1FB2-487C-85C2-13B188DCED10}" dt="2023-11-02T15:25:21.964" v="3" actId="692"/>
          <pc:sldLayoutMkLst>
            <pc:docMk/>
            <pc:sldMasterMk cId="220462895" sldId="2147483672"/>
            <pc:sldLayoutMk cId="4196184071" sldId="2147483674"/>
          </pc:sldLayoutMkLst>
          <pc:spChg chg="mod">
            <ac:chgData name="David George" userId="00d1e6794cfa9047" providerId="LiveId" clId="{75E31D9F-1FB2-487C-85C2-13B188DCED10}" dt="2023-11-02T15:25:21.964" v="3" actId="692"/>
            <ac:spMkLst>
              <pc:docMk/>
              <pc:sldMasterMk cId="220462895" sldId="2147483672"/>
              <pc:sldLayoutMk cId="4196184071" sldId="2147483674"/>
              <ac:spMk id="7" creationId="{00000000-0000-0000-0000-000000000000}"/>
            </ac:spMkLst>
          </pc:spChg>
          <pc:spChg chg="mod">
            <ac:chgData name="David George" userId="00d1e6794cfa9047" providerId="LiveId" clId="{75E31D9F-1FB2-487C-85C2-13B188DCED10}" dt="2023-11-02T15:25:17.682" v="2" actId="692"/>
            <ac:spMkLst>
              <pc:docMk/>
              <pc:sldMasterMk cId="220462895" sldId="2147483672"/>
              <pc:sldLayoutMk cId="4196184071" sldId="2147483674"/>
              <ac:spMk id="8" creationId="{00000000-0000-0000-0000-000000000000}"/>
            </ac:spMkLst>
          </pc:spChg>
        </pc:sldLayoutChg>
        <pc:sldLayoutChg chg="modSp mod">
          <pc:chgData name="David George" userId="00d1e6794cfa9047" providerId="LiveId" clId="{75E31D9F-1FB2-487C-85C2-13B188DCED10}" dt="2023-11-02T15:25:35.402" v="5" actId="207"/>
          <pc:sldLayoutMkLst>
            <pc:docMk/>
            <pc:sldMasterMk cId="220462895" sldId="2147483672"/>
            <pc:sldLayoutMk cId="4287714956" sldId="2147483675"/>
          </pc:sldLayoutMkLst>
          <pc:spChg chg="mod">
            <ac:chgData name="David George" userId="00d1e6794cfa9047" providerId="LiveId" clId="{75E31D9F-1FB2-487C-85C2-13B188DCED10}" dt="2023-11-02T15:25:35.402" v="5" actId="207"/>
            <ac:spMkLst>
              <pc:docMk/>
              <pc:sldMasterMk cId="220462895" sldId="2147483672"/>
              <pc:sldLayoutMk cId="4287714956" sldId="2147483675"/>
              <ac:spMk id="7"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1" y="0"/>
            <a:ext cx="3070861" cy="435848"/>
          </a:xfrm>
          <a:prstGeom prst="rect">
            <a:avLst/>
          </a:prstGeom>
        </p:spPr>
        <p:txBody>
          <a:bodyPr vert="horz" lIns="93940" tIns="46969" rIns="93940" bIns="46969" rtlCol="0"/>
          <a:lstStyle>
            <a:lvl1pPr algn="l">
              <a:defRPr sz="1200"/>
            </a:lvl1pPr>
          </a:lstStyle>
          <a:p>
            <a:endParaRPr lang="en-US"/>
          </a:p>
        </p:txBody>
      </p:sp>
      <p:sp>
        <p:nvSpPr>
          <p:cNvPr id="3" name="Date Placeholder 2"/>
          <p:cNvSpPr>
            <a:spLocks noGrp="1"/>
          </p:cNvSpPr>
          <p:nvPr>
            <p:ph type="dt" sz="quarter" idx="1"/>
          </p:nvPr>
        </p:nvSpPr>
        <p:spPr>
          <a:xfrm>
            <a:off x="4014114" y="0"/>
            <a:ext cx="3070861" cy="435848"/>
          </a:xfrm>
          <a:prstGeom prst="rect">
            <a:avLst/>
          </a:prstGeom>
        </p:spPr>
        <p:txBody>
          <a:bodyPr vert="horz" lIns="93940" tIns="46969" rIns="93940" bIns="46969" rtlCol="0"/>
          <a:lstStyle>
            <a:lvl1pPr algn="r">
              <a:defRPr sz="1200"/>
            </a:lvl1pPr>
          </a:lstStyle>
          <a:p>
            <a:fld id="{F4C0FD34-0CA9-4A22-86BE-A4C94BDAE551}" type="datetimeFigureOut">
              <a:rPr lang="en-US" smtClean="0"/>
              <a:t>1/13/2024</a:t>
            </a:fld>
            <a:endParaRPr lang="en-US"/>
          </a:p>
        </p:txBody>
      </p:sp>
      <p:sp>
        <p:nvSpPr>
          <p:cNvPr id="4" name="Footer Placeholder 3"/>
          <p:cNvSpPr>
            <a:spLocks noGrp="1"/>
          </p:cNvSpPr>
          <p:nvPr>
            <p:ph type="ftr" sz="quarter" idx="2"/>
          </p:nvPr>
        </p:nvSpPr>
        <p:spPr>
          <a:xfrm>
            <a:off x="11" y="8250963"/>
            <a:ext cx="3070861" cy="435847"/>
          </a:xfrm>
          <a:prstGeom prst="rect">
            <a:avLst/>
          </a:prstGeom>
        </p:spPr>
        <p:txBody>
          <a:bodyPr vert="horz" lIns="93940" tIns="46969" rIns="93940" bIns="46969" rtlCol="0" anchor="b"/>
          <a:lstStyle>
            <a:lvl1pPr algn="l">
              <a:defRPr sz="1200"/>
            </a:lvl1pPr>
          </a:lstStyle>
          <a:p>
            <a:endParaRPr lang="en-US"/>
          </a:p>
        </p:txBody>
      </p:sp>
      <p:sp>
        <p:nvSpPr>
          <p:cNvPr id="5" name="Slide Number Placeholder 4"/>
          <p:cNvSpPr>
            <a:spLocks noGrp="1"/>
          </p:cNvSpPr>
          <p:nvPr>
            <p:ph type="sldNum" sz="quarter" idx="3"/>
          </p:nvPr>
        </p:nvSpPr>
        <p:spPr>
          <a:xfrm>
            <a:off x="4014114" y="8250963"/>
            <a:ext cx="3070861" cy="435847"/>
          </a:xfrm>
          <a:prstGeom prst="rect">
            <a:avLst/>
          </a:prstGeom>
        </p:spPr>
        <p:txBody>
          <a:bodyPr vert="horz" lIns="93940" tIns="46969" rIns="93940" bIns="46969" rtlCol="0" anchor="b"/>
          <a:lstStyle>
            <a:lvl1pPr algn="r">
              <a:defRPr sz="1200"/>
            </a:lvl1pPr>
          </a:lstStyle>
          <a:p>
            <a:fld id="{740D32BD-7919-4973-8DAC-E90E61B373F1}" type="slidenum">
              <a:rPr lang="en-US" smtClean="0"/>
              <a:t>‹#›</a:t>
            </a:fld>
            <a:endParaRPr lang="en-US"/>
          </a:p>
        </p:txBody>
      </p:sp>
    </p:spTree>
    <p:extLst>
      <p:ext uri="{BB962C8B-B14F-4D97-AF65-F5344CB8AC3E}">
        <p14:creationId xmlns:p14="http://schemas.microsoft.com/office/powerpoint/2010/main" val="2890026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6"/>
            <a:ext cx="3071178" cy="435665"/>
          </a:xfrm>
          <a:prstGeom prst="rect">
            <a:avLst/>
          </a:prstGeom>
        </p:spPr>
        <p:txBody>
          <a:bodyPr vert="horz" lIns="91407" tIns="45703" rIns="91407" bIns="45703" rtlCol="0"/>
          <a:lstStyle>
            <a:lvl1pPr algn="l">
              <a:defRPr sz="1200"/>
            </a:lvl1pPr>
          </a:lstStyle>
          <a:p>
            <a:endParaRPr lang="en-US"/>
          </a:p>
        </p:txBody>
      </p:sp>
      <p:sp>
        <p:nvSpPr>
          <p:cNvPr id="3" name="Date Placeholder 2"/>
          <p:cNvSpPr>
            <a:spLocks noGrp="1"/>
          </p:cNvSpPr>
          <p:nvPr>
            <p:ph type="dt" idx="1"/>
          </p:nvPr>
        </p:nvSpPr>
        <p:spPr>
          <a:xfrm>
            <a:off x="4013833" y="6"/>
            <a:ext cx="3071178" cy="435665"/>
          </a:xfrm>
          <a:prstGeom prst="rect">
            <a:avLst/>
          </a:prstGeom>
        </p:spPr>
        <p:txBody>
          <a:bodyPr vert="horz" lIns="91407" tIns="45703" rIns="91407" bIns="45703" rtlCol="0"/>
          <a:lstStyle>
            <a:lvl1pPr algn="r">
              <a:defRPr sz="1200"/>
            </a:lvl1pPr>
          </a:lstStyle>
          <a:p>
            <a:fld id="{78CD85BF-51BD-4120-92F1-BF5496E29ED0}" type="datetimeFigureOut">
              <a:rPr lang="en-US" smtClean="0"/>
              <a:t>1/13/2024</a:t>
            </a:fld>
            <a:endParaRPr lang="en-US"/>
          </a:p>
        </p:txBody>
      </p:sp>
      <p:sp>
        <p:nvSpPr>
          <p:cNvPr id="4" name="Slide Image Placeholder 3"/>
          <p:cNvSpPr>
            <a:spLocks noGrp="1" noRot="1" noChangeAspect="1"/>
          </p:cNvSpPr>
          <p:nvPr>
            <p:ph type="sldImg" idx="2"/>
          </p:nvPr>
        </p:nvSpPr>
        <p:spPr>
          <a:xfrm>
            <a:off x="1196975" y="1085850"/>
            <a:ext cx="4692650" cy="2932113"/>
          </a:xfrm>
          <a:prstGeom prst="rect">
            <a:avLst/>
          </a:prstGeom>
          <a:noFill/>
          <a:ln w="12700">
            <a:solidFill>
              <a:prstClr val="black"/>
            </a:solidFill>
          </a:ln>
        </p:spPr>
        <p:txBody>
          <a:bodyPr vert="horz" lIns="91407" tIns="45703" rIns="91407" bIns="45703" rtlCol="0" anchor="ctr"/>
          <a:lstStyle/>
          <a:p>
            <a:endParaRPr lang="en-US"/>
          </a:p>
        </p:txBody>
      </p:sp>
      <p:sp>
        <p:nvSpPr>
          <p:cNvPr id="5" name="Notes Placeholder 4"/>
          <p:cNvSpPr>
            <a:spLocks noGrp="1"/>
          </p:cNvSpPr>
          <p:nvPr>
            <p:ph type="body" sz="quarter" idx="3"/>
          </p:nvPr>
        </p:nvSpPr>
        <p:spPr>
          <a:xfrm>
            <a:off x="708986" y="4180027"/>
            <a:ext cx="5668644" cy="3420556"/>
          </a:xfrm>
          <a:prstGeom prst="rect">
            <a:avLst/>
          </a:prstGeom>
        </p:spPr>
        <p:txBody>
          <a:bodyPr vert="horz" lIns="91407" tIns="45703" rIns="91407" bIns="4570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251138"/>
            <a:ext cx="3071178" cy="435665"/>
          </a:xfrm>
          <a:prstGeom prst="rect">
            <a:avLst/>
          </a:prstGeom>
        </p:spPr>
        <p:txBody>
          <a:bodyPr vert="horz" lIns="91407" tIns="45703" rIns="91407" bIns="45703" rtlCol="0" anchor="b"/>
          <a:lstStyle>
            <a:lvl1pPr algn="l">
              <a:defRPr sz="1200"/>
            </a:lvl1pPr>
          </a:lstStyle>
          <a:p>
            <a:endParaRPr lang="en-US"/>
          </a:p>
        </p:txBody>
      </p:sp>
      <p:sp>
        <p:nvSpPr>
          <p:cNvPr id="7" name="Slide Number Placeholder 6"/>
          <p:cNvSpPr>
            <a:spLocks noGrp="1"/>
          </p:cNvSpPr>
          <p:nvPr>
            <p:ph type="sldNum" sz="quarter" idx="5"/>
          </p:nvPr>
        </p:nvSpPr>
        <p:spPr>
          <a:xfrm>
            <a:off x="4013833" y="8251138"/>
            <a:ext cx="3071178" cy="435665"/>
          </a:xfrm>
          <a:prstGeom prst="rect">
            <a:avLst/>
          </a:prstGeom>
        </p:spPr>
        <p:txBody>
          <a:bodyPr vert="horz" lIns="91407" tIns="45703" rIns="91407" bIns="45703" rtlCol="0" anchor="b"/>
          <a:lstStyle>
            <a:lvl1pPr algn="r">
              <a:defRPr sz="1200"/>
            </a:lvl1pPr>
          </a:lstStyle>
          <a:p>
            <a:fld id="{F0D58773-B9D9-49EB-B207-297435C97098}" type="slidenum">
              <a:rPr lang="en-US" smtClean="0"/>
              <a:t>‹#›</a:t>
            </a:fld>
            <a:endParaRPr lang="en-US"/>
          </a:p>
        </p:txBody>
      </p:sp>
    </p:spTree>
    <p:extLst>
      <p:ext uri="{BB962C8B-B14F-4D97-AF65-F5344CB8AC3E}">
        <p14:creationId xmlns:p14="http://schemas.microsoft.com/office/powerpoint/2010/main" val="1306434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D58773-B9D9-49EB-B207-297435C97098}" type="slidenum">
              <a:rPr lang="en-US" smtClean="0"/>
              <a:t>3</a:t>
            </a:fld>
            <a:endParaRPr lang="en-US"/>
          </a:p>
        </p:txBody>
      </p:sp>
    </p:spTree>
    <p:extLst>
      <p:ext uri="{BB962C8B-B14F-4D97-AF65-F5344CB8AC3E}">
        <p14:creationId xmlns:p14="http://schemas.microsoft.com/office/powerpoint/2010/main" val="2829274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D58773-B9D9-49EB-B207-297435C97098}" type="slidenum">
              <a:rPr lang="en-US" smtClean="0"/>
              <a:t>7</a:t>
            </a:fld>
            <a:endParaRPr lang="en-US"/>
          </a:p>
        </p:txBody>
      </p:sp>
    </p:spTree>
    <p:extLst>
      <p:ext uri="{BB962C8B-B14F-4D97-AF65-F5344CB8AC3E}">
        <p14:creationId xmlns:p14="http://schemas.microsoft.com/office/powerpoint/2010/main" val="4121750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dirty="0"/>
              <a:t>Click to edit Master title style</a:t>
            </a:r>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5C0DD7-983E-4333-88C2-F4D87369E54A}" type="datetimeFigureOut">
              <a:rPr lang="en-US" smtClean="0"/>
              <a:t>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60845962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C0DD7-983E-4333-88C2-F4D87369E54A}" type="datetimeFigureOut">
              <a:rPr lang="en-US" smtClean="0"/>
              <a:t>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798790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C0DD7-983E-4333-88C2-F4D87369E54A}" type="datetimeFigureOut">
              <a:rPr lang="en-US" smtClean="0"/>
              <a:t>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1939099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p:txBody>
          <a:bodyPr/>
          <a:lstStyle>
            <a:lvl1pPr>
              <a:defRPr sz="4800">
                <a:solidFill>
                  <a:schemeClr val="tx1"/>
                </a:solidFill>
                <a:effectLst>
                  <a:outerShdw blurRad="38100" dist="38100" dir="2700000" algn="tl">
                    <a:srgbClr val="000000">
                      <a:alpha val="43137"/>
                    </a:srgbClr>
                  </a:outerShdw>
                </a:effectLst>
                <a:latin typeface="+mn-lt"/>
              </a:defRPr>
            </a:lvl1pPr>
          </a:lstStyle>
          <a:p>
            <a:r>
              <a:rPr lang="en-US" dirty="0"/>
              <a:t>Click to edit Master title style</a:t>
            </a:r>
          </a:p>
        </p:txBody>
      </p:sp>
      <p:sp>
        <p:nvSpPr>
          <p:cNvPr id="3" name="Content Placeholder 2"/>
          <p:cNvSpPr>
            <a:spLocks noGrp="1"/>
          </p:cNvSpPr>
          <p:nvPr>
            <p:ph idx="1"/>
          </p:nvPr>
        </p:nvSpPr>
        <p:spPr/>
        <p:txBody>
          <a:bodyPr/>
          <a:lstStyle>
            <a:lvl1pPr>
              <a:defRPr sz="3200">
                <a:solidFill>
                  <a:schemeClr val="tx1"/>
                </a:solidFill>
                <a:effectLst>
                  <a:outerShdw blurRad="38100" dist="38100" dir="2700000" algn="tl">
                    <a:srgbClr val="000000">
                      <a:alpha val="43137"/>
                    </a:srgbClr>
                  </a:outerShdw>
                </a:effectLst>
              </a:defRPr>
            </a:lvl1pPr>
            <a:lvl2pPr>
              <a:defRPr sz="2400">
                <a:solidFill>
                  <a:schemeClr val="tx1"/>
                </a:solidFill>
                <a:effectLst>
                  <a:outerShdw blurRad="38100" dist="38100" dir="2700000" algn="tl">
                    <a:srgbClr val="000000">
                      <a:alpha val="43137"/>
                    </a:srgbClr>
                  </a:outerShdw>
                </a:effectLst>
              </a:defRPr>
            </a:lvl2pPr>
            <a:lvl3pPr>
              <a:defRPr sz="1800">
                <a:solidFill>
                  <a:schemeClr val="tx1"/>
                </a:solidFill>
                <a:effectLst>
                  <a:outerShdw blurRad="38100" dist="38100" dir="2700000" algn="tl">
                    <a:srgbClr val="000000">
                      <a:alpha val="43137"/>
                    </a:srgbClr>
                  </a:outerShdw>
                </a:effectLst>
              </a:defRPr>
            </a:lvl3pPr>
            <a:lvl4pPr>
              <a:defRPr sz="1600">
                <a:solidFill>
                  <a:schemeClr val="tx1"/>
                </a:solidFill>
                <a:effectLst>
                  <a:outerShdw blurRad="38100" dist="38100" dir="2700000" algn="tl">
                    <a:srgbClr val="000000">
                      <a:alpha val="43137"/>
                    </a:srgbClr>
                  </a:outerShdw>
                </a:effectLst>
              </a:defRPr>
            </a:lvl4pPr>
            <a:lvl5pPr>
              <a:defRPr>
                <a:solidFill>
                  <a:schemeClr val="tx1"/>
                </a:solidFill>
                <a:effectLst>
                  <a:outerShdw blurRad="38100" dist="38100" dir="2700000" algn="tl">
                    <a:srgbClr val="000000">
                      <a:alpha val="43137"/>
                    </a:srgbClr>
                  </a:outerShdw>
                </a:effect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85C0DD7-983E-4333-88C2-F4D87369E54A}" type="datetimeFigureOut">
              <a:rPr lang="en-US" smtClean="0"/>
              <a:t>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
        <p:nvSpPr>
          <p:cNvPr id="7" name="Rectangle 6"/>
          <p:cNvSpPr/>
          <p:nvPr userDrawn="1"/>
        </p:nvSpPr>
        <p:spPr>
          <a:xfrm flipV="1">
            <a:off x="628650" y="1280159"/>
            <a:ext cx="7886700" cy="12874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flipV="1">
            <a:off x="628650" y="5168213"/>
            <a:ext cx="7886700" cy="12874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61840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5C0DD7-983E-4333-88C2-F4D87369E54A}" type="datetimeFigureOut">
              <a:rPr lang="en-US" smtClean="0"/>
              <a:t>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
        <p:nvSpPr>
          <p:cNvPr id="7" name="Rectangle 6"/>
          <p:cNvSpPr/>
          <p:nvPr userDrawn="1"/>
        </p:nvSpPr>
        <p:spPr>
          <a:xfrm flipV="1">
            <a:off x="623888" y="3695807"/>
            <a:ext cx="7886700" cy="12874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771495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5C0DD7-983E-4333-88C2-F4D87369E54A}" type="datetimeFigureOut">
              <a:rPr lang="en-US" smtClean="0"/>
              <a:t>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2741613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5C0DD7-983E-4333-88C2-F4D87369E54A}" type="datetimeFigureOut">
              <a:rPr lang="en-US" smtClean="0"/>
              <a:t>1/13/2024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213300219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5C0DD7-983E-4333-88C2-F4D87369E54A}" type="datetimeFigureOut">
              <a:rPr lang="en-US" smtClean="0"/>
              <a:t>1/13/2024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12068490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5C0DD7-983E-4333-88C2-F4D87369E54A}" type="datetimeFigureOut">
              <a:rPr lang="en-US" smtClean="0"/>
              <a:t>1/13/2024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562009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85C0DD7-983E-4333-88C2-F4D87369E54A}" type="datetimeFigureOut">
              <a:rPr lang="en-US" smtClean="0"/>
              <a:t>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668575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85C0DD7-983E-4333-88C2-F4D87369E54A}" type="datetimeFigureOut">
              <a:rPr lang="en-US" smtClean="0"/>
              <a:t>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1199648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D85C0DD7-983E-4333-88C2-F4D87369E54A}" type="datetimeFigureOut">
              <a:rPr lang="en-US" smtClean="0"/>
              <a:t>1/13/2024</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5ACA6D8D-C8F0-4DF3-939A-0A349CB6D3F7}" type="slidenum">
              <a:rPr lang="en-US" smtClean="0"/>
              <a:t>‹#›</a:t>
            </a:fld>
            <a:endParaRPr lang="en-US"/>
          </a:p>
        </p:txBody>
      </p:sp>
      <p:pic>
        <p:nvPicPr>
          <p:cNvPr id="7" name="Picture 6"/>
          <p:cNvPicPr>
            <a:picLocks noChangeAspect="1"/>
          </p:cNvPicPr>
          <p:nvPr userDrawn="1"/>
        </p:nvPicPr>
        <p:blipFill>
          <a:blip r:embed="rId13" cstate="print">
            <a:lum bright="70000" contrast="-70000"/>
            <a:extLst>
              <a:ext uri="{28A0092B-C50C-407E-A947-70E740481C1C}">
                <a14:useLocalDpi xmlns:a14="http://schemas.microsoft.com/office/drawing/2010/main" val="0"/>
              </a:ext>
            </a:extLst>
          </a:blip>
          <a:stretch>
            <a:fillRect/>
          </a:stretch>
        </p:blipFill>
        <p:spPr>
          <a:xfrm>
            <a:off x="7562538" y="304271"/>
            <a:ext cx="1234889" cy="1123514"/>
          </a:xfrm>
          <a:prstGeom prst="rect">
            <a:avLst/>
          </a:prstGeom>
        </p:spPr>
      </p:pic>
    </p:spTree>
    <p:extLst>
      <p:ext uri="{BB962C8B-B14F-4D97-AF65-F5344CB8AC3E}">
        <p14:creationId xmlns:p14="http://schemas.microsoft.com/office/powerpoint/2010/main" val="2204628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a:t>
            </a:r>
            <a:r>
              <a:rPr lang="en-US" dirty="0" smtClean="0"/>
              <a:t>6:9-13</a:t>
            </a:r>
            <a:endParaRPr lang="en-US" dirty="0"/>
          </a:p>
        </p:txBody>
      </p:sp>
      <p:sp>
        <p:nvSpPr>
          <p:cNvPr id="3" name="Content Placeholder 2"/>
          <p:cNvSpPr>
            <a:spLocks noGrp="1"/>
          </p:cNvSpPr>
          <p:nvPr>
            <p:ph idx="1"/>
          </p:nvPr>
        </p:nvSpPr>
        <p:spPr>
          <a:xfrm>
            <a:off x="628650" y="1521354"/>
            <a:ext cx="8208052" cy="3626115"/>
          </a:xfrm>
        </p:spPr>
        <p:txBody>
          <a:bodyPr>
            <a:normAutofit fontScale="85000" lnSpcReduction="20000"/>
          </a:bodyPr>
          <a:lstStyle/>
          <a:p>
            <a:pPr marL="0" indent="0">
              <a:buNone/>
            </a:pPr>
            <a:r>
              <a:rPr lang="en-US" b="1" baseline="30000" dirty="0">
                <a:effectLst/>
              </a:rPr>
              <a:t>9 </a:t>
            </a:r>
            <a:r>
              <a:rPr lang="en-US" dirty="0">
                <a:effectLst/>
              </a:rPr>
              <a:t>Pray then like this:</a:t>
            </a:r>
          </a:p>
          <a:p>
            <a:pPr marL="0" indent="0">
              <a:buNone/>
            </a:pPr>
            <a:r>
              <a:rPr lang="en-US" dirty="0">
                <a:effectLst/>
              </a:rPr>
              <a:t>“Our Father in heaven,</a:t>
            </a:r>
            <a:br>
              <a:rPr lang="en-US" dirty="0">
                <a:effectLst/>
              </a:rPr>
            </a:br>
            <a:r>
              <a:rPr lang="en-US" dirty="0">
                <a:effectLst/>
              </a:rPr>
              <a:t>hallowed be your name</a:t>
            </a:r>
            <a:r>
              <a:rPr lang="en-US" dirty="0" smtClean="0">
                <a:effectLst/>
              </a:rPr>
              <a:t>.</a:t>
            </a:r>
            <a:r>
              <a:rPr lang="en-US" dirty="0">
                <a:effectLst/>
              </a:rPr>
              <a:t/>
            </a:r>
            <a:br>
              <a:rPr lang="en-US" dirty="0">
                <a:effectLst/>
              </a:rPr>
            </a:br>
            <a:r>
              <a:rPr lang="en-US" b="1" baseline="30000" dirty="0">
                <a:effectLst/>
              </a:rPr>
              <a:t>10 </a:t>
            </a:r>
            <a:r>
              <a:rPr lang="en-US" dirty="0">
                <a:effectLst/>
              </a:rPr>
              <a:t>Your kingdom come,</a:t>
            </a:r>
            <a:br>
              <a:rPr lang="en-US" dirty="0">
                <a:effectLst/>
              </a:rPr>
            </a:br>
            <a:r>
              <a:rPr lang="en-US" dirty="0">
                <a:effectLst/>
              </a:rPr>
              <a:t>your will be done</a:t>
            </a:r>
            <a:r>
              <a:rPr lang="en-US" dirty="0" smtClean="0">
                <a:effectLst/>
              </a:rPr>
              <a:t>,</a:t>
            </a:r>
            <a:r>
              <a:rPr lang="en-US" dirty="0">
                <a:effectLst/>
              </a:rPr>
              <a:t/>
            </a:r>
            <a:br>
              <a:rPr lang="en-US" dirty="0">
                <a:effectLst/>
              </a:rPr>
            </a:br>
            <a:r>
              <a:rPr lang="en-US" dirty="0">
                <a:effectLst/>
              </a:rPr>
              <a:t>    on earth as it is in heaven.</a:t>
            </a:r>
            <a:br>
              <a:rPr lang="en-US" dirty="0">
                <a:effectLst/>
              </a:rPr>
            </a:br>
            <a:r>
              <a:rPr lang="en-US" b="1" baseline="30000" dirty="0">
                <a:effectLst/>
              </a:rPr>
              <a:t>11 </a:t>
            </a:r>
            <a:r>
              <a:rPr lang="en-US" dirty="0">
                <a:effectLst/>
              </a:rPr>
              <a:t>Give us this day our daily bread</a:t>
            </a:r>
            <a:r>
              <a:rPr lang="en-US" dirty="0" smtClean="0">
                <a:effectLst/>
              </a:rPr>
              <a:t>,</a:t>
            </a:r>
            <a:r>
              <a:rPr lang="en-US" dirty="0">
                <a:effectLst/>
              </a:rPr>
              <a:t/>
            </a:r>
            <a:br>
              <a:rPr lang="en-US" dirty="0">
                <a:effectLst/>
              </a:rPr>
            </a:br>
            <a:r>
              <a:rPr lang="en-US" b="1" baseline="30000" dirty="0">
                <a:effectLst/>
              </a:rPr>
              <a:t>12 </a:t>
            </a:r>
            <a:r>
              <a:rPr lang="en-US" dirty="0">
                <a:effectLst/>
              </a:rPr>
              <a:t>and forgive us our debts,</a:t>
            </a:r>
            <a:br>
              <a:rPr lang="en-US" dirty="0">
                <a:effectLst/>
              </a:rPr>
            </a:br>
            <a:r>
              <a:rPr lang="en-US" dirty="0">
                <a:effectLst/>
              </a:rPr>
              <a:t>    as we also have forgiven our debtors.</a:t>
            </a:r>
            <a:br>
              <a:rPr lang="en-US" dirty="0">
                <a:effectLst/>
              </a:rPr>
            </a:br>
            <a:r>
              <a:rPr lang="en-US" b="1" baseline="30000" dirty="0">
                <a:effectLst/>
              </a:rPr>
              <a:t>13 </a:t>
            </a:r>
            <a:r>
              <a:rPr lang="en-US" dirty="0">
                <a:effectLst/>
              </a:rPr>
              <a:t>And lead us not into temptation,</a:t>
            </a:r>
            <a:br>
              <a:rPr lang="en-US" dirty="0">
                <a:effectLst/>
              </a:rPr>
            </a:br>
            <a:r>
              <a:rPr lang="en-US" dirty="0">
                <a:effectLst/>
              </a:rPr>
              <a:t>    but deliver us from evil.</a:t>
            </a:r>
          </a:p>
        </p:txBody>
      </p:sp>
    </p:spTree>
    <p:extLst>
      <p:ext uri="{BB962C8B-B14F-4D97-AF65-F5344CB8AC3E}">
        <p14:creationId xmlns:p14="http://schemas.microsoft.com/office/powerpoint/2010/main" val="613744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Healing on the Sabbath – Mark 3</a:t>
            </a:r>
            <a:endParaRPr lang="en-US" dirty="0"/>
          </a:p>
        </p:txBody>
      </p:sp>
      <p:sp>
        <p:nvSpPr>
          <p:cNvPr id="3" name="Content Placeholder 2"/>
          <p:cNvSpPr>
            <a:spLocks noGrp="1"/>
          </p:cNvSpPr>
          <p:nvPr>
            <p:ph idx="1"/>
          </p:nvPr>
        </p:nvSpPr>
        <p:spPr/>
        <p:txBody>
          <a:bodyPr/>
          <a:lstStyle/>
          <a:p>
            <a:r>
              <a:rPr lang="en-US" dirty="0" smtClean="0"/>
              <a:t>In a synagogue in Galilee</a:t>
            </a:r>
          </a:p>
          <a:p>
            <a:r>
              <a:rPr lang="en-US" dirty="0" smtClean="0"/>
              <a:t>Man with a withered hand</a:t>
            </a:r>
          </a:p>
          <a:p>
            <a:r>
              <a:rPr lang="en-US" dirty="0" smtClean="0"/>
              <a:t>Jesus asks them whether it is lawful </a:t>
            </a:r>
          </a:p>
          <a:p>
            <a:pPr lvl="1"/>
            <a:r>
              <a:rPr lang="en-US" dirty="0" smtClean="0"/>
              <a:t>No answer</a:t>
            </a:r>
          </a:p>
          <a:p>
            <a:pPr lvl="1"/>
            <a:r>
              <a:rPr lang="en-US" dirty="0" smtClean="0"/>
              <a:t>Heals the man</a:t>
            </a:r>
            <a:endParaRPr lang="en-US" dirty="0"/>
          </a:p>
          <a:p>
            <a:r>
              <a:rPr lang="en-US" dirty="0" smtClean="0"/>
              <a:t>Pharisees conspire with </a:t>
            </a:r>
            <a:r>
              <a:rPr lang="en-US" dirty="0" err="1" smtClean="0"/>
              <a:t>Herodians</a:t>
            </a:r>
            <a:endParaRPr lang="en-US" dirty="0" smtClean="0"/>
          </a:p>
          <a:p>
            <a:r>
              <a:rPr lang="en-US" dirty="0" smtClean="0"/>
              <a:t>Jesus attracts huge crowds</a:t>
            </a:r>
            <a:endParaRPr lang="en-US" dirty="0"/>
          </a:p>
        </p:txBody>
      </p:sp>
    </p:spTree>
    <p:extLst>
      <p:ext uri="{BB962C8B-B14F-4D97-AF65-F5344CB8AC3E}">
        <p14:creationId xmlns:p14="http://schemas.microsoft.com/office/powerpoint/2010/main" val="206530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Appoints the 12 – Luke 6</a:t>
            </a:r>
            <a:endParaRPr lang="en-US" dirty="0"/>
          </a:p>
        </p:txBody>
      </p:sp>
      <p:sp>
        <p:nvSpPr>
          <p:cNvPr id="3" name="Content Placeholder 2"/>
          <p:cNvSpPr>
            <a:spLocks noGrp="1"/>
          </p:cNvSpPr>
          <p:nvPr>
            <p:ph idx="1"/>
          </p:nvPr>
        </p:nvSpPr>
        <p:spPr/>
        <p:txBody>
          <a:bodyPr/>
          <a:lstStyle/>
          <a:p>
            <a:r>
              <a:rPr lang="en-US" dirty="0" smtClean="0"/>
              <a:t>Prayed on a mountainside all night</a:t>
            </a:r>
          </a:p>
          <a:p>
            <a:r>
              <a:rPr lang="en-US" dirty="0" smtClean="0"/>
              <a:t>Set apart 12 as Apostles – “Sent Ones”</a:t>
            </a:r>
          </a:p>
          <a:p>
            <a:pPr lvl="1"/>
            <a:r>
              <a:rPr lang="en-US" dirty="0" smtClean="0"/>
              <a:t>See Handout</a:t>
            </a:r>
            <a:endParaRPr lang="en-US" dirty="0"/>
          </a:p>
        </p:txBody>
      </p:sp>
    </p:spTree>
    <p:extLst>
      <p:ext uri="{BB962C8B-B14F-4D97-AF65-F5344CB8AC3E}">
        <p14:creationId xmlns:p14="http://schemas.microsoft.com/office/powerpoint/2010/main" val="1167903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Sermon on the Plain – Luke 6</a:t>
            </a:r>
            <a:endParaRPr lang="en-US" dirty="0"/>
          </a:p>
        </p:txBody>
      </p:sp>
      <p:sp>
        <p:nvSpPr>
          <p:cNvPr id="3" name="Content Placeholder 2"/>
          <p:cNvSpPr>
            <a:spLocks noGrp="1"/>
          </p:cNvSpPr>
          <p:nvPr>
            <p:ph idx="1"/>
          </p:nvPr>
        </p:nvSpPr>
        <p:spPr/>
        <p:txBody>
          <a:bodyPr/>
          <a:lstStyle/>
          <a:p>
            <a:r>
              <a:rPr lang="en-US" dirty="0" smtClean="0"/>
              <a:t>Parallels Sermon on the Mount</a:t>
            </a:r>
          </a:p>
          <a:p>
            <a:pPr lvl="1"/>
            <a:r>
              <a:rPr lang="en-US" dirty="0" smtClean="0"/>
              <a:t>Different time and place</a:t>
            </a:r>
            <a:endParaRPr lang="en-US" dirty="0"/>
          </a:p>
        </p:txBody>
      </p:sp>
    </p:spTree>
    <p:extLst>
      <p:ext uri="{BB962C8B-B14F-4D97-AF65-F5344CB8AC3E}">
        <p14:creationId xmlns:p14="http://schemas.microsoft.com/office/powerpoint/2010/main" val="3572834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Centurion – Matthew 8</a:t>
            </a:r>
            <a:endParaRPr lang="en-US" dirty="0"/>
          </a:p>
        </p:txBody>
      </p:sp>
      <p:sp>
        <p:nvSpPr>
          <p:cNvPr id="3" name="Content Placeholder 2"/>
          <p:cNvSpPr>
            <a:spLocks noGrp="1"/>
          </p:cNvSpPr>
          <p:nvPr>
            <p:ph idx="1"/>
          </p:nvPr>
        </p:nvSpPr>
        <p:spPr/>
        <p:txBody>
          <a:bodyPr/>
          <a:lstStyle/>
          <a:p>
            <a:r>
              <a:rPr lang="en-US" dirty="0" smtClean="0"/>
              <a:t>Servant sick and near death</a:t>
            </a:r>
          </a:p>
          <a:p>
            <a:r>
              <a:rPr lang="en-US" dirty="0" smtClean="0"/>
              <a:t>Jesus agrees to go heal him</a:t>
            </a:r>
          </a:p>
          <a:p>
            <a:r>
              <a:rPr lang="en-US" dirty="0" smtClean="0"/>
              <a:t>Centurion explains authority</a:t>
            </a:r>
          </a:p>
          <a:p>
            <a:r>
              <a:rPr lang="en-US" dirty="0" smtClean="0"/>
              <a:t>Jesus heals the servant from a distance</a:t>
            </a:r>
            <a:endParaRPr lang="en-US" dirty="0"/>
          </a:p>
        </p:txBody>
      </p:sp>
    </p:spTree>
    <p:extLst>
      <p:ext uri="{BB962C8B-B14F-4D97-AF65-F5344CB8AC3E}">
        <p14:creationId xmlns:p14="http://schemas.microsoft.com/office/powerpoint/2010/main" val="2415058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Widow’s Son – Luke 7</a:t>
            </a:r>
            <a:endParaRPr lang="en-US" dirty="0"/>
          </a:p>
        </p:txBody>
      </p:sp>
      <p:sp>
        <p:nvSpPr>
          <p:cNvPr id="3" name="Content Placeholder 2"/>
          <p:cNvSpPr>
            <a:spLocks noGrp="1"/>
          </p:cNvSpPr>
          <p:nvPr>
            <p:ph idx="1"/>
          </p:nvPr>
        </p:nvSpPr>
        <p:spPr/>
        <p:txBody>
          <a:bodyPr/>
          <a:lstStyle/>
          <a:p>
            <a:r>
              <a:rPr lang="en-US" dirty="0" smtClean="0"/>
              <a:t>Widow’s only son died</a:t>
            </a:r>
          </a:p>
          <a:p>
            <a:pPr lvl="1"/>
            <a:r>
              <a:rPr lang="en-US" dirty="0" smtClean="0"/>
              <a:t>Nain in Galilee</a:t>
            </a:r>
          </a:p>
          <a:p>
            <a:r>
              <a:rPr lang="en-US" dirty="0" smtClean="0"/>
              <a:t>Jesus raises him back to life</a:t>
            </a:r>
          </a:p>
          <a:p>
            <a:endParaRPr lang="en-US" dirty="0"/>
          </a:p>
          <a:p>
            <a:r>
              <a:rPr lang="en-US" dirty="0" smtClean="0"/>
              <a:t>Resuscitation, not Resurrection</a:t>
            </a:r>
            <a:endParaRPr lang="en-US" dirty="0"/>
          </a:p>
          <a:p>
            <a:pPr marL="0" indent="0">
              <a:buNone/>
            </a:pPr>
            <a:endParaRPr lang="en-US" dirty="0"/>
          </a:p>
        </p:txBody>
      </p:sp>
    </p:spTree>
    <p:extLst>
      <p:ext uri="{BB962C8B-B14F-4D97-AF65-F5344CB8AC3E}">
        <p14:creationId xmlns:p14="http://schemas.microsoft.com/office/powerpoint/2010/main" val="305321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John’s Messengers – Luke 7 </a:t>
            </a:r>
            <a:endParaRPr lang="en-US" dirty="0"/>
          </a:p>
        </p:txBody>
      </p:sp>
      <p:sp>
        <p:nvSpPr>
          <p:cNvPr id="3" name="Content Placeholder 2"/>
          <p:cNvSpPr>
            <a:spLocks noGrp="1"/>
          </p:cNvSpPr>
          <p:nvPr>
            <p:ph idx="1"/>
          </p:nvPr>
        </p:nvSpPr>
        <p:spPr/>
        <p:txBody>
          <a:bodyPr/>
          <a:lstStyle/>
          <a:p>
            <a:r>
              <a:rPr lang="en-US" dirty="0" smtClean="0"/>
              <a:t>John the Baptist heard reports in prison</a:t>
            </a:r>
          </a:p>
          <a:p>
            <a:r>
              <a:rPr lang="en-US" dirty="0" smtClean="0"/>
              <a:t>Sent messengers to Jesus</a:t>
            </a:r>
          </a:p>
          <a:p>
            <a:pPr lvl="1"/>
            <a:r>
              <a:rPr lang="en-US" dirty="0" smtClean="0"/>
              <a:t>“Are you the one who is to come?”</a:t>
            </a:r>
            <a:endParaRPr lang="en-US" dirty="0"/>
          </a:p>
          <a:p>
            <a:pPr marL="0" indent="0">
              <a:buNone/>
            </a:pPr>
            <a:endParaRPr lang="en-US" dirty="0"/>
          </a:p>
        </p:txBody>
      </p:sp>
    </p:spTree>
    <p:extLst>
      <p:ext uri="{BB962C8B-B14F-4D97-AF65-F5344CB8AC3E}">
        <p14:creationId xmlns:p14="http://schemas.microsoft.com/office/powerpoint/2010/main" val="1084744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Jesus’s Family – Mark 3</a:t>
            </a:r>
            <a:endParaRPr lang="en-US" dirty="0"/>
          </a:p>
        </p:txBody>
      </p:sp>
      <p:sp>
        <p:nvSpPr>
          <p:cNvPr id="3" name="Content Placeholder 2"/>
          <p:cNvSpPr>
            <a:spLocks noGrp="1"/>
          </p:cNvSpPr>
          <p:nvPr>
            <p:ph idx="1"/>
          </p:nvPr>
        </p:nvSpPr>
        <p:spPr/>
        <p:txBody>
          <a:bodyPr/>
          <a:lstStyle/>
          <a:p>
            <a:r>
              <a:rPr lang="en-US" dirty="0" smtClean="0"/>
              <a:t>Mother and Brothers came to get him</a:t>
            </a:r>
          </a:p>
          <a:p>
            <a:pPr lvl="1"/>
            <a:r>
              <a:rPr lang="en-US" dirty="0" smtClean="0"/>
              <a:t>Thought he was out of his mind.</a:t>
            </a:r>
            <a:endParaRPr lang="en-US" dirty="0"/>
          </a:p>
          <a:p>
            <a:r>
              <a:rPr lang="en-US" dirty="0" smtClean="0"/>
              <a:t>Jesus declined to go with them</a:t>
            </a:r>
          </a:p>
          <a:p>
            <a:endParaRPr lang="en-US" dirty="0"/>
          </a:p>
        </p:txBody>
      </p:sp>
    </p:spTree>
    <p:extLst>
      <p:ext uri="{BB962C8B-B14F-4D97-AF65-F5344CB8AC3E}">
        <p14:creationId xmlns:p14="http://schemas.microsoft.com/office/powerpoint/2010/main" val="3606959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Parables – Luke 12</a:t>
            </a:r>
            <a:endParaRPr lang="en-US" dirty="0"/>
          </a:p>
        </p:txBody>
      </p:sp>
      <p:sp>
        <p:nvSpPr>
          <p:cNvPr id="3" name="Content Placeholder 2"/>
          <p:cNvSpPr>
            <a:spLocks noGrp="1"/>
          </p:cNvSpPr>
          <p:nvPr>
            <p:ph idx="1"/>
          </p:nvPr>
        </p:nvSpPr>
        <p:spPr/>
        <p:txBody>
          <a:bodyPr/>
          <a:lstStyle/>
          <a:p>
            <a:r>
              <a:rPr lang="en-US" dirty="0" smtClean="0"/>
              <a:t>1</a:t>
            </a:r>
            <a:r>
              <a:rPr lang="en-US" baseline="30000" dirty="0" smtClean="0"/>
              <a:t>st</a:t>
            </a:r>
            <a:r>
              <a:rPr lang="en-US" dirty="0" smtClean="0"/>
              <a:t> Parable</a:t>
            </a:r>
          </a:p>
          <a:p>
            <a:r>
              <a:rPr lang="en-US" dirty="0" smtClean="0"/>
              <a:t>Parable of the Rich Fool</a:t>
            </a:r>
          </a:p>
          <a:p>
            <a:pPr lvl="1"/>
            <a:r>
              <a:rPr lang="en-US" dirty="0" smtClean="0"/>
              <a:t>Man requests Jesus to resolve an inheritance dispute</a:t>
            </a:r>
          </a:p>
          <a:p>
            <a:pPr lvl="1"/>
            <a:r>
              <a:rPr lang="en-US" dirty="0" smtClean="0"/>
              <a:t>Shift in teaching style</a:t>
            </a:r>
          </a:p>
          <a:p>
            <a:pPr lvl="1"/>
            <a:r>
              <a:rPr lang="en-US" dirty="0" smtClean="0"/>
              <a:t>Telling earthly story to illustrate heavenly idea</a:t>
            </a:r>
            <a:endParaRPr lang="en-US" dirty="0"/>
          </a:p>
        </p:txBody>
      </p:sp>
    </p:spTree>
    <p:extLst>
      <p:ext uri="{BB962C8B-B14F-4D97-AF65-F5344CB8AC3E}">
        <p14:creationId xmlns:p14="http://schemas.microsoft.com/office/powerpoint/2010/main" val="25490727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Parables of Jesus – 2</a:t>
            </a:r>
            <a:r>
              <a:rPr lang="en-US" baseline="30000" dirty="0" smtClean="0"/>
              <a:t>nd</a:t>
            </a:r>
            <a:r>
              <a:rPr lang="en-US" dirty="0" smtClean="0"/>
              <a:t> Year</a:t>
            </a:r>
            <a:endParaRPr lang="en-US" dirty="0"/>
          </a:p>
        </p:txBody>
      </p:sp>
      <p:sp>
        <p:nvSpPr>
          <p:cNvPr id="3" name="Content Placeholder 2"/>
          <p:cNvSpPr>
            <a:spLocks noGrp="1"/>
          </p:cNvSpPr>
          <p:nvPr>
            <p:ph idx="1"/>
          </p:nvPr>
        </p:nvSpPr>
        <p:spPr/>
        <p:txBody>
          <a:bodyPr>
            <a:normAutofit lnSpcReduction="10000"/>
          </a:bodyPr>
          <a:lstStyle/>
          <a:p>
            <a:r>
              <a:rPr lang="en-US" dirty="0"/>
              <a:t>T</a:t>
            </a:r>
            <a:r>
              <a:rPr lang="en-US" dirty="0" smtClean="0"/>
              <a:t>he Sower</a:t>
            </a:r>
          </a:p>
          <a:p>
            <a:r>
              <a:rPr lang="en-US" dirty="0" smtClean="0"/>
              <a:t>The Growing Seed (only in Mark)</a:t>
            </a:r>
          </a:p>
          <a:p>
            <a:r>
              <a:rPr lang="en-US" dirty="0" smtClean="0"/>
              <a:t>The Weeds</a:t>
            </a:r>
          </a:p>
          <a:p>
            <a:r>
              <a:rPr lang="en-US" dirty="0" smtClean="0"/>
              <a:t>The Mustard Seed</a:t>
            </a:r>
          </a:p>
          <a:p>
            <a:r>
              <a:rPr lang="en-US" dirty="0" smtClean="0"/>
              <a:t>The Yeast</a:t>
            </a:r>
          </a:p>
          <a:p>
            <a:r>
              <a:rPr lang="en-US" dirty="0" smtClean="0"/>
              <a:t>The Hidden Treasure and the Pearl</a:t>
            </a:r>
          </a:p>
          <a:p>
            <a:r>
              <a:rPr lang="en-US" dirty="0" smtClean="0"/>
              <a:t>The Net</a:t>
            </a:r>
          </a:p>
          <a:p>
            <a:endParaRPr lang="en-US" dirty="0"/>
          </a:p>
        </p:txBody>
      </p:sp>
    </p:spTree>
    <p:extLst>
      <p:ext uri="{BB962C8B-B14F-4D97-AF65-F5344CB8AC3E}">
        <p14:creationId xmlns:p14="http://schemas.microsoft.com/office/powerpoint/2010/main" val="5611530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Jesus Calms the Storm – Mark 4</a:t>
            </a:r>
            <a:endParaRPr lang="en-US" dirty="0"/>
          </a:p>
        </p:txBody>
      </p:sp>
      <p:sp>
        <p:nvSpPr>
          <p:cNvPr id="3" name="Content Placeholder 2"/>
          <p:cNvSpPr>
            <a:spLocks noGrp="1"/>
          </p:cNvSpPr>
          <p:nvPr>
            <p:ph idx="1"/>
          </p:nvPr>
        </p:nvSpPr>
        <p:spPr/>
        <p:txBody>
          <a:bodyPr/>
          <a:lstStyle/>
          <a:p>
            <a:r>
              <a:rPr lang="en-US" dirty="0" smtClean="0"/>
              <a:t>Crossing the Sea of Galilee </a:t>
            </a:r>
          </a:p>
          <a:p>
            <a:pPr lvl="1"/>
            <a:r>
              <a:rPr lang="en-US" dirty="0" smtClean="0"/>
              <a:t>After a long day of teaching</a:t>
            </a:r>
          </a:p>
          <a:p>
            <a:pPr lvl="1"/>
            <a:r>
              <a:rPr lang="en-US" dirty="0" smtClean="0"/>
              <a:t>Jesus is asleep</a:t>
            </a:r>
            <a:endParaRPr lang="en-US" dirty="0"/>
          </a:p>
          <a:p>
            <a:r>
              <a:rPr lang="en-US" dirty="0" smtClean="0"/>
              <a:t>Storm comes up</a:t>
            </a:r>
          </a:p>
          <a:p>
            <a:pPr lvl="1"/>
            <a:r>
              <a:rPr lang="en-US" dirty="0" smtClean="0"/>
              <a:t>Boat is getting swamped</a:t>
            </a:r>
            <a:endParaRPr lang="en-US" dirty="0"/>
          </a:p>
          <a:p>
            <a:r>
              <a:rPr lang="en-US" dirty="0" smtClean="0"/>
              <a:t>Jesus commands the waves and wind to calm</a:t>
            </a:r>
            <a:endParaRPr lang="en-US" dirty="0"/>
          </a:p>
        </p:txBody>
      </p:sp>
    </p:spTree>
    <p:extLst>
      <p:ext uri="{BB962C8B-B14F-4D97-AF65-F5344CB8AC3E}">
        <p14:creationId xmlns:p14="http://schemas.microsoft.com/office/powerpoint/2010/main" val="2540229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4F59FDA-B102-4C1E-BB83-F286E4F7F787}"/>
              </a:ext>
            </a:extLst>
          </p:cNvPr>
          <p:cNvSpPr>
            <a:spLocks noGrp="1"/>
          </p:cNvSpPr>
          <p:nvPr>
            <p:ph type="title"/>
          </p:nvPr>
        </p:nvSpPr>
        <p:spPr/>
        <p:txBody>
          <a:bodyPr/>
          <a:lstStyle/>
          <a:p>
            <a:r>
              <a:rPr lang="en-US" dirty="0" smtClean="0"/>
              <a:t>Matthew </a:t>
            </a:r>
            <a:r>
              <a:rPr lang="en-US" dirty="0" smtClean="0"/>
              <a:t>5:44-45</a:t>
            </a:r>
            <a:endParaRPr lang="en-US" dirty="0"/>
          </a:p>
        </p:txBody>
      </p:sp>
      <p:sp>
        <p:nvSpPr>
          <p:cNvPr id="3" name="Content Placeholder 2">
            <a:extLst>
              <a:ext uri="{FF2B5EF4-FFF2-40B4-BE49-F238E27FC236}">
                <a16:creationId xmlns="" xmlns:a16="http://schemas.microsoft.com/office/drawing/2014/main" id="{E67F4D74-193D-E1BD-9A63-6B81208D8E4E}"/>
              </a:ext>
            </a:extLst>
          </p:cNvPr>
          <p:cNvSpPr>
            <a:spLocks noGrp="1"/>
          </p:cNvSpPr>
          <p:nvPr>
            <p:ph idx="1"/>
          </p:nvPr>
        </p:nvSpPr>
        <p:spPr/>
        <p:txBody>
          <a:bodyPr/>
          <a:lstStyle/>
          <a:p>
            <a:pPr marL="0" indent="0">
              <a:buNone/>
            </a:pPr>
            <a:r>
              <a:rPr lang="en-US" b="1" baseline="30000" dirty="0"/>
              <a:t>44 </a:t>
            </a:r>
            <a:r>
              <a:rPr lang="en-US" dirty="0"/>
              <a:t>But I say to you, Love your enemies and pray for those who persecute you, </a:t>
            </a:r>
            <a:r>
              <a:rPr lang="en-US" b="1" baseline="30000" dirty="0"/>
              <a:t>45 </a:t>
            </a:r>
            <a:r>
              <a:rPr lang="en-US" dirty="0"/>
              <a:t>so that you may be sons of your Father who is in heaven. For he makes his sun rise on the evil and on the good, and sends rain on the just and on the unjust.</a:t>
            </a:r>
            <a:endParaRPr lang="en-US" dirty="0"/>
          </a:p>
        </p:txBody>
      </p:sp>
    </p:spTree>
    <p:extLst>
      <p:ext uri="{BB962C8B-B14F-4D97-AF65-F5344CB8AC3E}">
        <p14:creationId xmlns:p14="http://schemas.microsoft.com/office/powerpoint/2010/main" val="1174068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Drives out Legion – Mark 5</a:t>
            </a:r>
            <a:endParaRPr lang="en-US" dirty="0"/>
          </a:p>
        </p:txBody>
      </p:sp>
      <p:sp>
        <p:nvSpPr>
          <p:cNvPr id="3" name="Content Placeholder 2"/>
          <p:cNvSpPr>
            <a:spLocks noGrp="1"/>
          </p:cNvSpPr>
          <p:nvPr>
            <p:ph idx="1"/>
          </p:nvPr>
        </p:nvSpPr>
        <p:spPr/>
        <p:txBody>
          <a:bodyPr/>
          <a:lstStyle/>
          <a:p>
            <a:r>
              <a:rPr lang="en-US" dirty="0" smtClean="0"/>
              <a:t>In the region of the Decapolis</a:t>
            </a:r>
          </a:p>
          <a:p>
            <a:pPr lvl="1"/>
            <a:r>
              <a:rPr lang="en-US" dirty="0" err="1" smtClean="0"/>
              <a:t>Gerasenes</a:t>
            </a:r>
            <a:endParaRPr lang="en-US" dirty="0"/>
          </a:p>
          <a:p>
            <a:r>
              <a:rPr lang="en-US" dirty="0" smtClean="0"/>
              <a:t>Jesus confronts the demons</a:t>
            </a:r>
          </a:p>
          <a:p>
            <a:r>
              <a:rPr lang="en-US" dirty="0" smtClean="0"/>
              <a:t>2,000 swine drown in the sea</a:t>
            </a:r>
          </a:p>
          <a:p>
            <a:r>
              <a:rPr lang="en-US" dirty="0" smtClean="0"/>
              <a:t>Jesus and disciples return to Capernaum</a:t>
            </a:r>
          </a:p>
          <a:p>
            <a:endParaRPr lang="en-US" dirty="0"/>
          </a:p>
        </p:txBody>
      </p:sp>
    </p:spTree>
    <p:extLst>
      <p:ext uri="{BB962C8B-B14F-4D97-AF65-F5344CB8AC3E}">
        <p14:creationId xmlns:p14="http://schemas.microsoft.com/office/powerpoint/2010/main" val="423508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Heals Sick Woman – Mark 5</a:t>
            </a:r>
            <a:endParaRPr lang="en-US" dirty="0"/>
          </a:p>
        </p:txBody>
      </p:sp>
      <p:sp>
        <p:nvSpPr>
          <p:cNvPr id="3" name="Content Placeholder 2"/>
          <p:cNvSpPr>
            <a:spLocks noGrp="1"/>
          </p:cNvSpPr>
          <p:nvPr>
            <p:ph idx="1"/>
          </p:nvPr>
        </p:nvSpPr>
        <p:spPr/>
        <p:txBody>
          <a:bodyPr/>
          <a:lstStyle/>
          <a:p>
            <a:r>
              <a:rPr lang="en-US" dirty="0" smtClean="0"/>
              <a:t>In Capernaum</a:t>
            </a:r>
          </a:p>
          <a:p>
            <a:r>
              <a:rPr lang="en-US" dirty="0" err="1" smtClean="0"/>
              <a:t>Jairus</a:t>
            </a:r>
            <a:r>
              <a:rPr lang="en-US" dirty="0" smtClean="0"/>
              <a:t> asks Jesus to heal his daughter</a:t>
            </a:r>
          </a:p>
          <a:p>
            <a:r>
              <a:rPr lang="en-US" dirty="0" smtClean="0"/>
              <a:t>Jesus goes with him</a:t>
            </a:r>
          </a:p>
          <a:p>
            <a:r>
              <a:rPr lang="en-US" dirty="0" smtClean="0"/>
              <a:t>Touched by a sick woman</a:t>
            </a:r>
          </a:p>
          <a:p>
            <a:pPr lvl="1"/>
            <a:r>
              <a:rPr lang="en-US" dirty="0" smtClean="0"/>
              <a:t>She gets healed</a:t>
            </a:r>
            <a:endParaRPr lang="en-US" dirty="0"/>
          </a:p>
        </p:txBody>
      </p:sp>
    </p:spTree>
    <p:extLst>
      <p:ext uri="{BB962C8B-B14F-4D97-AF65-F5344CB8AC3E}">
        <p14:creationId xmlns:p14="http://schemas.microsoft.com/office/powerpoint/2010/main" val="11632199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Raises the Girl – Mark 5</a:t>
            </a:r>
            <a:endParaRPr lang="en-US" dirty="0"/>
          </a:p>
        </p:txBody>
      </p:sp>
      <p:sp>
        <p:nvSpPr>
          <p:cNvPr id="3" name="Content Placeholder 2"/>
          <p:cNvSpPr>
            <a:spLocks noGrp="1"/>
          </p:cNvSpPr>
          <p:nvPr>
            <p:ph idx="1"/>
          </p:nvPr>
        </p:nvSpPr>
        <p:spPr/>
        <p:txBody>
          <a:bodyPr/>
          <a:lstStyle/>
          <a:p>
            <a:r>
              <a:rPr lang="en-US" dirty="0" err="1" smtClean="0"/>
              <a:t>Jairus</a:t>
            </a:r>
            <a:r>
              <a:rPr lang="en-US" dirty="0" smtClean="0"/>
              <a:t> gets word his daughter is dead</a:t>
            </a:r>
          </a:p>
          <a:p>
            <a:r>
              <a:rPr lang="en-US" dirty="0" smtClean="0"/>
              <a:t>Jesus proceeds anyway</a:t>
            </a:r>
          </a:p>
          <a:p>
            <a:r>
              <a:rPr lang="en-US" dirty="0" smtClean="0"/>
              <a:t>Raises his daughter back to life</a:t>
            </a:r>
            <a:endParaRPr lang="en-US" dirty="0"/>
          </a:p>
        </p:txBody>
      </p:sp>
    </p:spTree>
    <p:extLst>
      <p:ext uri="{BB962C8B-B14F-4D97-AF65-F5344CB8AC3E}">
        <p14:creationId xmlns:p14="http://schemas.microsoft.com/office/powerpoint/2010/main" val="25456603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Blind and Mute – Matthew 9</a:t>
            </a:r>
            <a:endParaRPr lang="en-US" dirty="0"/>
          </a:p>
        </p:txBody>
      </p:sp>
      <p:sp>
        <p:nvSpPr>
          <p:cNvPr id="3" name="Content Placeholder 2"/>
          <p:cNvSpPr>
            <a:spLocks noGrp="1"/>
          </p:cNvSpPr>
          <p:nvPr>
            <p:ph idx="1"/>
          </p:nvPr>
        </p:nvSpPr>
        <p:spPr/>
        <p:txBody>
          <a:bodyPr/>
          <a:lstStyle/>
          <a:p>
            <a:r>
              <a:rPr lang="en-US" dirty="0" smtClean="0"/>
              <a:t>Two Blind men request healing</a:t>
            </a:r>
          </a:p>
          <a:p>
            <a:pPr lvl="1"/>
            <a:r>
              <a:rPr lang="en-US" dirty="0" smtClean="0"/>
              <a:t>Healed when Jesus touches their eyes</a:t>
            </a:r>
          </a:p>
          <a:p>
            <a:pPr lvl="1"/>
            <a:r>
              <a:rPr lang="en-US" dirty="0" smtClean="0"/>
              <a:t>Told not to speak, but the spread the word</a:t>
            </a:r>
            <a:endParaRPr lang="en-US" dirty="0"/>
          </a:p>
          <a:p>
            <a:r>
              <a:rPr lang="en-US" dirty="0" smtClean="0"/>
              <a:t>A mute man healed</a:t>
            </a:r>
          </a:p>
          <a:p>
            <a:pPr lvl="1"/>
            <a:r>
              <a:rPr lang="en-US" dirty="0" smtClean="0"/>
              <a:t>Demon driven from him</a:t>
            </a:r>
          </a:p>
          <a:p>
            <a:pPr lvl="1"/>
            <a:r>
              <a:rPr lang="en-US" dirty="0" smtClean="0"/>
              <a:t>Pharisees claim it was done by the power of Satan</a:t>
            </a:r>
            <a:endParaRPr lang="en-US" dirty="0"/>
          </a:p>
        </p:txBody>
      </p:sp>
    </p:spTree>
    <p:extLst>
      <p:ext uri="{BB962C8B-B14F-4D97-AF65-F5344CB8AC3E}">
        <p14:creationId xmlns:p14="http://schemas.microsoft.com/office/powerpoint/2010/main" val="25633407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Sends out the 12 – Matthew 10</a:t>
            </a:r>
            <a:endParaRPr lang="en-US" dirty="0"/>
          </a:p>
        </p:txBody>
      </p:sp>
      <p:sp>
        <p:nvSpPr>
          <p:cNvPr id="3" name="Content Placeholder 2"/>
          <p:cNvSpPr>
            <a:spLocks noGrp="1"/>
          </p:cNvSpPr>
          <p:nvPr>
            <p:ph idx="1"/>
          </p:nvPr>
        </p:nvSpPr>
        <p:spPr/>
        <p:txBody>
          <a:bodyPr/>
          <a:lstStyle/>
          <a:p>
            <a:r>
              <a:rPr lang="en-US" dirty="0" smtClean="0"/>
              <a:t>Gives them authority</a:t>
            </a:r>
          </a:p>
          <a:p>
            <a:pPr lvl="1"/>
            <a:r>
              <a:rPr lang="en-US" dirty="0" smtClean="0"/>
              <a:t>Drive out demons</a:t>
            </a:r>
          </a:p>
          <a:p>
            <a:pPr lvl="1"/>
            <a:r>
              <a:rPr lang="en-US" dirty="0" smtClean="0"/>
              <a:t>Heal the sick</a:t>
            </a:r>
          </a:p>
          <a:p>
            <a:r>
              <a:rPr lang="en-US" dirty="0" smtClean="0"/>
              <a:t>Sends them out in pairs to minister</a:t>
            </a:r>
          </a:p>
          <a:p>
            <a:r>
              <a:rPr lang="en-US" dirty="0" smtClean="0"/>
              <a:t>Jesus goes out too</a:t>
            </a:r>
          </a:p>
          <a:p>
            <a:endParaRPr lang="en-US" dirty="0"/>
          </a:p>
        </p:txBody>
      </p:sp>
    </p:spTree>
    <p:extLst>
      <p:ext uri="{BB962C8B-B14F-4D97-AF65-F5344CB8AC3E}">
        <p14:creationId xmlns:p14="http://schemas.microsoft.com/office/powerpoint/2010/main" val="32253725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r>
              <a:rPr lang="en-US" baseline="30000" dirty="0" smtClean="0"/>
              <a:t>rd</a:t>
            </a:r>
            <a:r>
              <a:rPr lang="en-US" dirty="0" smtClean="0"/>
              <a:t> Passover – John 6</a:t>
            </a:r>
            <a:endParaRPr lang="en-US" dirty="0"/>
          </a:p>
        </p:txBody>
      </p:sp>
      <p:sp>
        <p:nvSpPr>
          <p:cNvPr id="3" name="Content Placeholder 2"/>
          <p:cNvSpPr>
            <a:spLocks noGrp="1"/>
          </p:cNvSpPr>
          <p:nvPr>
            <p:ph idx="1"/>
          </p:nvPr>
        </p:nvSpPr>
        <p:spPr/>
        <p:txBody>
          <a:bodyPr/>
          <a:lstStyle/>
          <a:p>
            <a:r>
              <a:rPr lang="en-US" dirty="0" smtClean="0"/>
              <a:t>John the Baptist is beheaded</a:t>
            </a:r>
          </a:p>
          <a:p>
            <a:pPr lvl="1"/>
            <a:r>
              <a:rPr lang="en-US" dirty="0" smtClean="0"/>
              <a:t>Jesus learns of it and withdraws to solitary place</a:t>
            </a:r>
          </a:p>
          <a:p>
            <a:pPr lvl="1"/>
            <a:r>
              <a:rPr lang="en-US" dirty="0" smtClean="0"/>
              <a:t>Disciples just returned from their ministry journey</a:t>
            </a:r>
          </a:p>
          <a:p>
            <a:pPr lvl="1"/>
            <a:r>
              <a:rPr lang="en-US" dirty="0" smtClean="0"/>
              <a:t>Crowds find them</a:t>
            </a:r>
          </a:p>
          <a:p>
            <a:r>
              <a:rPr lang="en-US" dirty="0" smtClean="0"/>
              <a:t>Feeding the 5,000</a:t>
            </a:r>
          </a:p>
          <a:p>
            <a:pPr lvl="1"/>
            <a:r>
              <a:rPr lang="en-US" dirty="0" smtClean="0"/>
              <a:t>Recorded in all 4 Gospels</a:t>
            </a:r>
          </a:p>
          <a:p>
            <a:pPr lvl="1"/>
            <a:r>
              <a:rPr lang="en-US" dirty="0" smtClean="0"/>
              <a:t>Disciples sail across the Sea</a:t>
            </a:r>
          </a:p>
          <a:p>
            <a:pPr lvl="1"/>
            <a:r>
              <a:rPr lang="en-US" dirty="0" smtClean="0"/>
              <a:t>Dismisses the Crowd</a:t>
            </a:r>
            <a:endParaRPr lang="en-US" dirty="0"/>
          </a:p>
          <a:p>
            <a:pPr marL="0" indent="0">
              <a:buNone/>
            </a:pPr>
            <a:endParaRPr lang="en-US" dirty="0"/>
          </a:p>
        </p:txBody>
      </p:sp>
    </p:spTree>
    <p:extLst>
      <p:ext uri="{BB962C8B-B14F-4D97-AF65-F5344CB8AC3E}">
        <p14:creationId xmlns:p14="http://schemas.microsoft.com/office/powerpoint/2010/main" val="13160025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Walks on Water – John 6</a:t>
            </a:r>
            <a:endParaRPr lang="en-US" dirty="0"/>
          </a:p>
        </p:txBody>
      </p:sp>
      <p:sp>
        <p:nvSpPr>
          <p:cNvPr id="3" name="Content Placeholder 2"/>
          <p:cNvSpPr>
            <a:spLocks noGrp="1"/>
          </p:cNvSpPr>
          <p:nvPr>
            <p:ph idx="1"/>
          </p:nvPr>
        </p:nvSpPr>
        <p:spPr/>
        <p:txBody>
          <a:bodyPr/>
          <a:lstStyle/>
          <a:p>
            <a:r>
              <a:rPr lang="en-US" dirty="0" smtClean="0"/>
              <a:t>Occurs during the Fourth Watch of the night</a:t>
            </a:r>
          </a:p>
          <a:p>
            <a:r>
              <a:rPr lang="en-US" dirty="0" smtClean="0"/>
              <a:t>Jesus walks across the Sea of Galilee</a:t>
            </a:r>
          </a:p>
          <a:p>
            <a:r>
              <a:rPr lang="en-US" dirty="0" smtClean="0"/>
              <a:t>Calls Peter to walk out to him</a:t>
            </a:r>
            <a:endParaRPr lang="en-US" dirty="0"/>
          </a:p>
        </p:txBody>
      </p:sp>
    </p:spTree>
    <p:extLst>
      <p:ext uri="{BB962C8B-B14F-4D97-AF65-F5344CB8AC3E}">
        <p14:creationId xmlns:p14="http://schemas.microsoft.com/office/powerpoint/2010/main" val="24202282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Bread of Life Teaching – John 6</a:t>
            </a:r>
            <a:endParaRPr lang="en-US" dirty="0"/>
          </a:p>
        </p:txBody>
      </p:sp>
      <p:sp>
        <p:nvSpPr>
          <p:cNvPr id="3" name="Content Placeholder 2"/>
          <p:cNvSpPr>
            <a:spLocks noGrp="1"/>
          </p:cNvSpPr>
          <p:nvPr>
            <p:ph idx="1"/>
          </p:nvPr>
        </p:nvSpPr>
        <p:spPr/>
        <p:txBody>
          <a:bodyPr/>
          <a:lstStyle/>
          <a:p>
            <a:r>
              <a:rPr lang="en-US" dirty="0" smtClean="0"/>
              <a:t>Crowd crosses in boats to find Jesus</a:t>
            </a:r>
          </a:p>
          <a:p>
            <a:r>
              <a:rPr lang="en-US" dirty="0" smtClean="0"/>
              <a:t>Gives Bread of Life teaching</a:t>
            </a:r>
          </a:p>
          <a:p>
            <a:r>
              <a:rPr lang="en-US" dirty="0" smtClean="0"/>
              <a:t>Most disciples desert Jesus</a:t>
            </a:r>
            <a:endParaRPr lang="en-US" dirty="0"/>
          </a:p>
        </p:txBody>
      </p:sp>
    </p:spTree>
    <p:extLst>
      <p:ext uri="{BB962C8B-B14F-4D97-AF65-F5344CB8AC3E}">
        <p14:creationId xmlns:p14="http://schemas.microsoft.com/office/powerpoint/2010/main" val="32181396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Discipleship in </a:t>
            </a:r>
            <a:r>
              <a:rPr lang="en-US" dirty="0" smtClean="0"/>
              <a:t>2</a:t>
            </a:r>
            <a:r>
              <a:rPr lang="en-US" baseline="30000" dirty="0" smtClean="0"/>
              <a:t>nd</a:t>
            </a:r>
            <a:r>
              <a:rPr lang="en-US" dirty="0" smtClean="0"/>
              <a:t> Year</a:t>
            </a:r>
            <a:endParaRPr lang="en-US" dirty="0"/>
          </a:p>
        </p:txBody>
      </p:sp>
      <p:sp>
        <p:nvSpPr>
          <p:cNvPr id="3" name="Content Placeholder 2"/>
          <p:cNvSpPr>
            <a:spLocks noGrp="1"/>
          </p:cNvSpPr>
          <p:nvPr>
            <p:ph idx="1"/>
          </p:nvPr>
        </p:nvSpPr>
        <p:spPr/>
        <p:txBody>
          <a:bodyPr/>
          <a:lstStyle/>
          <a:p>
            <a:r>
              <a:rPr lang="en-US" dirty="0" smtClean="0"/>
              <a:t>Set apart as Apostles</a:t>
            </a:r>
          </a:p>
          <a:p>
            <a:r>
              <a:rPr lang="en-US" dirty="0" smtClean="0"/>
              <a:t>Continue watching and listening</a:t>
            </a:r>
            <a:endParaRPr lang="en-US" dirty="0" smtClean="0"/>
          </a:p>
          <a:p>
            <a:r>
              <a:rPr lang="en-US" dirty="0" smtClean="0"/>
              <a:t>Given authority</a:t>
            </a:r>
          </a:p>
          <a:p>
            <a:r>
              <a:rPr lang="en-US" dirty="0" smtClean="0"/>
              <a:t>Sent out to preach and heal</a:t>
            </a:r>
          </a:p>
        </p:txBody>
      </p:sp>
    </p:spTree>
    <p:extLst>
      <p:ext uri="{BB962C8B-B14F-4D97-AF65-F5344CB8AC3E}">
        <p14:creationId xmlns:p14="http://schemas.microsoft.com/office/powerpoint/2010/main" val="6814158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Signs in </a:t>
            </a:r>
            <a:r>
              <a:rPr lang="en-US" dirty="0" smtClean="0"/>
              <a:t>2</a:t>
            </a:r>
            <a:r>
              <a:rPr lang="en-US" baseline="30000" dirty="0" smtClean="0"/>
              <a:t>nd</a:t>
            </a:r>
            <a:r>
              <a:rPr lang="en-US" dirty="0" smtClean="0"/>
              <a:t> </a:t>
            </a:r>
            <a:r>
              <a:rPr lang="en-US" dirty="0" smtClean="0"/>
              <a:t>Year</a:t>
            </a:r>
            <a:endParaRPr lang="en-US" dirty="0"/>
          </a:p>
        </p:txBody>
      </p:sp>
      <p:sp>
        <p:nvSpPr>
          <p:cNvPr id="3" name="Content Placeholder 2"/>
          <p:cNvSpPr>
            <a:spLocks noGrp="1"/>
          </p:cNvSpPr>
          <p:nvPr>
            <p:ph idx="1"/>
          </p:nvPr>
        </p:nvSpPr>
        <p:spPr>
          <a:xfrm>
            <a:off x="628650" y="1521354"/>
            <a:ext cx="3915429" cy="3626115"/>
          </a:xfrm>
        </p:spPr>
        <p:txBody>
          <a:bodyPr>
            <a:normAutofit lnSpcReduction="10000"/>
          </a:bodyPr>
          <a:lstStyle/>
          <a:p>
            <a:r>
              <a:rPr lang="en-US" dirty="0" smtClean="0"/>
              <a:t>Heals Paralytic</a:t>
            </a:r>
          </a:p>
          <a:p>
            <a:r>
              <a:rPr lang="en-US" dirty="0" smtClean="0"/>
              <a:t>Heals Withered Hand</a:t>
            </a:r>
          </a:p>
          <a:p>
            <a:r>
              <a:rPr lang="en-US" dirty="0" smtClean="0"/>
              <a:t>Heals Centurion’s Servant</a:t>
            </a:r>
          </a:p>
          <a:p>
            <a:r>
              <a:rPr lang="en-US" dirty="0" smtClean="0"/>
              <a:t>Raises Widow’s Son</a:t>
            </a:r>
            <a:endParaRPr lang="en-US" dirty="0" smtClean="0"/>
          </a:p>
          <a:p>
            <a:r>
              <a:rPr lang="en-US" dirty="0" smtClean="0"/>
              <a:t>Calms the Storm</a:t>
            </a:r>
          </a:p>
          <a:p>
            <a:r>
              <a:rPr lang="en-US" dirty="0" smtClean="0"/>
              <a:t>Drives out Legion</a:t>
            </a:r>
          </a:p>
          <a:p>
            <a:endParaRPr lang="en-US" dirty="0"/>
          </a:p>
        </p:txBody>
      </p:sp>
      <p:sp>
        <p:nvSpPr>
          <p:cNvPr id="4" name="Content Placeholder 2"/>
          <p:cNvSpPr txBox="1">
            <a:spLocks/>
          </p:cNvSpPr>
          <p:nvPr/>
        </p:nvSpPr>
        <p:spPr>
          <a:xfrm>
            <a:off x="4585238" y="1520194"/>
            <a:ext cx="3915429" cy="362611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tx1"/>
                </a:solidFill>
                <a:effectLst>
                  <a:outerShdw blurRad="38100" dist="38100" dir="2700000" algn="tl">
                    <a:srgbClr val="000000">
                      <a:alpha val="43137"/>
                    </a:srgbClr>
                  </a:outerShdw>
                </a:effectLst>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effectLst>
                  <a:outerShdw blurRad="38100" dist="38100" dir="2700000" algn="tl">
                    <a:srgbClr val="000000">
                      <a:alpha val="43137"/>
                    </a:srgbClr>
                  </a:outerShdw>
                </a:effectLst>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effectLst>
                  <a:outerShdw blurRad="38100" dist="38100" dir="2700000" algn="tl">
                    <a:srgbClr val="000000">
                      <a:alpha val="43137"/>
                    </a:srgbClr>
                  </a:outerShdw>
                </a:effectLst>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dirty="0"/>
          </a:p>
        </p:txBody>
      </p:sp>
      <p:sp>
        <p:nvSpPr>
          <p:cNvPr id="5" name="Content Placeholder 2"/>
          <p:cNvSpPr txBox="1">
            <a:spLocks/>
          </p:cNvSpPr>
          <p:nvPr/>
        </p:nvSpPr>
        <p:spPr>
          <a:xfrm>
            <a:off x="4599198" y="1520194"/>
            <a:ext cx="3915429" cy="362611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tx1"/>
                </a:solidFill>
                <a:effectLst>
                  <a:outerShdw blurRad="38100" dist="38100" dir="2700000" algn="tl">
                    <a:srgbClr val="000000">
                      <a:alpha val="43137"/>
                    </a:srgbClr>
                  </a:outerShdw>
                </a:effectLst>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effectLst>
                  <a:outerShdw blurRad="38100" dist="38100" dir="2700000" algn="tl">
                    <a:srgbClr val="000000">
                      <a:alpha val="43137"/>
                    </a:srgbClr>
                  </a:outerShdw>
                </a:effectLst>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effectLst>
                  <a:outerShdw blurRad="38100" dist="38100" dir="2700000" algn="tl">
                    <a:srgbClr val="000000">
                      <a:alpha val="43137"/>
                    </a:srgbClr>
                  </a:outerShdw>
                </a:effectLst>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smtClean="0"/>
              <a:t>Heals Sick Woman</a:t>
            </a:r>
          </a:p>
          <a:p>
            <a:r>
              <a:rPr lang="en-US" dirty="0" smtClean="0"/>
              <a:t>Raises Dead Girl</a:t>
            </a:r>
          </a:p>
          <a:p>
            <a:r>
              <a:rPr lang="en-US" dirty="0" smtClean="0"/>
              <a:t>Feeding 5,000</a:t>
            </a:r>
          </a:p>
          <a:p>
            <a:r>
              <a:rPr lang="en-US" dirty="0" smtClean="0"/>
              <a:t>Walking on Water</a:t>
            </a:r>
          </a:p>
          <a:p>
            <a:endParaRPr lang="en-US" dirty="0"/>
          </a:p>
        </p:txBody>
      </p:sp>
    </p:spTree>
    <p:extLst>
      <p:ext uri="{BB962C8B-B14F-4D97-AF65-F5344CB8AC3E}">
        <p14:creationId xmlns:p14="http://schemas.microsoft.com/office/powerpoint/2010/main" val="2390760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effectLst>
                  <a:outerShdw blurRad="38100" dist="38100" dir="2700000" algn="tl">
                    <a:srgbClr val="000000">
                      <a:alpha val="43137"/>
                    </a:srgbClr>
                  </a:outerShdw>
                </a:effectLst>
                <a:latin typeface="Georgia" panose="02040502050405020303" pitchFamily="18" charset="0"/>
              </a:rPr>
              <a:t>Foundations For Faith</a:t>
            </a:r>
          </a:p>
        </p:txBody>
      </p:sp>
      <p:sp>
        <p:nvSpPr>
          <p:cNvPr id="3" name="Subtitle 2"/>
          <p:cNvSpPr>
            <a:spLocks noGrp="1"/>
          </p:cNvSpPr>
          <p:nvPr>
            <p:ph type="subTitle" idx="1"/>
          </p:nvPr>
        </p:nvSpPr>
        <p:spPr/>
        <p:txBody>
          <a:bodyPr>
            <a:normAutofit/>
          </a:bodyPr>
          <a:lstStyle/>
          <a:p>
            <a:endParaRPr lang="en-US" sz="2800" dirty="0">
              <a:effectLst>
                <a:outerShdw blurRad="38100" dist="38100" dir="2700000" algn="tl">
                  <a:srgbClr val="000000">
                    <a:alpha val="43137"/>
                  </a:srgbClr>
                </a:outerShdw>
              </a:effectLst>
            </a:endParaRPr>
          </a:p>
        </p:txBody>
      </p:sp>
      <p:sp>
        <p:nvSpPr>
          <p:cNvPr id="5" name="Rectangle 4"/>
          <p:cNvSpPr/>
          <p:nvPr/>
        </p:nvSpPr>
        <p:spPr>
          <a:xfrm>
            <a:off x="2496312" y="2906682"/>
            <a:ext cx="4160520" cy="122448"/>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cstate="print">
            <a:lum bright="70000" contrast="-70000"/>
            <a:extLst>
              <a:ext uri="{BEBA8EAE-BF5A-486C-A8C5-ECC9F3942E4B}">
                <a14:imgProps xmlns:a14="http://schemas.microsoft.com/office/drawing/2010/main">
                  <a14:imgLayer r:embed="rId4">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Tree>
    <p:extLst>
      <p:ext uri="{BB962C8B-B14F-4D97-AF65-F5344CB8AC3E}">
        <p14:creationId xmlns:p14="http://schemas.microsoft.com/office/powerpoint/2010/main" val="3625894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Testament Survey</a:t>
            </a:r>
          </a:p>
        </p:txBody>
      </p:sp>
      <p:sp>
        <p:nvSpPr>
          <p:cNvPr id="3" name="Content Placeholder 2"/>
          <p:cNvSpPr>
            <a:spLocks noGrp="1"/>
          </p:cNvSpPr>
          <p:nvPr>
            <p:ph idx="1"/>
          </p:nvPr>
        </p:nvSpPr>
        <p:spPr/>
        <p:txBody>
          <a:bodyPr numCol="2">
            <a:normAutofit/>
          </a:bodyPr>
          <a:lstStyle/>
          <a:p>
            <a:r>
              <a:rPr lang="en-US" dirty="0">
                <a:solidFill>
                  <a:schemeClr val="bg1">
                    <a:lumMod val="75000"/>
                  </a:schemeClr>
                </a:solidFill>
              </a:rPr>
              <a:t>Inter-</a:t>
            </a:r>
            <a:r>
              <a:rPr lang="en-US" dirty="0" err="1">
                <a:solidFill>
                  <a:schemeClr val="bg1">
                    <a:lumMod val="75000"/>
                  </a:schemeClr>
                </a:solidFill>
              </a:rPr>
              <a:t>Testamental</a:t>
            </a:r>
            <a:r>
              <a:rPr lang="en-US" dirty="0">
                <a:solidFill>
                  <a:schemeClr val="bg1">
                    <a:lumMod val="75000"/>
                  </a:schemeClr>
                </a:solidFill>
              </a:rPr>
              <a:t> Era</a:t>
            </a:r>
          </a:p>
          <a:p>
            <a:r>
              <a:rPr lang="en-US" b="1" dirty="0"/>
              <a:t>Life of Jesus</a:t>
            </a:r>
          </a:p>
          <a:p>
            <a:r>
              <a:rPr lang="en-US" dirty="0"/>
              <a:t>Acts of the Apostles</a:t>
            </a:r>
          </a:p>
          <a:p>
            <a:r>
              <a:rPr lang="en-US" dirty="0"/>
              <a:t>Church History</a:t>
            </a:r>
          </a:p>
        </p:txBody>
      </p:sp>
    </p:spTree>
    <p:extLst>
      <p:ext uri="{BB962C8B-B14F-4D97-AF65-F5344CB8AC3E}">
        <p14:creationId xmlns:p14="http://schemas.microsoft.com/office/powerpoint/2010/main" val="7465984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553A30B-8368-010F-79DF-3B546B9108D6}"/>
              </a:ext>
            </a:extLst>
          </p:cNvPr>
          <p:cNvSpPr>
            <a:spLocks noGrp="1"/>
          </p:cNvSpPr>
          <p:nvPr>
            <p:ph type="title"/>
          </p:nvPr>
        </p:nvSpPr>
        <p:spPr/>
        <p:txBody>
          <a:bodyPr/>
          <a:lstStyle/>
          <a:p>
            <a:r>
              <a:rPr lang="en-US" dirty="0"/>
              <a:t>The </a:t>
            </a:r>
            <a:r>
              <a:rPr lang="en-US" dirty="0" smtClean="0"/>
              <a:t>Life of Jesus</a:t>
            </a:r>
            <a:endParaRPr lang="en-US" dirty="0"/>
          </a:p>
        </p:txBody>
      </p:sp>
      <p:sp>
        <p:nvSpPr>
          <p:cNvPr id="3" name="Content Placeholder 2">
            <a:extLst>
              <a:ext uri="{FF2B5EF4-FFF2-40B4-BE49-F238E27FC236}">
                <a16:creationId xmlns="" xmlns:a16="http://schemas.microsoft.com/office/drawing/2014/main" id="{59478102-536F-3EEA-7FB6-63A362BEC7ED}"/>
              </a:ext>
            </a:extLst>
          </p:cNvPr>
          <p:cNvSpPr>
            <a:spLocks noGrp="1"/>
          </p:cNvSpPr>
          <p:nvPr>
            <p:ph idx="1"/>
          </p:nvPr>
        </p:nvSpPr>
        <p:spPr/>
        <p:txBody>
          <a:bodyPr>
            <a:normAutofit/>
          </a:bodyPr>
          <a:lstStyle/>
          <a:p>
            <a:r>
              <a:rPr lang="en-US" dirty="0" smtClean="0"/>
              <a:t>Jesus</a:t>
            </a:r>
            <a:r>
              <a:rPr lang="en-US" dirty="0" smtClean="0"/>
              <a:t>’ 2</a:t>
            </a:r>
            <a:r>
              <a:rPr lang="en-US" baseline="30000" dirty="0" smtClean="0"/>
              <a:t>nd</a:t>
            </a:r>
            <a:r>
              <a:rPr lang="en-US" dirty="0" smtClean="0"/>
              <a:t> Year of Ministry – Jan </a:t>
            </a:r>
            <a:r>
              <a:rPr lang="en-US" dirty="0" smtClean="0"/>
              <a:t>14</a:t>
            </a:r>
            <a:r>
              <a:rPr lang="en-US" baseline="30000" dirty="0" smtClean="0"/>
              <a:t>th</a:t>
            </a:r>
          </a:p>
          <a:p>
            <a:r>
              <a:rPr lang="en-US" dirty="0"/>
              <a:t>Jesus’ </a:t>
            </a:r>
            <a:r>
              <a:rPr lang="en-US" dirty="0" smtClean="0"/>
              <a:t>3</a:t>
            </a:r>
            <a:r>
              <a:rPr lang="en-US" baseline="30000" dirty="0" smtClean="0"/>
              <a:t>rd</a:t>
            </a:r>
            <a:r>
              <a:rPr lang="en-US" dirty="0" smtClean="0"/>
              <a:t> </a:t>
            </a:r>
            <a:r>
              <a:rPr lang="en-US" dirty="0"/>
              <a:t>Year of Ministry – Jan </a:t>
            </a:r>
            <a:r>
              <a:rPr lang="en-US" dirty="0" smtClean="0"/>
              <a:t>21</a:t>
            </a:r>
            <a:r>
              <a:rPr lang="en-US" baseline="30000" dirty="0" smtClean="0"/>
              <a:t>st</a:t>
            </a:r>
            <a:endParaRPr lang="en-US" baseline="30000" dirty="0"/>
          </a:p>
          <a:p>
            <a:r>
              <a:rPr lang="en-US" dirty="0" smtClean="0"/>
              <a:t>Crucifixion Week – </a:t>
            </a:r>
            <a:r>
              <a:rPr lang="en-US" dirty="0"/>
              <a:t>Jan </a:t>
            </a:r>
            <a:r>
              <a:rPr lang="en-US" dirty="0" smtClean="0"/>
              <a:t>28</a:t>
            </a:r>
            <a:r>
              <a:rPr lang="en-US" baseline="30000" dirty="0" smtClean="0"/>
              <a:t>th</a:t>
            </a:r>
            <a:endParaRPr lang="en-US" baseline="30000" dirty="0"/>
          </a:p>
          <a:p>
            <a:r>
              <a:rPr lang="en-US" dirty="0" smtClean="0"/>
              <a:t>Resurrection to Ascension – Feb 4</a:t>
            </a:r>
            <a:r>
              <a:rPr lang="en-US" baseline="30000" dirty="0" smtClean="0"/>
              <a:t>th</a:t>
            </a:r>
            <a:endParaRPr lang="en-US" baseline="30000" dirty="0"/>
          </a:p>
          <a:p>
            <a:r>
              <a:rPr lang="en-US" i="1" dirty="0" err="1" smtClean="0"/>
              <a:t>Superbowl</a:t>
            </a:r>
            <a:r>
              <a:rPr lang="en-US" i="1" dirty="0" smtClean="0"/>
              <a:t> Sunday – Feb 11</a:t>
            </a:r>
            <a:r>
              <a:rPr lang="en-US" i="1" baseline="30000" dirty="0" smtClean="0"/>
              <a:t>th</a:t>
            </a:r>
            <a:endParaRPr lang="en-US" i="1" baseline="30000" dirty="0"/>
          </a:p>
        </p:txBody>
      </p:sp>
    </p:spTree>
    <p:extLst>
      <p:ext uri="{BB962C8B-B14F-4D97-AF65-F5344CB8AC3E}">
        <p14:creationId xmlns:p14="http://schemas.microsoft.com/office/powerpoint/2010/main" val="31458539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Books of the New Testament</a:t>
            </a:r>
          </a:p>
        </p:txBody>
      </p:sp>
      <p:sp>
        <p:nvSpPr>
          <p:cNvPr id="3" name="Content Placeholder 2"/>
          <p:cNvSpPr>
            <a:spLocks noGrp="1"/>
          </p:cNvSpPr>
          <p:nvPr>
            <p:ph idx="1"/>
          </p:nvPr>
        </p:nvSpPr>
        <p:spPr/>
        <p:txBody>
          <a:bodyPr numCol="4">
            <a:noAutofit/>
          </a:bodyPr>
          <a:lstStyle/>
          <a:p>
            <a:r>
              <a:rPr lang="en-US" sz="2000" b="1" dirty="0"/>
              <a:t>Matthew</a:t>
            </a:r>
          </a:p>
          <a:p>
            <a:r>
              <a:rPr lang="en-US" sz="2000" b="1" dirty="0"/>
              <a:t>Mark</a:t>
            </a:r>
          </a:p>
          <a:p>
            <a:r>
              <a:rPr lang="en-US" sz="2000" b="1" dirty="0"/>
              <a:t>Luke</a:t>
            </a:r>
          </a:p>
          <a:p>
            <a:r>
              <a:rPr lang="en-US" sz="2000" b="1" dirty="0"/>
              <a:t>John</a:t>
            </a:r>
          </a:p>
          <a:p>
            <a:r>
              <a:rPr lang="en-US" sz="2000" dirty="0"/>
              <a:t>Acts</a:t>
            </a:r>
          </a:p>
          <a:p>
            <a:r>
              <a:rPr lang="en-US" sz="2000" dirty="0"/>
              <a:t>Romans</a:t>
            </a:r>
          </a:p>
          <a:p>
            <a:r>
              <a:rPr lang="en-US" sz="2000" dirty="0"/>
              <a:t>I Corinthians</a:t>
            </a:r>
          </a:p>
          <a:p>
            <a:r>
              <a:rPr lang="en-US" sz="2000" dirty="0"/>
              <a:t>II Corinthians</a:t>
            </a:r>
          </a:p>
          <a:p>
            <a:r>
              <a:rPr lang="en-US" sz="2000" dirty="0"/>
              <a:t>Galatians</a:t>
            </a:r>
          </a:p>
          <a:p>
            <a:r>
              <a:rPr lang="en-US" sz="2000" dirty="0"/>
              <a:t>Ephesians</a:t>
            </a:r>
          </a:p>
          <a:p>
            <a:r>
              <a:rPr lang="en-US" sz="2000" dirty="0"/>
              <a:t>Philippians</a:t>
            </a:r>
          </a:p>
          <a:p>
            <a:r>
              <a:rPr lang="en-US" sz="2000" dirty="0"/>
              <a:t>Colossians</a:t>
            </a:r>
          </a:p>
          <a:p>
            <a:r>
              <a:rPr lang="en-US" sz="2000" dirty="0"/>
              <a:t>I Thessalonians</a:t>
            </a:r>
          </a:p>
          <a:p>
            <a:r>
              <a:rPr lang="en-US" sz="2000" dirty="0"/>
              <a:t>II Thessalonians</a:t>
            </a:r>
          </a:p>
          <a:p>
            <a:r>
              <a:rPr lang="en-US" sz="2000" dirty="0"/>
              <a:t>I Timothy</a:t>
            </a:r>
          </a:p>
          <a:p>
            <a:r>
              <a:rPr lang="en-US" sz="2000" dirty="0"/>
              <a:t>II Timothy</a:t>
            </a:r>
          </a:p>
          <a:p>
            <a:r>
              <a:rPr lang="en-US" sz="2000" dirty="0"/>
              <a:t>Titus</a:t>
            </a:r>
          </a:p>
          <a:p>
            <a:r>
              <a:rPr lang="en-US" sz="2000" dirty="0"/>
              <a:t>Philemon</a:t>
            </a:r>
          </a:p>
          <a:p>
            <a:r>
              <a:rPr lang="en-US" sz="2000" dirty="0"/>
              <a:t>Hebrews</a:t>
            </a:r>
          </a:p>
          <a:p>
            <a:r>
              <a:rPr lang="en-US" sz="2000" dirty="0"/>
              <a:t>James</a:t>
            </a:r>
          </a:p>
          <a:p>
            <a:r>
              <a:rPr lang="en-US" sz="2000" dirty="0"/>
              <a:t>I Peter</a:t>
            </a:r>
          </a:p>
          <a:p>
            <a:r>
              <a:rPr lang="en-US" sz="2000" dirty="0"/>
              <a:t>II Peter</a:t>
            </a:r>
          </a:p>
          <a:p>
            <a:r>
              <a:rPr lang="en-US" sz="2000" dirty="0"/>
              <a:t>I John</a:t>
            </a:r>
          </a:p>
          <a:p>
            <a:r>
              <a:rPr lang="en-US" sz="2000" dirty="0"/>
              <a:t>II John</a:t>
            </a:r>
          </a:p>
          <a:p>
            <a:r>
              <a:rPr lang="en-US" sz="2000" dirty="0"/>
              <a:t>III John</a:t>
            </a:r>
          </a:p>
          <a:p>
            <a:r>
              <a:rPr lang="en-US" sz="2000" dirty="0"/>
              <a:t>Jude</a:t>
            </a:r>
          </a:p>
          <a:p>
            <a:r>
              <a:rPr lang="en-US" sz="2000" dirty="0"/>
              <a:t>Revelation</a:t>
            </a:r>
          </a:p>
        </p:txBody>
      </p:sp>
    </p:spTree>
    <p:extLst>
      <p:ext uri="{BB962C8B-B14F-4D97-AF65-F5344CB8AC3E}">
        <p14:creationId xmlns:p14="http://schemas.microsoft.com/office/powerpoint/2010/main" val="820497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effectLst>
                  <a:outerShdw blurRad="38100" dist="38100" dir="2700000" algn="tl">
                    <a:srgbClr val="000000">
                      <a:alpha val="43137"/>
                    </a:srgbClr>
                  </a:outerShdw>
                </a:effectLst>
                <a:latin typeface="Georgia" panose="02040502050405020303" pitchFamily="18" charset="0"/>
              </a:rPr>
              <a:t>Jesus’ </a:t>
            </a:r>
            <a:r>
              <a:rPr lang="en-US" dirty="0" smtClean="0">
                <a:effectLst>
                  <a:outerShdw blurRad="38100" dist="38100" dir="2700000" algn="tl">
                    <a:srgbClr val="000000">
                      <a:alpha val="43137"/>
                    </a:srgbClr>
                  </a:outerShdw>
                </a:effectLst>
                <a:latin typeface="Georgia" panose="02040502050405020303" pitchFamily="18" charset="0"/>
              </a:rPr>
              <a:t>2</a:t>
            </a:r>
            <a:r>
              <a:rPr lang="en-US" baseline="30000" dirty="0" smtClean="0">
                <a:effectLst>
                  <a:outerShdw blurRad="38100" dist="38100" dir="2700000" algn="tl">
                    <a:srgbClr val="000000">
                      <a:alpha val="43137"/>
                    </a:srgbClr>
                  </a:outerShdw>
                </a:effectLst>
                <a:latin typeface="Georgia" panose="02040502050405020303" pitchFamily="18" charset="0"/>
              </a:rPr>
              <a:t>nd</a:t>
            </a:r>
            <a:r>
              <a:rPr lang="en-US" dirty="0" smtClean="0">
                <a:effectLst>
                  <a:outerShdw blurRad="38100" dist="38100" dir="2700000" algn="tl">
                    <a:srgbClr val="000000">
                      <a:alpha val="43137"/>
                    </a:srgbClr>
                  </a:outerShdw>
                </a:effectLst>
                <a:latin typeface="Georgia" panose="02040502050405020303" pitchFamily="18" charset="0"/>
              </a:rPr>
              <a:t> Year of Ministry</a:t>
            </a:r>
            <a:endParaRPr lang="en-US" dirty="0">
              <a:effectLst>
                <a:outerShdw blurRad="38100" dist="38100" dir="2700000" algn="tl">
                  <a:srgbClr val="000000">
                    <a:alpha val="43137"/>
                  </a:srgbClr>
                </a:outerShdw>
              </a:effectLst>
              <a:latin typeface="Georgia" panose="02040502050405020303" pitchFamily="18" charset="0"/>
            </a:endParaRPr>
          </a:p>
        </p:txBody>
      </p:sp>
      <p:sp>
        <p:nvSpPr>
          <p:cNvPr id="3" name="Subtitle 2"/>
          <p:cNvSpPr>
            <a:spLocks noGrp="1"/>
          </p:cNvSpPr>
          <p:nvPr>
            <p:ph type="subTitle" idx="1"/>
          </p:nvPr>
        </p:nvSpPr>
        <p:spPr/>
        <p:txBody>
          <a:bodyPr>
            <a:normAutofit/>
          </a:bodyPr>
          <a:lstStyle/>
          <a:p>
            <a:endParaRPr lang="en-US" sz="2800" dirty="0">
              <a:effectLst>
                <a:outerShdw blurRad="38100" dist="38100" dir="2700000" algn="tl">
                  <a:srgbClr val="000000">
                    <a:alpha val="43137"/>
                  </a:srgbClr>
                </a:outerShdw>
              </a:effectLst>
            </a:endParaRPr>
          </a:p>
        </p:txBody>
      </p:sp>
      <p:sp>
        <p:nvSpPr>
          <p:cNvPr id="5" name="Rectangle 4"/>
          <p:cNvSpPr/>
          <p:nvPr/>
        </p:nvSpPr>
        <p:spPr>
          <a:xfrm>
            <a:off x="2496312" y="2906682"/>
            <a:ext cx="4160520" cy="122448"/>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3" cstate="print">
            <a:lum bright="70000" contrast="-70000"/>
            <a:extLst>
              <a:ext uri="{BEBA8EAE-BF5A-486C-A8C5-ECC9F3942E4B}">
                <a14:imgProps xmlns:a14="http://schemas.microsoft.com/office/drawing/2010/main">
                  <a14:imgLayer r:embed="rId4">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Tree>
    <p:extLst>
      <p:ext uri="{BB962C8B-B14F-4D97-AF65-F5344CB8AC3E}">
        <p14:creationId xmlns:p14="http://schemas.microsoft.com/office/powerpoint/2010/main" val="13040298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baseline="30000" dirty="0" smtClean="0"/>
              <a:t>nd</a:t>
            </a:r>
            <a:r>
              <a:rPr lang="en-US" dirty="0" smtClean="0"/>
              <a:t> Passover – John 5</a:t>
            </a:r>
            <a:endParaRPr lang="en-US" dirty="0"/>
          </a:p>
        </p:txBody>
      </p:sp>
      <p:sp>
        <p:nvSpPr>
          <p:cNvPr id="3" name="Content Placeholder 2"/>
          <p:cNvSpPr>
            <a:spLocks noGrp="1"/>
          </p:cNvSpPr>
          <p:nvPr>
            <p:ph idx="1"/>
          </p:nvPr>
        </p:nvSpPr>
        <p:spPr/>
        <p:txBody>
          <a:bodyPr/>
          <a:lstStyle/>
          <a:p>
            <a:r>
              <a:rPr lang="en-US" dirty="0" smtClean="0"/>
              <a:t>Heals a Paralytic at the Bethesda Pool</a:t>
            </a:r>
          </a:p>
          <a:p>
            <a:pPr lvl="1"/>
            <a:r>
              <a:rPr lang="en-US" dirty="0" smtClean="0"/>
              <a:t>On the Sabbath</a:t>
            </a:r>
          </a:p>
          <a:p>
            <a:pPr lvl="1"/>
            <a:r>
              <a:rPr lang="en-US" dirty="0" smtClean="0"/>
              <a:t>In Jerusalem</a:t>
            </a:r>
            <a:endParaRPr lang="en-US" dirty="0"/>
          </a:p>
          <a:p>
            <a:r>
              <a:rPr lang="en-US" dirty="0" smtClean="0"/>
              <a:t>Sparks first conflict over the Sabbath</a:t>
            </a:r>
          </a:p>
          <a:p>
            <a:pPr lvl="1"/>
            <a:r>
              <a:rPr lang="en-US" dirty="0" smtClean="0"/>
              <a:t>Recurring theme</a:t>
            </a:r>
            <a:endParaRPr lang="en-US" dirty="0"/>
          </a:p>
        </p:txBody>
      </p:sp>
    </p:spTree>
    <p:extLst>
      <p:ext uri="{BB962C8B-B14F-4D97-AF65-F5344CB8AC3E}">
        <p14:creationId xmlns:p14="http://schemas.microsoft.com/office/powerpoint/2010/main" val="3910525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Lord of the Sabbath – Mark 2</a:t>
            </a:r>
            <a:endParaRPr lang="en-US" dirty="0"/>
          </a:p>
        </p:txBody>
      </p:sp>
      <p:sp>
        <p:nvSpPr>
          <p:cNvPr id="3" name="Content Placeholder 2"/>
          <p:cNvSpPr>
            <a:spLocks noGrp="1"/>
          </p:cNvSpPr>
          <p:nvPr>
            <p:ph idx="1"/>
          </p:nvPr>
        </p:nvSpPr>
        <p:spPr/>
        <p:txBody>
          <a:bodyPr/>
          <a:lstStyle/>
          <a:p>
            <a:r>
              <a:rPr lang="en-US" dirty="0" smtClean="0"/>
              <a:t>Disciples picking grain on the Sabbath</a:t>
            </a:r>
          </a:p>
          <a:p>
            <a:r>
              <a:rPr lang="en-US" dirty="0" smtClean="0"/>
              <a:t>Pharisees challenge him</a:t>
            </a:r>
          </a:p>
          <a:p>
            <a:r>
              <a:rPr lang="en-US" dirty="0" smtClean="0"/>
              <a:t>Jesus responds with David eating the Bread of the Presence</a:t>
            </a:r>
            <a:endParaRPr lang="en-US" dirty="0"/>
          </a:p>
        </p:txBody>
      </p:sp>
    </p:spTree>
    <p:extLst>
      <p:ext uri="{BB962C8B-B14F-4D97-AF65-F5344CB8AC3E}">
        <p14:creationId xmlns:p14="http://schemas.microsoft.com/office/powerpoint/2010/main" val="2580675701"/>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53895</TotalTime>
  <Words>737</Words>
  <Application>Microsoft Office PowerPoint</Application>
  <PresentationFormat>On-screen Show (16:10)</PresentationFormat>
  <Paragraphs>175</Paragraphs>
  <Slides>29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Georgia</vt:lpstr>
      <vt:lpstr>1_Office Theme</vt:lpstr>
      <vt:lpstr>Matthew 6:9-13</vt:lpstr>
      <vt:lpstr>Matthew 5:44-45</vt:lpstr>
      <vt:lpstr>Foundations For Faith</vt:lpstr>
      <vt:lpstr>New Testament Survey</vt:lpstr>
      <vt:lpstr>The Life of Jesus</vt:lpstr>
      <vt:lpstr>Books of the New Testament</vt:lpstr>
      <vt:lpstr>Jesus’ 2nd Year of Ministry</vt:lpstr>
      <vt:lpstr>2nd Passover – John 5</vt:lpstr>
      <vt:lpstr>Lord of the Sabbath – Mark 2</vt:lpstr>
      <vt:lpstr>Healing on the Sabbath – Mark 3</vt:lpstr>
      <vt:lpstr>Appoints the 12 – Luke 6</vt:lpstr>
      <vt:lpstr>Sermon on the Plain – Luke 6</vt:lpstr>
      <vt:lpstr>The Centurion – Matthew 8</vt:lpstr>
      <vt:lpstr>Widow’s Son – Luke 7</vt:lpstr>
      <vt:lpstr>John’s Messengers – Luke 7 </vt:lpstr>
      <vt:lpstr>Jesus’s Family – Mark 3</vt:lpstr>
      <vt:lpstr>Parables – Luke 12</vt:lpstr>
      <vt:lpstr>Parables of Jesus – 2nd Year</vt:lpstr>
      <vt:lpstr>Jesus Calms the Storm – Mark 4</vt:lpstr>
      <vt:lpstr>Drives out Legion – Mark 5</vt:lpstr>
      <vt:lpstr>Heals Sick Woman – Mark 5</vt:lpstr>
      <vt:lpstr>Raises the Girl – Mark 5</vt:lpstr>
      <vt:lpstr>Blind and Mute – Matthew 9</vt:lpstr>
      <vt:lpstr>Sends out the 12 – Matthew 10</vt:lpstr>
      <vt:lpstr>3rd Passover – John 6</vt:lpstr>
      <vt:lpstr>Jesus Walks on Water – John 6</vt:lpstr>
      <vt:lpstr>Bread of Life Teaching – John 6</vt:lpstr>
      <vt:lpstr>Discipleship in 2nd Year</vt:lpstr>
      <vt:lpstr>Major Signs in 2nd Year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A.T.F. Agents:</dc:title>
  <dc:creator>David George</dc:creator>
  <cp:lastModifiedBy>Microsoft account</cp:lastModifiedBy>
  <cp:revision>783</cp:revision>
  <cp:lastPrinted>2024-01-14T05:09:26Z</cp:lastPrinted>
  <dcterms:created xsi:type="dcterms:W3CDTF">2019-11-30T18:05:49Z</dcterms:created>
  <dcterms:modified xsi:type="dcterms:W3CDTF">2024-01-14T05:25:55Z</dcterms:modified>
</cp:coreProperties>
</file>