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handoutMasterIdLst>
    <p:handoutMasterId r:id="rId37"/>
  </p:handoutMasterIdLst>
  <p:sldIdLst>
    <p:sldId id="610" r:id="rId2"/>
    <p:sldId id="764" r:id="rId3"/>
    <p:sldId id="256" r:id="rId4"/>
    <p:sldId id="516" r:id="rId5"/>
    <p:sldId id="547" r:id="rId6"/>
    <p:sldId id="695" r:id="rId7"/>
    <p:sldId id="833" r:id="rId8"/>
    <p:sldId id="834" r:id="rId9"/>
    <p:sldId id="835" r:id="rId10"/>
    <p:sldId id="836" r:id="rId11"/>
    <p:sldId id="837" r:id="rId12"/>
    <p:sldId id="650" r:id="rId13"/>
    <p:sldId id="826" r:id="rId14"/>
    <p:sldId id="827" r:id="rId15"/>
    <p:sldId id="828" r:id="rId16"/>
    <p:sldId id="829" r:id="rId17"/>
    <p:sldId id="825" r:id="rId18"/>
    <p:sldId id="831" r:id="rId19"/>
    <p:sldId id="838" r:id="rId20"/>
    <p:sldId id="832" r:id="rId21"/>
    <p:sldId id="839" r:id="rId22"/>
    <p:sldId id="840" r:id="rId23"/>
    <p:sldId id="841" r:id="rId24"/>
    <p:sldId id="842" r:id="rId25"/>
    <p:sldId id="843" r:id="rId26"/>
    <p:sldId id="844" r:id="rId27"/>
    <p:sldId id="845" r:id="rId28"/>
    <p:sldId id="846" r:id="rId29"/>
    <p:sldId id="847" r:id="rId30"/>
    <p:sldId id="848" r:id="rId31"/>
    <p:sldId id="849" r:id="rId32"/>
    <p:sldId id="850" r:id="rId33"/>
    <p:sldId id="851" r:id="rId34"/>
    <p:sldId id="852" r:id="rId35"/>
  </p:sldIdLst>
  <p:sldSz cx="9144000" cy="5715000" type="screen16x10"/>
  <p:notesSz cx="7086600" cy="86868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5" autoAdjust="0"/>
    <p:restoredTop sz="94660"/>
  </p:normalViewPr>
  <p:slideViewPr>
    <p:cSldViewPr snapToGrid="0">
      <p:cViewPr varScale="1">
        <p:scale>
          <a:sx n="137" d="100"/>
          <a:sy n="137" d="100"/>
        </p:scale>
        <p:origin x="612" y="126"/>
      </p:cViewPr>
      <p:guideLst/>
    </p:cSldViewPr>
  </p:slideViewPr>
  <p:notesTextViewPr>
    <p:cViewPr>
      <p:scale>
        <a:sx n="1" d="1"/>
        <a:sy n="1" d="1"/>
      </p:scale>
      <p:origin x="0" y="0"/>
    </p:cViewPr>
  </p:notesTextViewPr>
  <p:notesViewPr>
    <p:cSldViewPr snapToGrid="0">
      <p:cViewPr varScale="1">
        <p:scale>
          <a:sx n="92" d="100"/>
          <a:sy n="92" d="100"/>
        </p:scale>
        <p:origin x="366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51"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George" userId="00d1e6794cfa9047" providerId="LiveId" clId="{75E31D9F-1FB2-487C-85C2-13B188DCED10}"/>
    <pc:docChg chg="custSel addSld delSld modSld sldOrd modMainMaster">
      <pc:chgData name="David George" userId="00d1e6794cfa9047" providerId="LiveId" clId="{75E31D9F-1FB2-487C-85C2-13B188DCED10}" dt="2023-11-02T17:50:04.937" v="4590" actId="20577"/>
      <pc:docMkLst>
        <pc:docMk/>
      </pc:docMkLst>
      <pc:sldChg chg="modSp mod">
        <pc:chgData name="David George" userId="00d1e6794cfa9047" providerId="LiveId" clId="{75E31D9F-1FB2-487C-85C2-13B188DCED10}" dt="2023-11-02T17:40:41.796" v="4274" actId="20577"/>
        <pc:sldMkLst>
          <pc:docMk/>
          <pc:sldMk cId="3625894417" sldId="256"/>
        </pc:sldMkLst>
        <pc:spChg chg="mod">
          <ac:chgData name="David George" userId="00d1e6794cfa9047" providerId="LiveId" clId="{75E31D9F-1FB2-487C-85C2-13B188DCED10}" dt="2023-11-02T17:40:41.796" v="4274" actId="20577"/>
          <ac:spMkLst>
            <pc:docMk/>
            <pc:sldMk cId="3625894417" sldId="256"/>
            <ac:spMk id="3" creationId="{00000000-0000-0000-0000-000000000000}"/>
          </ac:spMkLst>
        </pc:spChg>
        <pc:spChg chg="mod">
          <ac:chgData name="David George" userId="00d1e6794cfa9047" providerId="LiveId" clId="{75E31D9F-1FB2-487C-85C2-13B188DCED10}" dt="2023-11-02T15:25:50.862" v="7" actId="692"/>
          <ac:spMkLst>
            <pc:docMk/>
            <pc:sldMk cId="3625894417" sldId="256"/>
            <ac:spMk id="5" creationId="{00000000-0000-0000-0000-000000000000}"/>
          </ac:spMkLst>
        </pc:spChg>
      </pc:sldChg>
      <pc:sldChg chg="modSp mod ord">
        <pc:chgData name="David George" userId="00d1e6794cfa9047" providerId="LiveId" clId="{75E31D9F-1FB2-487C-85C2-13B188DCED10}" dt="2023-11-02T17:40:28.203" v="4248"/>
        <pc:sldMkLst>
          <pc:docMk/>
          <pc:sldMk cId="746598480" sldId="516"/>
        </pc:sldMkLst>
        <pc:spChg chg="mod">
          <ac:chgData name="David George" userId="00d1e6794cfa9047" providerId="LiveId" clId="{75E31D9F-1FB2-487C-85C2-13B188DCED10}" dt="2023-11-02T15:27:18.332" v="26" actId="20577"/>
          <ac:spMkLst>
            <pc:docMk/>
            <pc:sldMk cId="746598480" sldId="516"/>
            <ac:spMk id="2" creationId="{00000000-0000-0000-0000-000000000000}"/>
          </ac:spMkLst>
        </pc:spChg>
        <pc:spChg chg="mod">
          <ac:chgData name="David George" userId="00d1e6794cfa9047" providerId="LiveId" clId="{75E31D9F-1FB2-487C-85C2-13B188DCED10}" dt="2023-11-02T15:29:47.212" v="431" actId="20577"/>
          <ac:spMkLst>
            <pc:docMk/>
            <pc:sldMk cId="746598480" sldId="516"/>
            <ac:spMk id="3" creationId="{00000000-0000-0000-0000-000000000000}"/>
          </ac:spMkLst>
        </pc:spChg>
      </pc:sldChg>
      <pc:sldChg chg="del">
        <pc:chgData name="David George" userId="00d1e6794cfa9047" providerId="LiveId" clId="{75E31D9F-1FB2-487C-85C2-13B188DCED10}" dt="2023-11-02T15:40:52.966" v="464" actId="47"/>
        <pc:sldMkLst>
          <pc:docMk/>
          <pc:sldMk cId="481430858" sldId="546"/>
        </pc:sldMkLst>
      </pc:sldChg>
      <pc:sldChg chg="modSp mod ord">
        <pc:chgData name="David George" userId="00d1e6794cfa9047" providerId="LiveId" clId="{75E31D9F-1FB2-487C-85C2-13B188DCED10}" dt="2023-11-02T17:42:19.080" v="4287"/>
        <pc:sldMkLst>
          <pc:docMk/>
          <pc:sldMk cId="3145853992" sldId="547"/>
        </pc:sldMkLst>
        <pc:spChg chg="mod">
          <ac:chgData name="David George" userId="00d1e6794cfa9047" providerId="LiveId" clId="{75E31D9F-1FB2-487C-85C2-13B188DCED10}" dt="2023-11-02T17:33:30.509" v="3963" actId="20577"/>
          <ac:spMkLst>
            <pc:docMk/>
            <pc:sldMk cId="3145853992" sldId="547"/>
            <ac:spMk id="2" creationId="{C553A30B-8368-010F-79DF-3B546B9108D6}"/>
          </ac:spMkLst>
        </pc:spChg>
        <pc:spChg chg="mod">
          <ac:chgData name="David George" userId="00d1e6794cfa9047" providerId="LiveId" clId="{75E31D9F-1FB2-487C-85C2-13B188DCED10}" dt="2023-11-02T17:37:53.769" v="4126" actId="20577"/>
          <ac:spMkLst>
            <pc:docMk/>
            <pc:sldMk cId="3145853992" sldId="547"/>
            <ac:spMk id="3" creationId="{59478102-536F-3EEA-7FB6-63A362BEC7ED}"/>
          </ac:spMkLst>
        </pc:spChg>
      </pc:sldChg>
      <pc:sldChg chg="modSp mod">
        <pc:chgData name="David George" userId="00d1e6794cfa9047" providerId="LiveId" clId="{75E31D9F-1FB2-487C-85C2-13B188DCED10}" dt="2023-11-02T15:40:48.679" v="463" actId="20577"/>
        <pc:sldMkLst>
          <pc:docMk/>
          <pc:sldMk cId="613744772" sldId="610"/>
        </pc:sldMkLst>
        <pc:spChg chg="mod">
          <ac:chgData name="David George" userId="00d1e6794cfa9047" providerId="LiveId" clId="{75E31D9F-1FB2-487C-85C2-13B188DCED10}" dt="2023-11-02T15:40:48.679" v="463" actId="20577"/>
          <ac:spMkLst>
            <pc:docMk/>
            <pc:sldMk cId="613744772" sldId="610"/>
            <ac:spMk id="2" creationId="{00000000-0000-0000-0000-000000000000}"/>
          </ac:spMkLst>
        </pc:spChg>
        <pc:spChg chg="mod">
          <ac:chgData name="David George" userId="00d1e6794cfa9047" providerId="LiveId" clId="{75E31D9F-1FB2-487C-85C2-13B188DCED10}" dt="2023-11-02T15:40:22.125" v="448" actId="27636"/>
          <ac:spMkLst>
            <pc:docMk/>
            <pc:sldMk cId="613744772" sldId="610"/>
            <ac:spMk id="3" creationId="{00000000-0000-0000-0000-000000000000}"/>
          </ac:spMkLst>
        </pc:spChg>
      </pc:sldChg>
      <pc:sldChg chg="modSp mod">
        <pc:chgData name="David George" userId="00d1e6794cfa9047" providerId="LiveId" clId="{75E31D9F-1FB2-487C-85C2-13B188DCED10}" dt="2023-11-02T15:44:50.316" v="811" actId="20577"/>
        <pc:sldMkLst>
          <pc:docMk/>
          <pc:sldMk cId="1923856837" sldId="650"/>
        </pc:sldMkLst>
        <pc:spChg chg="mod">
          <ac:chgData name="David George" userId="00d1e6794cfa9047" providerId="LiveId" clId="{75E31D9F-1FB2-487C-85C2-13B188DCED10}" dt="2023-11-02T15:44:50.316" v="811" actId="20577"/>
          <ac:spMkLst>
            <pc:docMk/>
            <pc:sldMk cId="1923856837" sldId="650"/>
            <ac:spMk id="2" creationId="{00000000-0000-0000-0000-000000000000}"/>
          </ac:spMkLst>
        </pc:spChg>
        <pc:spChg chg="mod">
          <ac:chgData name="David George" userId="00d1e6794cfa9047" providerId="LiveId" clId="{75E31D9F-1FB2-487C-85C2-13B188DCED10}" dt="2023-11-02T15:26:02.867" v="9" actId="207"/>
          <ac:spMkLst>
            <pc:docMk/>
            <pc:sldMk cId="1923856837" sldId="650"/>
            <ac:spMk id="5" creationId="{00000000-0000-0000-0000-000000000000}"/>
          </ac:spMkLst>
        </pc:spChg>
      </pc:sldChg>
      <pc:sldChg chg="modSp mod ord">
        <pc:chgData name="David George" userId="00d1e6794cfa9047" providerId="LiveId" clId="{75E31D9F-1FB2-487C-85C2-13B188DCED10}" dt="2023-11-02T15:44:35.215" v="787"/>
        <pc:sldMkLst>
          <pc:docMk/>
          <pc:sldMk cId="820497524" sldId="695"/>
        </pc:sldMkLst>
        <pc:spChg chg="mod">
          <ac:chgData name="David George" userId="00d1e6794cfa9047" providerId="LiveId" clId="{75E31D9F-1FB2-487C-85C2-13B188DCED10}" dt="2023-11-02T15:41:21.969" v="471" actId="20577"/>
          <ac:spMkLst>
            <pc:docMk/>
            <pc:sldMk cId="820497524" sldId="695"/>
            <ac:spMk id="2" creationId="{00000000-0000-0000-0000-000000000000}"/>
          </ac:spMkLst>
        </pc:spChg>
        <pc:spChg chg="mod">
          <ac:chgData name="David George" userId="00d1e6794cfa9047" providerId="LiveId" clId="{75E31D9F-1FB2-487C-85C2-13B188DCED10}" dt="2023-11-02T15:44:05.230" v="759" actId="20577"/>
          <ac:spMkLst>
            <pc:docMk/>
            <pc:sldMk cId="820497524" sldId="695"/>
            <ac:spMk id="3" creationId="{00000000-0000-0000-0000-000000000000}"/>
          </ac:spMkLst>
        </pc:spChg>
      </pc:sldChg>
      <pc:sldChg chg="modSp mod">
        <pc:chgData name="David George" userId="00d1e6794cfa9047" providerId="LiveId" clId="{75E31D9F-1FB2-487C-85C2-13B188DCED10}" dt="2023-11-02T15:55:08.421" v="885" actId="20577"/>
        <pc:sldMkLst>
          <pc:docMk/>
          <pc:sldMk cId="905059786" sldId="752"/>
        </pc:sldMkLst>
        <pc:spChg chg="mod">
          <ac:chgData name="David George" userId="00d1e6794cfa9047" providerId="LiveId" clId="{75E31D9F-1FB2-487C-85C2-13B188DCED10}" dt="2023-11-02T15:55:08.421" v="885" actId="20577"/>
          <ac:spMkLst>
            <pc:docMk/>
            <pc:sldMk cId="905059786" sldId="752"/>
            <ac:spMk id="2" creationId="{00000000-0000-0000-0000-000000000000}"/>
          </ac:spMkLst>
        </pc:spChg>
        <pc:spChg chg="mod">
          <ac:chgData name="David George" userId="00d1e6794cfa9047" providerId="LiveId" clId="{75E31D9F-1FB2-487C-85C2-13B188DCED10}" dt="2023-11-02T15:26:17.838" v="11" actId="207"/>
          <ac:spMkLst>
            <pc:docMk/>
            <pc:sldMk cId="905059786" sldId="752"/>
            <ac:spMk id="5" creationId="{00000000-0000-0000-0000-000000000000}"/>
          </ac:spMkLst>
        </pc:spChg>
      </pc:sldChg>
      <pc:sldChg chg="del">
        <pc:chgData name="David George" userId="00d1e6794cfa9047" providerId="LiveId" clId="{75E31D9F-1FB2-487C-85C2-13B188DCED10}" dt="2023-11-02T15:58:20.152" v="1116" actId="47"/>
        <pc:sldMkLst>
          <pc:docMk/>
          <pc:sldMk cId="1070578384" sldId="753"/>
        </pc:sldMkLst>
      </pc:sldChg>
      <pc:sldChg chg="del">
        <pc:chgData name="David George" userId="00d1e6794cfa9047" providerId="LiveId" clId="{75E31D9F-1FB2-487C-85C2-13B188DCED10}" dt="2023-11-02T15:58:20.781" v="1117" actId="47"/>
        <pc:sldMkLst>
          <pc:docMk/>
          <pc:sldMk cId="324302868" sldId="754"/>
        </pc:sldMkLst>
      </pc:sldChg>
      <pc:sldChg chg="del">
        <pc:chgData name="David George" userId="00d1e6794cfa9047" providerId="LiveId" clId="{75E31D9F-1FB2-487C-85C2-13B188DCED10}" dt="2023-11-02T15:58:21.472" v="1118" actId="47"/>
        <pc:sldMkLst>
          <pc:docMk/>
          <pc:sldMk cId="4067855765" sldId="755"/>
        </pc:sldMkLst>
      </pc:sldChg>
      <pc:sldChg chg="del">
        <pc:chgData name="David George" userId="00d1e6794cfa9047" providerId="LiveId" clId="{75E31D9F-1FB2-487C-85C2-13B188DCED10}" dt="2023-11-02T15:58:22.258" v="1119" actId="47"/>
        <pc:sldMkLst>
          <pc:docMk/>
          <pc:sldMk cId="2220648684" sldId="756"/>
        </pc:sldMkLst>
      </pc:sldChg>
      <pc:sldChg chg="del">
        <pc:chgData name="David George" userId="00d1e6794cfa9047" providerId="LiveId" clId="{75E31D9F-1FB2-487C-85C2-13B188DCED10}" dt="2023-11-02T15:46:40.825" v="812" actId="47"/>
        <pc:sldMkLst>
          <pc:docMk/>
          <pc:sldMk cId="180522823" sldId="758"/>
        </pc:sldMkLst>
      </pc:sldChg>
      <pc:sldChg chg="modSp mod">
        <pc:chgData name="David George" userId="00d1e6794cfa9047" providerId="LiveId" clId="{75E31D9F-1FB2-487C-85C2-13B188DCED10}" dt="2023-11-02T15:47:38.154" v="846" actId="20577"/>
        <pc:sldMkLst>
          <pc:docMk/>
          <pc:sldMk cId="2906360299" sldId="759"/>
        </pc:sldMkLst>
        <pc:spChg chg="mod">
          <ac:chgData name="David George" userId="00d1e6794cfa9047" providerId="LiveId" clId="{75E31D9F-1FB2-487C-85C2-13B188DCED10}" dt="2023-11-02T15:47:38.154" v="846" actId="20577"/>
          <ac:spMkLst>
            <pc:docMk/>
            <pc:sldMk cId="2906360299" sldId="759"/>
            <ac:spMk id="3" creationId="{C78808A4-1B86-9362-BBC9-7A0282353B73}"/>
          </ac:spMkLst>
        </pc:spChg>
      </pc:sldChg>
      <pc:sldChg chg="del">
        <pc:chgData name="David George" userId="00d1e6794cfa9047" providerId="LiveId" clId="{75E31D9F-1FB2-487C-85C2-13B188DCED10}" dt="2023-11-02T15:47:51.810" v="848" actId="47"/>
        <pc:sldMkLst>
          <pc:docMk/>
          <pc:sldMk cId="2641345406" sldId="760"/>
        </pc:sldMkLst>
      </pc:sldChg>
      <pc:sldChg chg="del">
        <pc:chgData name="David George" userId="00d1e6794cfa9047" providerId="LiveId" clId="{75E31D9F-1FB2-487C-85C2-13B188DCED10}" dt="2023-11-02T15:47:50.899" v="847" actId="47"/>
        <pc:sldMkLst>
          <pc:docMk/>
          <pc:sldMk cId="2778059514" sldId="761"/>
        </pc:sldMkLst>
      </pc:sldChg>
      <pc:sldChg chg="del">
        <pc:chgData name="David George" userId="00d1e6794cfa9047" providerId="LiveId" clId="{75E31D9F-1FB2-487C-85C2-13B188DCED10}" dt="2023-11-02T15:46:41.893" v="813" actId="47"/>
        <pc:sldMkLst>
          <pc:docMk/>
          <pc:sldMk cId="1895661549" sldId="762"/>
        </pc:sldMkLst>
      </pc:sldChg>
      <pc:sldChg chg="del">
        <pc:chgData name="David George" userId="00d1e6794cfa9047" providerId="LiveId" clId="{75E31D9F-1FB2-487C-85C2-13B188DCED10}" dt="2023-11-02T15:46:42.356" v="814" actId="47"/>
        <pc:sldMkLst>
          <pc:docMk/>
          <pc:sldMk cId="23528310" sldId="763"/>
        </pc:sldMkLst>
      </pc:sldChg>
      <pc:sldChg chg="modSp new mod">
        <pc:chgData name="David George" userId="00d1e6794cfa9047" providerId="LiveId" clId="{75E31D9F-1FB2-487C-85C2-13B188DCED10}" dt="2023-11-02T15:40:39.722" v="461" actId="20577"/>
        <pc:sldMkLst>
          <pc:docMk/>
          <pc:sldMk cId="1174068238" sldId="764"/>
        </pc:sldMkLst>
        <pc:spChg chg="mod">
          <ac:chgData name="David George" userId="00d1e6794cfa9047" providerId="LiveId" clId="{75E31D9F-1FB2-487C-85C2-13B188DCED10}" dt="2023-11-02T15:40:39.722" v="461" actId="20577"/>
          <ac:spMkLst>
            <pc:docMk/>
            <pc:sldMk cId="1174068238" sldId="764"/>
            <ac:spMk id="2" creationId="{D4F59FDA-B102-4C1E-BB83-F286E4F7F787}"/>
          </ac:spMkLst>
        </pc:spChg>
        <pc:spChg chg="mod">
          <ac:chgData name="David George" userId="00d1e6794cfa9047" providerId="LiveId" clId="{75E31D9F-1FB2-487C-85C2-13B188DCED10}" dt="2023-11-02T15:40:32.799" v="451" actId="5793"/>
          <ac:spMkLst>
            <pc:docMk/>
            <pc:sldMk cId="1174068238" sldId="764"/>
            <ac:spMk id="3" creationId="{E67F4D74-193D-E1BD-9A63-6B81208D8E4E}"/>
          </ac:spMkLst>
        </pc:spChg>
      </pc:sldChg>
      <pc:sldChg chg="modSp add mod">
        <pc:chgData name="David George" userId="00d1e6794cfa9047" providerId="LiveId" clId="{75E31D9F-1FB2-487C-85C2-13B188DCED10}" dt="2023-11-02T15:58:13.651" v="1115" actId="20577"/>
        <pc:sldMkLst>
          <pc:docMk/>
          <pc:sldMk cId="2748405242" sldId="765"/>
        </pc:sldMkLst>
        <pc:spChg chg="mod">
          <ac:chgData name="David George" userId="00d1e6794cfa9047" providerId="LiveId" clId="{75E31D9F-1FB2-487C-85C2-13B188DCED10}" dt="2023-11-02T15:55:01.239" v="883" actId="20577"/>
          <ac:spMkLst>
            <pc:docMk/>
            <pc:sldMk cId="2748405242" sldId="765"/>
            <ac:spMk id="2" creationId="{00000000-0000-0000-0000-000000000000}"/>
          </ac:spMkLst>
        </pc:spChg>
        <pc:spChg chg="mod">
          <ac:chgData name="David George" userId="00d1e6794cfa9047" providerId="LiveId" clId="{75E31D9F-1FB2-487C-85C2-13B188DCED10}" dt="2023-11-02T15:58:13.651" v="1115" actId="20577"/>
          <ac:spMkLst>
            <pc:docMk/>
            <pc:sldMk cId="2748405242" sldId="765"/>
            <ac:spMk id="3" creationId="{00000000-0000-0000-0000-000000000000}"/>
          </ac:spMkLst>
        </pc:spChg>
      </pc:sldChg>
      <pc:sldChg chg="modSp new mod">
        <pc:chgData name="David George" userId="00d1e6794cfa9047" providerId="LiveId" clId="{75E31D9F-1FB2-487C-85C2-13B188DCED10}" dt="2023-11-02T17:40:02.768" v="4246" actId="20577"/>
        <pc:sldMkLst>
          <pc:docMk/>
          <pc:sldMk cId="1780787196" sldId="766"/>
        </pc:sldMkLst>
        <pc:spChg chg="mod">
          <ac:chgData name="David George" userId="00d1e6794cfa9047" providerId="LiveId" clId="{75E31D9F-1FB2-487C-85C2-13B188DCED10}" dt="2023-11-02T16:09:51.641" v="1372" actId="20577"/>
          <ac:spMkLst>
            <pc:docMk/>
            <pc:sldMk cId="1780787196" sldId="766"/>
            <ac:spMk id="2" creationId="{6B1A12E0-B82B-4B63-09D1-1FB0C6B03E7A}"/>
          </ac:spMkLst>
        </pc:spChg>
        <pc:spChg chg="mod">
          <ac:chgData name="David George" userId="00d1e6794cfa9047" providerId="LiveId" clId="{75E31D9F-1FB2-487C-85C2-13B188DCED10}" dt="2023-11-02T17:40:02.768" v="4246" actId="20577"/>
          <ac:spMkLst>
            <pc:docMk/>
            <pc:sldMk cId="1780787196" sldId="766"/>
            <ac:spMk id="3" creationId="{89C2442A-0A56-12A0-3E29-A19B728A2939}"/>
          </ac:spMkLst>
        </pc:spChg>
      </pc:sldChg>
      <pc:sldChg chg="modSp new mod">
        <pc:chgData name="David George" userId="00d1e6794cfa9047" providerId="LiveId" clId="{75E31D9F-1FB2-487C-85C2-13B188DCED10}" dt="2023-11-02T16:18:08.543" v="1736" actId="20577"/>
        <pc:sldMkLst>
          <pc:docMk/>
          <pc:sldMk cId="3541975797" sldId="767"/>
        </pc:sldMkLst>
        <pc:spChg chg="mod">
          <ac:chgData name="David George" userId="00d1e6794cfa9047" providerId="LiveId" clId="{75E31D9F-1FB2-487C-85C2-13B188DCED10}" dt="2023-11-02T16:13:31.703" v="1453" actId="20577"/>
          <ac:spMkLst>
            <pc:docMk/>
            <pc:sldMk cId="3541975797" sldId="767"/>
            <ac:spMk id="2" creationId="{14708FA5-CDF7-5022-3DBB-E22A803AC1C7}"/>
          </ac:spMkLst>
        </pc:spChg>
        <pc:spChg chg="mod">
          <ac:chgData name="David George" userId="00d1e6794cfa9047" providerId="LiveId" clId="{75E31D9F-1FB2-487C-85C2-13B188DCED10}" dt="2023-11-02T16:18:08.543" v="1736" actId="20577"/>
          <ac:spMkLst>
            <pc:docMk/>
            <pc:sldMk cId="3541975797" sldId="767"/>
            <ac:spMk id="3" creationId="{62902F14-3D95-A384-C626-4BE83919986A}"/>
          </ac:spMkLst>
        </pc:spChg>
      </pc:sldChg>
      <pc:sldChg chg="modSp new mod">
        <pc:chgData name="David George" userId="00d1e6794cfa9047" providerId="LiveId" clId="{75E31D9F-1FB2-487C-85C2-13B188DCED10}" dt="2023-11-02T17:43:13.780" v="4313"/>
        <pc:sldMkLst>
          <pc:docMk/>
          <pc:sldMk cId="3083058122" sldId="768"/>
        </pc:sldMkLst>
        <pc:spChg chg="mod">
          <ac:chgData name="David George" userId="00d1e6794cfa9047" providerId="LiveId" clId="{75E31D9F-1FB2-487C-85C2-13B188DCED10}" dt="2023-11-02T16:18:18.939" v="1750" actId="20577"/>
          <ac:spMkLst>
            <pc:docMk/>
            <pc:sldMk cId="3083058122" sldId="768"/>
            <ac:spMk id="2" creationId="{5EC779AD-982F-1EF4-0839-2013A6014C13}"/>
          </ac:spMkLst>
        </pc:spChg>
        <pc:spChg chg="mod">
          <ac:chgData name="David George" userId="00d1e6794cfa9047" providerId="LiveId" clId="{75E31D9F-1FB2-487C-85C2-13B188DCED10}" dt="2023-11-02T17:43:13.780" v="4313"/>
          <ac:spMkLst>
            <pc:docMk/>
            <pc:sldMk cId="3083058122" sldId="768"/>
            <ac:spMk id="3" creationId="{720D3B16-23D3-2197-9C0A-3D6207CD4817}"/>
          </ac:spMkLst>
        </pc:spChg>
      </pc:sldChg>
      <pc:sldChg chg="modSp new mod">
        <pc:chgData name="David George" userId="00d1e6794cfa9047" providerId="LiveId" clId="{75E31D9F-1FB2-487C-85C2-13B188DCED10}" dt="2023-11-02T16:47:40.120" v="2618" actId="20577"/>
        <pc:sldMkLst>
          <pc:docMk/>
          <pc:sldMk cId="3103867269" sldId="769"/>
        </pc:sldMkLst>
        <pc:spChg chg="mod">
          <ac:chgData name="David George" userId="00d1e6794cfa9047" providerId="LiveId" clId="{75E31D9F-1FB2-487C-85C2-13B188DCED10}" dt="2023-11-02T16:35:42.775" v="2139" actId="20577"/>
          <ac:spMkLst>
            <pc:docMk/>
            <pc:sldMk cId="3103867269" sldId="769"/>
            <ac:spMk id="2" creationId="{0EB18AA8-F767-083D-47B0-5E13AA6B5F3F}"/>
          </ac:spMkLst>
        </pc:spChg>
        <pc:spChg chg="mod">
          <ac:chgData name="David George" userId="00d1e6794cfa9047" providerId="LiveId" clId="{75E31D9F-1FB2-487C-85C2-13B188DCED10}" dt="2023-11-02T16:47:40.120" v="2618" actId="20577"/>
          <ac:spMkLst>
            <pc:docMk/>
            <pc:sldMk cId="3103867269" sldId="769"/>
            <ac:spMk id="3" creationId="{05C66AA3-0E7B-5FA6-4E7A-2E57E0156A76}"/>
          </ac:spMkLst>
        </pc:spChg>
      </pc:sldChg>
      <pc:sldChg chg="modSp new mod">
        <pc:chgData name="David George" userId="00d1e6794cfa9047" providerId="LiveId" clId="{75E31D9F-1FB2-487C-85C2-13B188DCED10}" dt="2023-11-02T16:50:07.846" v="2643" actId="20577"/>
        <pc:sldMkLst>
          <pc:docMk/>
          <pc:sldMk cId="1166737759" sldId="770"/>
        </pc:sldMkLst>
        <pc:spChg chg="mod">
          <ac:chgData name="David George" userId="00d1e6794cfa9047" providerId="LiveId" clId="{75E31D9F-1FB2-487C-85C2-13B188DCED10}" dt="2023-11-02T16:35:51.432" v="2153" actId="20577"/>
          <ac:spMkLst>
            <pc:docMk/>
            <pc:sldMk cId="1166737759" sldId="770"/>
            <ac:spMk id="2" creationId="{964506C7-0DE8-DEC6-FE58-EAD13A18A037}"/>
          </ac:spMkLst>
        </pc:spChg>
        <pc:spChg chg="mod">
          <ac:chgData name="David George" userId="00d1e6794cfa9047" providerId="LiveId" clId="{75E31D9F-1FB2-487C-85C2-13B188DCED10}" dt="2023-11-02T16:50:07.846" v="2643" actId="20577"/>
          <ac:spMkLst>
            <pc:docMk/>
            <pc:sldMk cId="1166737759" sldId="770"/>
            <ac:spMk id="3" creationId="{3C04D1E4-9EB0-784C-C423-17C4310A3E54}"/>
          </ac:spMkLst>
        </pc:spChg>
      </pc:sldChg>
      <pc:sldChg chg="modSp new mod">
        <pc:chgData name="David George" userId="00d1e6794cfa9047" providerId="LiveId" clId="{75E31D9F-1FB2-487C-85C2-13B188DCED10}" dt="2023-11-02T17:43:53.534" v="4338" actId="20577"/>
        <pc:sldMkLst>
          <pc:docMk/>
          <pc:sldMk cId="3972561553" sldId="771"/>
        </pc:sldMkLst>
        <pc:spChg chg="mod">
          <ac:chgData name="David George" userId="00d1e6794cfa9047" providerId="LiveId" clId="{75E31D9F-1FB2-487C-85C2-13B188DCED10}" dt="2023-11-02T16:36:04.067" v="2159" actId="20577"/>
          <ac:spMkLst>
            <pc:docMk/>
            <pc:sldMk cId="3972561553" sldId="771"/>
            <ac:spMk id="2" creationId="{2C2AD5A4-1DA8-7FBB-8B21-17AAAB088FAB}"/>
          </ac:spMkLst>
        </pc:spChg>
        <pc:spChg chg="mod">
          <ac:chgData name="David George" userId="00d1e6794cfa9047" providerId="LiveId" clId="{75E31D9F-1FB2-487C-85C2-13B188DCED10}" dt="2023-11-02T17:43:53.534" v="4338" actId="20577"/>
          <ac:spMkLst>
            <pc:docMk/>
            <pc:sldMk cId="3972561553" sldId="771"/>
            <ac:spMk id="3" creationId="{11038C44-D16F-CEA8-A198-B3E2FF8260C8}"/>
          </ac:spMkLst>
        </pc:spChg>
      </pc:sldChg>
      <pc:sldChg chg="modSp new mod">
        <pc:chgData name="David George" userId="00d1e6794cfa9047" providerId="LiveId" clId="{75E31D9F-1FB2-487C-85C2-13B188DCED10}" dt="2023-11-02T17:44:25.539" v="4366" actId="20577"/>
        <pc:sldMkLst>
          <pc:docMk/>
          <pc:sldMk cId="3729892510" sldId="772"/>
        </pc:sldMkLst>
        <pc:spChg chg="mod">
          <ac:chgData name="David George" userId="00d1e6794cfa9047" providerId="LiveId" clId="{75E31D9F-1FB2-487C-85C2-13B188DCED10}" dt="2023-11-02T16:36:08.260" v="2166" actId="20577"/>
          <ac:spMkLst>
            <pc:docMk/>
            <pc:sldMk cId="3729892510" sldId="772"/>
            <ac:spMk id="2" creationId="{095B0204-ED07-DD91-BAAD-A64914F91FCD}"/>
          </ac:spMkLst>
        </pc:spChg>
        <pc:spChg chg="mod">
          <ac:chgData name="David George" userId="00d1e6794cfa9047" providerId="LiveId" clId="{75E31D9F-1FB2-487C-85C2-13B188DCED10}" dt="2023-11-02T17:44:25.539" v="4366" actId="20577"/>
          <ac:spMkLst>
            <pc:docMk/>
            <pc:sldMk cId="3729892510" sldId="772"/>
            <ac:spMk id="3" creationId="{7E4DC5FD-4BAF-F3D1-18E8-6CD884097280}"/>
          </ac:spMkLst>
        </pc:spChg>
      </pc:sldChg>
      <pc:sldChg chg="modSp new mod">
        <pc:chgData name="David George" userId="00d1e6794cfa9047" providerId="LiveId" clId="{75E31D9F-1FB2-487C-85C2-13B188DCED10}" dt="2023-11-02T17:01:47.040" v="3021" actId="114"/>
        <pc:sldMkLst>
          <pc:docMk/>
          <pc:sldMk cId="2492664301" sldId="773"/>
        </pc:sldMkLst>
        <pc:spChg chg="mod">
          <ac:chgData name="David George" userId="00d1e6794cfa9047" providerId="LiveId" clId="{75E31D9F-1FB2-487C-85C2-13B188DCED10}" dt="2023-11-02T16:36:27.576" v="2181" actId="20577"/>
          <ac:spMkLst>
            <pc:docMk/>
            <pc:sldMk cId="2492664301" sldId="773"/>
            <ac:spMk id="2" creationId="{93A710D9-7FC6-559A-E0C3-246C474C10CD}"/>
          </ac:spMkLst>
        </pc:spChg>
        <pc:spChg chg="mod">
          <ac:chgData name="David George" userId="00d1e6794cfa9047" providerId="LiveId" clId="{75E31D9F-1FB2-487C-85C2-13B188DCED10}" dt="2023-11-02T17:01:47.040" v="3021" actId="114"/>
          <ac:spMkLst>
            <pc:docMk/>
            <pc:sldMk cId="2492664301" sldId="773"/>
            <ac:spMk id="3" creationId="{FEABA04F-C685-23C1-D849-B1BF68001B77}"/>
          </ac:spMkLst>
        </pc:spChg>
      </pc:sldChg>
      <pc:sldChg chg="modSp new mod">
        <pc:chgData name="David George" userId="00d1e6794cfa9047" providerId="LiveId" clId="{75E31D9F-1FB2-487C-85C2-13B188DCED10}" dt="2023-11-02T17:06:16.339" v="3092" actId="20577"/>
        <pc:sldMkLst>
          <pc:docMk/>
          <pc:sldMk cId="3592035693" sldId="774"/>
        </pc:sldMkLst>
        <pc:spChg chg="mod">
          <ac:chgData name="David George" userId="00d1e6794cfa9047" providerId="LiveId" clId="{75E31D9F-1FB2-487C-85C2-13B188DCED10}" dt="2023-11-02T16:36:32.893" v="2192" actId="20577"/>
          <ac:spMkLst>
            <pc:docMk/>
            <pc:sldMk cId="3592035693" sldId="774"/>
            <ac:spMk id="2" creationId="{6D3F5D91-9A74-FB5E-39D0-804BD845500F}"/>
          </ac:spMkLst>
        </pc:spChg>
        <pc:spChg chg="mod">
          <ac:chgData name="David George" userId="00d1e6794cfa9047" providerId="LiveId" clId="{75E31D9F-1FB2-487C-85C2-13B188DCED10}" dt="2023-11-02T17:06:16.339" v="3092" actId="20577"/>
          <ac:spMkLst>
            <pc:docMk/>
            <pc:sldMk cId="3592035693" sldId="774"/>
            <ac:spMk id="3" creationId="{FA2E0E97-2B0B-F055-4435-38351A0F7EFE}"/>
          </ac:spMkLst>
        </pc:spChg>
      </pc:sldChg>
      <pc:sldChg chg="modSp new mod">
        <pc:chgData name="David George" userId="00d1e6794cfa9047" providerId="LiveId" clId="{75E31D9F-1FB2-487C-85C2-13B188DCED10}" dt="2023-11-02T17:07:45.328" v="3168" actId="20577"/>
        <pc:sldMkLst>
          <pc:docMk/>
          <pc:sldMk cId="1392828762" sldId="775"/>
        </pc:sldMkLst>
        <pc:spChg chg="mod">
          <ac:chgData name="David George" userId="00d1e6794cfa9047" providerId="LiveId" clId="{75E31D9F-1FB2-487C-85C2-13B188DCED10}" dt="2023-11-02T16:36:57.175" v="2207" actId="20577"/>
          <ac:spMkLst>
            <pc:docMk/>
            <pc:sldMk cId="1392828762" sldId="775"/>
            <ac:spMk id="2" creationId="{47A77360-2D89-568A-11BF-378BE933E5AC}"/>
          </ac:spMkLst>
        </pc:spChg>
        <pc:spChg chg="mod">
          <ac:chgData name="David George" userId="00d1e6794cfa9047" providerId="LiveId" clId="{75E31D9F-1FB2-487C-85C2-13B188DCED10}" dt="2023-11-02T17:07:45.328" v="3168" actId="20577"/>
          <ac:spMkLst>
            <pc:docMk/>
            <pc:sldMk cId="1392828762" sldId="775"/>
            <ac:spMk id="3" creationId="{CAAA7779-B89A-201B-25A1-7F7CE468BD2C}"/>
          </ac:spMkLst>
        </pc:spChg>
      </pc:sldChg>
      <pc:sldChg chg="modSp new mod">
        <pc:chgData name="David George" userId="00d1e6794cfa9047" providerId="LiveId" clId="{75E31D9F-1FB2-487C-85C2-13B188DCED10}" dt="2023-11-02T17:45:52.489" v="4436" actId="20577"/>
        <pc:sldMkLst>
          <pc:docMk/>
          <pc:sldMk cId="3100949855" sldId="776"/>
        </pc:sldMkLst>
        <pc:spChg chg="mod">
          <ac:chgData name="David George" userId="00d1e6794cfa9047" providerId="LiveId" clId="{75E31D9F-1FB2-487C-85C2-13B188DCED10}" dt="2023-11-02T16:37:10.291" v="2246" actId="20577"/>
          <ac:spMkLst>
            <pc:docMk/>
            <pc:sldMk cId="3100949855" sldId="776"/>
            <ac:spMk id="2" creationId="{9871D344-24AD-EB5B-3547-DDE7C92E4459}"/>
          </ac:spMkLst>
        </pc:spChg>
        <pc:spChg chg="mod">
          <ac:chgData name="David George" userId="00d1e6794cfa9047" providerId="LiveId" clId="{75E31D9F-1FB2-487C-85C2-13B188DCED10}" dt="2023-11-02T17:45:52.489" v="4436" actId="20577"/>
          <ac:spMkLst>
            <pc:docMk/>
            <pc:sldMk cId="3100949855" sldId="776"/>
            <ac:spMk id="3" creationId="{92926957-CD34-7E62-39FD-717E358FED24}"/>
          </ac:spMkLst>
        </pc:spChg>
      </pc:sldChg>
      <pc:sldChg chg="modSp new mod ord">
        <pc:chgData name="David George" userId="00d1e6794cfa9047" providerId="LiveId" clId="{75E31D9F-1FB2-487C-85C2-13B188DCED10}" dt="2023-11-02T17:22:00.272" v="3502" actId="20577"/>
        <pc:sldMkLst>
          <pc:docMk/>
          <pc:sldMk cId="4134882230" sldId="777"/>
        </pc:sldMkLst>
        <pc:spChg chg="mod">
          <ac:chgData name="David George" userId="00d1e6794cfa9047" providerId="LiveId" clId="{75E31D9F-1FB2-487C-85C2-13B188DCED10}" dt="2023-11-02T16:37:37.126" v="2266" actId="20577"/>
          <ac:spMkLst>
            <pc:docMk/>
            <pc:sldMk cId="4134882230" sldId="777"/>
            <ac:spMk id="2" creationId="{B5F0E78F-F81A-8938-A367-5573A66BF36F}"/>
          </ac:spMkLst>
        </pc:spChg>
        <pc:spChg chg="mod">
          <ac:chgData name="David George" userId="00d1e6794cfa9047" providerId="LiveId" clId="{75E31D9F-1FB2-487C-85C2-13B188DCED10}" dt="2023-11-02T17:22:00.272" v="3502" actId="20577"/>
          <ac:spMkLst>
            <pc:docMk/>
            <pc:sldMk cId="4134882230" sldId="777"/>
            <ac:spMk id="3" creationId="{ED4EE609-1287-1EA7-7413-CC85A5C05A2C}"/>
          </ac:spMkLst>
        </pc:spChg>
      </pc:sldChg>
      <pc:sldChg chg="modSp new mod">
        <pc:chgData name="David George" userId="00d1e6794cfa9047" providerId="LiveId" clId="{75E31D9F-1FB2-487C-85C2-13B188DCED10}" dt="2023-11-02T17:23:12.140" v="3587" actId="20577"/>
        <pc:sldMkLst>
          <pc:docMk/>
          <pc:sldMk cId="543583907" sldId="778"/>
        </pc:sldMkLst>
        <pc:spChg chg="mod">
          <ac:chgData name="David George" userId="00d1e6794cfa9047" providerId="LiveId" clId="{75E31D9F-1FB2-487C-85C2-13B188DCED10}" dt="2023-11-02T16:38:59.705" v="2374" actId="20577"/>
          <ac:spMkLst>
            <pc:docMk/>
            <pc:sldMk cId="543583907" sldId="778"/>
            <ac:spMk id="2" creationId="{58CF1652-937C-D5F2-86A6-EA3FA3089059}"/>
          </ac:spMkLst>
        </pc:spChg>
        <pc:spChg chg="mod">
          <ac:chgData name="David George" userId="00d1e6794cfa9047" providerId="LiveId" clId="{75E31D9F-1FB2-487C-85C2-13B188DCED10}" dt="2023-11-02T17:23:12.140" v="3587" actId="20577"/>
          <ac:spMkLst>
            <pc:docMk/>
            <pc:sldMk cId="543583907" sldId="778"/>
            <ac:spMk id="3" creationId="{EE42260E-553F-2870-6A87-C5036C31DCBC}"/>
          </ac:spMkLst>
        </pc:spChg>
      </pc:sldChg>
      <pc:sldChg chg="modSp new mod">
        <pc:chgData name="David George" userId="00d1e6794cfa9047" providerId="LiveId" clId="{75E31D9F-1FB2-487C-85C2-13B188DCED10}" dt="2023-11-02T17:31:52.765" v="3855" actId="20577"/>
        <pc:sldMkLst>
          <pc:docMk/>
          <pc:sldMk cId="1975429605" sldId="779"/>
        </pc:sldMkLst>
        <pc:spChg chg="mod">
          <ac:chgData name="David George" userId="00d1e6794cfa9047" providerId="LiveId" clId="{75E31D9F-1FB2-487C-85C2-13B188DCED10}" dt="2023-11-02T16:39:06.153" v="2388" actId="20577"/>
          <ac:spMkLst>
            <pc:docMk/>
            <pc:sldMk cId="1975429605" sldId="779"/>
            <ac:spMk id="2" creationId="{C41BD4DC-CF43-9FEE-5284-36238279A2E0}"/>
          </ac:spMkLst>
        </pc:spChg>
        <pc:spChg chg="mod">
          <ac:chgData name="David George" userId="00d1e6794cfa9047" providerId="LiveId" clId="{75E31D9F-1FB2-487C-85C2-13B188DCED10}" dt="2023-11-02T17:31:52.765" v="3855" actId="20577"/>
          <ac:spMkLst>
            <pc:docMk/>
            <pc:sldMk cId="1975429605" sldId="779"/>
            <ac:spMk id="3" creationId="{B2F39407-E464-3A8C-0313-040F2C9CF986}"/>
          </ac:spMkLst>
        </pc:spChg>
      </pc:sldChg>
      <pc:sldChg chg="modSp new mod">
        <pc:chgData name="David George" userId="00d1e6794cfa9047" providerId="LiveId" clId="{75E31D9F-1FB2-487C-85C2-13B188DCED10}" dt="2023-11-02T17:32:19.895" v="3898" actId="20577"/>
        <pc:sldMkLst>
          <pc:docMk/>
          <pc:sldMk cId="1881499623" sldId="780"/>
        </pc:sldMkLst>
        <pc:spChg chg="mod">
          <ac:chgData name="David George" userId="00d1e6794cfa9047" providerId="LiveId" clId="{75E31D9F-1FB2-487C-85C2-13B188DCED10}" dt="2023-11-02T16:39:15.744" v="2405" actId="20577"/>
          <ac:spMkLst>
            <pc:docMk/>
            <pc:sldMk cId="1881499623" sldId="780"/>
            <ac:spMk id="2" creationId="{5BA272BD-C214-E932-6612-222D460CE30B}"/>
          </ac:spMkLst>
        </pc:spChg>
        <pc:spChg chg="mod">
          <ac:chgData name="David George" userId="00d1e6794cfa9047" providerId="LiveId" clId="{75E31D9F-1FB2-487C-85C2-13B188DCED10}" dt="2023-11-02T17:32:19.895" v="3898" actId="20577"/>
          <ac:spMkLst>
            <pc:docMk/>
            <pc:sldMk cId="1881499623" sldId="780"/>
            <ac:spMk id="3" creationId="{2EA604AA-2EE9-8A17-1A97-7362582EA54D}"/>
          </ac:spMkLst>
        </pc:spChg>
      </pc:sldChg>
      <pc:sldChg chg="modSp new mod">
        <pc:chgData name="David George" userId="00d1e6794cfa9047" providerId="LiveId" clId="{75E31D9F-1FB2-487C-85C2-13B188DCED10}" dt="2023-11-02T17:50:04.937" v="4590" actId="20577"/>
        <pc:sldMkLst>
          <pc:docMk/>
          <pc:sldMk cId="3924378286" sldId="781"/>
        </pc:sldMkLst>
        <pc:spChg chg="mod">
          <ac:chgData name="David George" userId="00d1e6794cfa9047" providerId="LiveId" clId="{75E31D9F-1FB2-487C-85C2-13B188DCED10}" dt="2023-11-02T16:39:25.876" v="2417" actId="20577"/>
          <ac:spMkLst>
            <pc:docMk/>
            <pc:sldMk cId="3924378286" sldId="781"/>
            <ac:spMk id="2" creationId="{924E0ECD-ABE2-F3D1-44C0-4143C738AF5E}"/>
          </ac:spMkLst>
        </pc:spChg>
        <pc:spChg chg="mod">
          <ac:chgData name="David George" userId="00d1e6794cfa9047" providerId="LiveId" clId="{75E31D9F-1FB2-487C-85C2-13B188DCED10}" dt="2023-11-02T17:50:04.937" v="4590" actId="20577"/>
          <ac:spMkLst>
            <pc:docMk/>
            <pc:sldMk cId="3924378286" sldId="781"/>
            <ac:spMk id="3" creationId="{EEBBDD49-4D6F-73B7-8F54-9CF6DB23AF74}"/>
          </ac:spMkLst>
        </pc:spChg>
      </pc:sldChg>
      <pc:sldChg chg="modSp new mod">
        <pc:chgData name="David George" userId="00d1e6794cfa9047" providerId="LiveId" clId="{75E31D9F-1FB2-487C-85C2-13B188DCED10}" dt="2023-11-02T17:42:43.262" v="4311" actId="20577"/>
        <pc:sldMkLst>
          <pc:docMk/>
          <pc:sldMk cId="3525135210" sldId="782"/>
        </pc:sldMkLst>
        <pc:spChg chg="mod">
          <ac:chgData name="David George" userId="00d1e6794cfa9047" providerId="LiveId" clId="{75E31D9F-1FB2-487C-85C2-13B188DCED10}" dt="2023-11-02T17:39:29.322" v="4224" actId="20577"/>
          <ac:spMkLst>
            <pc:docMk/>
            <pc:sldMk cId="3525135210" sldId="782"/>
            <ac:spMk id="2" creationId="{12822E32-36CD-42CD-D621-5BE0B21D0CC9}"/>
          </ac:spMkLst>
        </pc:spChg>
        <pc:spChg chg="mod">
          <ac:chgData name="David George" userId="00d1e6794cfa9047" providerId="LiveId" clId="{75E31D9F-1FB2-487C-85C2-13B188DCED10}" dt="2023-11-02T17:42:43.262" v="4311" actId="20577"/>
          <ac:spMkLst>
            <pc:docMk/>
            <pc:sldMk cId="3525135210" sldId="782"/>
            <ac:spMk id="3" creationId="{24E2CCB3-21F6-032A-A0E8-2EF8BFF7FC66}"/>
          </ac:spMkLst>
        </pc:spChg>
      </pc:sldChg>
      <pc:sldChg chg="modSp new mod">
        <pc:chgData name="David George" userId="00d1e6794cfa9047" providerId="LiveId" clId="{75E31D9F-1FB2-487C-85C2-13B188DCED10}" dt="2023-11-02T17:42:57.865" v="4312"/>
        <pc:sldMkLst>
          <pc:docMk/>
          <pc:sldMk cId="1729452822" sldId="783"/>
        </pc:sldMkLst>
        <pc:spChg chg="mod">
          <ac:chgData name="David George" userId="00d1e6794cfa9047" providerId="LiveId" clId="{75E31D9F-1FB2-487C-85C2-13B188DCED10}" dt="2023-11-02T17:41:37.661" v="4284" actId="20577"/>
          <ac:spMkLst>
            <pc:docMk/>
            <pc:sldMk cId="1729452822" sldId="783"/>
            <ac:spMk id="2" creationId="{7D9840A7-3F50-4759-D7B0-65FC31F337E5}"/>
          </ac:spMkLst>
        </pc:spChg>
        <pc:spChg chg="mod">
          <ac:chgData name="David George" userId="00d1e6794cfa9047" providerId="LiveId" clId="{75E31D9F-1FB2-487C-85C2-13B188DCED10}" dt="2023-11-02T17:42:57.865" v="4312"/>
          <ac:spMkLst>
            <pc:docMk/>
            <pc:sldMk cId="1729452822" sldId="783"/>
            <ac:spMk id="3" creationId="{ECDC34D9-EB56-B679-E827-D7C3A3CCA881}"/>
          </ac:spMkLst>
        </pc:spChg>
      </pc:sldChg>
      <pc:sldMasterChg chg="modSldLayout">
        <pc:chgData name="David George" userId="00d1e6794cfa9047" providerId="LiveId" clId="{75E31D9F-1FB2-487C-85C2-13B188DCED10}" dt="2023-11-02T15:25:35.402" v="5" actId="207"/>
        <pc:sldMasterMkLst>
          <pc:docMk/>
          <pc:sldMasterMk cId="220462895" sldId="2147483672"/>
        </pc:sldMasterMkLst>
        <pc:sldLayoutChg chg="modSp mod">
          <pc:chgData name="David George" userId="00d1e6794cfa9047" providerId="LiveId" clId="{75E31D9F-1FB2-487C-85C2-13B188DCED10}" dt="2023-11-02T15:25:21.964" v="3" actId="692"/>
          <pc:sldLayoutMkLst>
            <pc:docMk/>
            <pc:sldMasterMk cId="220462895" sldId="2147483672"/>
            <pc:sldLayoutMk cId="4196184071" sldId="2147483674"/>
          </pc:sldLayoutMkLst>
          <pc:spChg chg="mod">
            <ac:chgData name="David George" userId="00d1e6794cfa9047" providerId="LiveId" clId="{75E31D9F-1FB2-487C-85C2-13B188DCED10}" dt="2023-11-02T15:25:21.964" v="3" actId="692"/>
            <ac:spMkLst>
              <pc:docMk/>
              <pc:sldMasterMk cId="220462895" sldId="2147483672"/>
              <pc:sldLayoutMk cId="4196184071" sldId="2147483674"/>
              <ac:spMk id="7" creationId="{00000000-0000-0000-0000-000000000000}"/>
            </ac:spMkLst>
          </pc:spChg>
          <pc:spChg chg="mod">
            <ac:chgData name="David George" userId="00d1e6794cfa9047" providerId="LiveId" clId="{75E31D9F-1FB2-487C-85C2-13B188DCED10}" dt="2023-11-02T15:25:17.682" v="2" actId="692"/>
            <ac:spMkLst>
              <pc:docMk/>
              <pc:sldMasterMk cId="220462895" sldId="2147483672"/>
              <pc:sldLayoutMk cId="4196184071" sldId="2147483674"/>
              <ac:spMk id="8" creationId="{00000000-0000-0000-0000-000000000000}"/>
            </ac:spMkLst>
          </pc:spChg>
        </pc:sldLayoutChg>
        <pc:sldLayoutChg chg="modSp mod">
          <pc:chgData name="David George" userId="00d1e6794cfa9047" providerId="LiveId" clId="{75E31D9F-1FB2-487C-85C2-13B188DCED10}" dt="2023-11-02T15:25:35.402" v="5" actId="207"/>
          <pc:sldLayoutMkLst>
            <pc:docMk/>
            <pc:sldMasterMk cId="220462895" sldId="2147483672"/>
            <pc:sldLayoutMk cId="4287714956" sldId="2147483675"/>
          </pc:sldLayoutMkLst>
          <pc:spChg chg="mod">
            <ac:chgData name="David George" userId="00d1e6794cfa9047" providerId="LiveId" clId="{75E31D9F-1FB2-487C-85C2-13B188DCED10}" dt="2023-11-02T15:25:35.402" v="5" actId="207"/>
            <ac:spMkLst>
              <pc:docMk/>
              <pc:sldMasterMk cId="220462895" sldId="2147483672"/>
              <pc:sldLayoutMk cId="4287714956" sldId="2147483675"/>
              <ac:spMk id="7"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0"/>
            <a:ext cx="3070861" cy="435848"/>
          </a:xfrm>
          <a:prstGeom prst="rect">
            <a:avLst/>
          </a:prstGeom>
        </p:spPr>
        <p:txBody>
          <a:bodyPr vert="horz" lIns="93940" tIns="46969" rIns="93940" bIns="46969" rtlCol="0"/>
          <a:lstStyle>
            <a:lvl1pPr algn="l">
              <a:defRPr sz="1200"/>
            </a:lvl1pPr>
          </a:lstStyle>
          <a:p>
            <a:endParaRPr lang="en-US"/>
          </a:p>
        </p:txBody>
      </p:sp>
      <p:sp>
        <p:nvSpPr>
          <p:cNvPr id="3" name="Date Placeholder 2"/>
          <p:cNvSpPr>
            <a:spLocks noGrp="1"/>
          </p:cNvSpPr>
          <p:nvPr>
            <p:ph type="dt" sz="quarter" idx="1"/>
          </p:nvPr>
        </p:nvSpPr>
        <p:spPr>
          <a:xfrm>
            <a:off x="4014112" y="0"/>
            <a:ext cx="3070861" cy="435848"/>
          </a:xfrm>
          <a:prstGeom prst="rect">
            <a:avLst/>
          </a:prstGeom>
        </p:spPr>
        <p:txBody>
          <a:bodyPr vert="horz" lIns="93940" tIns="46969" rIns="93940" bIns="46969" rtlCol="0"/>
          <a:lstStyle>
            <a:lvl1pPr algn="r">
              <a:defRPr sz="1200"/>
            </a:lvl1pPr>
          </a:lstStyle>
          <a:p>
            <a:fld id="{F4C0FD34-0CA9-4A22-86BE-A4C94BDAE551}" type="datetimeFigureOut">
              <a:rPr lang="en-US" smtClean="0"/>
              <a:t>12/17/2023</a:t>
            </a:fld>
            <a:endParaRPr lang="en-US"/>
          </a:p>
        </p:txBody>
      </p:sp>
      <p:sp>
        <p:nvSpPr>
          <p:cNvPr id="4" name="Footer Placeholder 3"/>
          <p:cNvSpPr>
            <a:spLocks noGrp="1"/>
          </p:cNvSpPr>
          <p:nvPr>
            <p:ph type="ftr" sz="quarter" idx="2"/>
          </p:nvPr>
        </p:nvSpPr>
        <p:spPr>
          <a:xfrm>
            <a:off x="9" y="8250963"/>
            <a:ext cx="3070861" cy="435847"/>
          </a:xfrm>
          <a:prstGeom prst="rect">
            <a:avLst/>
          </a:prstGeom>
        </p:spPr>
        <p:txBody>
          <a:bodyPr vert="horz" lIns="93940" tIns="46969" rIns="93940" bIns="46969" rtlCol="0" anchor="b"/>
          <a:lstStyle>
            <a:lvl1pPr algn="l">
              <a:defRPr sz="1200"/>
            </a:lvl1pPr>
          </a:lstStyle>
          <a:p>
            <a:endParaRPr lang="en-US"/>
          </a:p>
        </p:txBody>
      </p:sp>
      <p:sp>
        <p:nvSpPr>
          <p:cNvPr id="5" name="Slide Number Placeholder 4"/>
          <p:cNvSpPr>
            <a:spLocks noGrp="1"/>
          </p:cNvSpPr>
          <p:nvPr>
            <p:ph type="sldNum" sz="quarter" idx="3"/>
          </p:nvPr>
        </p:nvSpPr>
        <p:spPr>
          <a:xfrm>
            <a:off x="4014112" y="8250963"/>
            <a:ext cx="3070861" cy="435847"/>
          </a:xfrm>
          <a:prstGeom prst="rect">
            <a:avLst/>
          </a:prstGeom>
        </p:spPr>
        <p:txBody>
          <a:bodyPr vert="horz" lIns="93940" tIns="46969" rIns="93940" bIns="46969" rtlCol="0" anchor="b"/>
          <a:lstStyle>
            <a:lvl1pPr algn="r">
              <a:defRPr sz="1200"/>
            </a:lvl1pPr>
          </a:lstStyle>
          <a:p>
            <a:fld id="{740D32BD-7919-4973-8DAC-E90E61B373F1}" type="slidenum">
              <a:rPr lang="en-US" smtClean="0"/>
              <a:t>‹#›</a:t>
            </a:fld>
            <a:endParaRPr lang="en-US"/>
          </a:p>
        </p:txBody>
      </p:sp>
    </p:spTree>
    <p:extLst>
      <p:ext uri="{BB962C8B-B14F-4D97-AF65-F5344CB8AC3E}">
        <p14:creationId xmlns:p14="http://schemas.microsoft.com/office/powerpoint/2010/main" val="2890026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5"/>
            <a:ext cx="3071178" cy="435665"/>
          </a:xfrm>
          <a:prstGeom prst="rect">
            <a:avLst/>
          </a:prstGeom>
        </p:spPr>
        <p:txBody>
          <a:bodyPr vert="horz" lIns="91407" tIns="45703" rIns="91407" bIns="45703" rtlCol="0"/>
          <a:lstStyle>
            <a:lvl1pPr algn="l">
              <a:defRPr sz="1200"/>
            </a:lvl1pPr>
          </a:lstStyle>
          <a:p>
            <a:endParaRPr lang="en-US"/>
          </a:p>
        </p:txBody>
      </p:sp>
      <p:sp>
        <p:nvSpPr>
          <p:cNvPr id="3" name="Date Placeholder 2"/>
          <p:cNvSpPr>
            <a:spLocks noGrp="1"/>
          </p:cNvSpPr>
          <p:nvPr>
            <p:ph type="dt" idx="1"/>
          </p:nvPr>
        </p:nvSpPr>
        <p:spPr>
          <a:xfrm>
            <a:off x="4013833" y="5"/>
            <a:ext cx="3071178" cy="435665"/>
          </a:xfrm>
          <a:prstGeom prst="rect">
            <a:avLst/>
          </a:prstGeom>
        </p:spPr>
        <p:txBody>
          <a:bodyPr vert="horz" lIns="91407" tIns="45703" rIns="91407" bIns="45703" rtlCol="0"/>
          <a:lstStyle>
            <a:lvl1pPr algn="r">
              <a:defRPr sz="1200"/>
            </a:lvl1pPr>
          </a:lstStyle>
          <a:p>
            <a:fld id="{78CD85BF-51BD-4120-92F1-BF5496E29ED0}" type="datetimeFigureOut">
              <a:rPr lang="en-US" smtClean="0"/>
              <a:t>12/17/2023</a:t>
            </a:fld>
            <a:endParaRPr lang="en-US"/>
          </a:p>
        </p:txBody>
      </p:sp>
      <p:sp>
        <p:nvSpPr>
          <p:cNvPr id="4" name="Slide Image Placeholder 3"/>
          <p:cNvSpPr>
            <a:spLocks noGrp="1" noRot="1" noChangeAspect="1"/>
          </p:cNvSpPr>
          <p:nvPr>
            <p:ph type="sldImg" idx="2"/>
          </p:nvPr>
        </p:nvSpPr>
        <p:spPr>
          <a:xfrm>
            <a:off x="1196975" y="1085850"/>
            <a:ext cx="4692650" cy="2932113"/>
          </a:xfrm>
          <a:prstGeom prst="rect">
            <a:avLst/>
          </a:prstGeom>
          <a:noFill/>
          <a:ln w="12700">
            <a:solidFill>
              <a:prstClr val="black"/>
            </a:solidFill>
          </a:ln>
        </p:spPr>
        <p:txBody>
          <a:bodyPr vert="horz" lIns="91407" tIns="45703" rIns="91407" bIns="45703" rtlCol="0" anchor="ctr"/>
          <a:lstStyle/>
          <a:p>
            <a:endParaRPr lang="en-US"/>
          </a:p>
        </p:txBody>
      </p:sp>
      <p:sp>
        <p:nvSpPr>
          <p:cNvPr id="5" name="Notes Placeholder 4"/>
          <p:cNvSpPr>
            <a:spLocks noGrp="1"/>
          </p:cNvSpPr>
          <p:nvPr>
            <p:ph type="body" sz="quarter" idx="3"/>
          </p:nvPr>
        </p:nvSpPr>
        <p:spPr>
          <a:xfrm>
            <a:off x="708986" y="4180027"/>
            <a:ext cx="5668644" cy="3420556"/>
          </a:xfrm>
          <a:prstGeom prst="rect">
            <a:avLst/>
          </a:prstGeom>
        </p:spPr>
        <p:txBody>
          <a:bodyPr vert="horz" lIns="91407" tIns="45703" rIns="91407" bIns="4570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251137"/>
            <a:ext cx="3071178" cy="435665"/>
          </a:xfrm>
          <a:prstGeom prst="rect">
            <a:avLst/>
          </a:prstGeom>
        </p:spPr>
        <p:txBody>
          <a:bodyPr vert="horz" lIns="91407" tIns="45703" rIns="91407" bIns="45703" rtlCol="0" anchor="b"/>
          <a:lstStyle>
            <a:lvl1pPr algn="l">
              <a:defRPr sz="1200"/>
            </a:lvl1pPr>
          </a:lstStyle>
          <a:p>
            <a:endParaRPr lang="en-US"/>
          </a:p>
        </p:txBody>
      </p:sp>
      <p:sp>
        <p:nvSpPr>
          <p:cNvPr id="7" name="Slide Number Placeholder 6"/>
          <p:cNvSpPr>
            <a:spLocks noGrp="1"/>
          </p:cNvSpPr>
          <p:nvPr>
            <p:ph type="sldNum" sz="quarter" idx="5"/>
          </p:nvPr>
        </p:nvSpPr>
        <p:spPr>
          <a:xfrm>
            <a:off x="4013833" y="8251137"/>
            <a:ext cx="3071178" cy="435665"/>
          </a:xfrm>
          <a:prstGeom prst="rect">
            <a:avLst/>
          </a:prstGeom>
        </p:spPr>
        <p:txBody>
          <a:bodyPr vert="horz" lIns="91407" tIns="45703" rIns="91407" bIns="45703" rtlCol="0" anchor="b"/>
          <a:lstStyle>
            <a:lvl1pPr algn="r">
              <a:defRPr sz="1200"/>
            </a:lvl1pPr>
          </a:lstStyle>
          <a:p>
            <a:fld id="{F0D58773-B9D9-49EB-B207-297435C97098}" type="slidenum">
              <a:rPr lang="en-US" smtClean="0"/>
              <a:t>‹#›</a:t>
            </a:fld>
            <a:endParaRPr lang="en-US"/>
          </a:p>
        </p:txBody>
      </p:sp>
    </p:spTree>
    <p:extLst>
      <p:ext uri="{BB962C8B-B14F-4D97-AF65-F5344CB8AC3E}">
        <p14:creationId xmlns:p14="http://schemas.microsoft.com/office/powerpoint/2010/main" val="1306434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58773-B9D9-49EB-B207-297435C97098}" type="slidenum">
              <a:rPr lang="en-US" smtClean="0"/>
              <a:t>3</a:t>
            </a:fld>
            <a:endParaRPr lang="en-US"/>
          </a:p>
        </p:txBody>
      </p:sp>
    </p:spTree>
    <p:extLst>
      <p:ext uri="{BB962C8B-B14F-4D97-AF65-F5344CB8AC3E}">
        <p14:creationId xmlns:p14="http://schemas.microsoft.com/office/powerpoint/2010/main" val="2829274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58773-B9D9-49EB-B207-297435C97098}" type="slidenum">
              <a:rPr lang="en-US" smtClean="0"/>
              <a:t>7</a:t>
            </a:fld>
            <a:endParaRPr lang="en-US"/>
          </a:p>
        </p:txBody>
      </p:sp>
    </p:spTree>
    <p:extLst>
      <p:ext uri="{BB962C8B-B14F-4D97-AF65-F5344CB8AC3E}">
        <p14:creationId xmlns:p14="http://schemas.microsoft.com/office/powerpoint/2010/main" val="1968839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58773-B9D9-49EB-B207-297435C97098}" type="slidenum">
              <a:rPr lang="en-US" smtClean="0"/>
              <a:t>12</a:t>
            </a:fld>
            <a:endParaRPr lang="en-US"/>
          </a:p>
        </p:txBody>
      </p:sp>
    </p:spTree>
    <p:extLst>
      <p:ext uri="{BB962C8B-B14F-4D97-AF65-F5344CB8AC3E}">
        <p14:creationId xmlns:p14="http://schemas.microsoft.com/office/powerpoint/2010/main" val="2556392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58773-B9D9-49EB-B207-297435C97098}" type="slidenum">
              <a:rPr lang="en-US" smtClean="0"/>
              <a:t>17</a:t>
            </a:fld>
            <a:endParaRPr lang="en-US"/>
          </a:p>
        </p:txBody>
      </p:sp>
    </p:spTree>
    <p:extLst>
      <p:ext uri="{BB962C8B-B14F-4D97-AF65-F5344CB8AC3E}">
        <p14:creationId xmlns:p14="http://schemas.microsoft.com/office/powerpoint/2010/main" val="4121750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dirty="0"/>
              <a:t>Click to edit Master title style</a:t>
            </a:r>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60845962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798790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93909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p:txBody>
          <a:bodyPr/>
          <a:lstStyle>
            <a:lvl1pPr>
              <a:defRPr sz="4800">
                <a:solidFill>
                  <a:schemeClr val="tx1"/>
                </a:solidFill>
                <a:effectLst>
                  <a:outerShdw blurRad="38100" dist="38100" dir="2700000" algn="tl">
                    <a:srgbClr val="000000">
                      <a:alpha val="43137"/>
                    </a:srgbClr>
                  </a:outerShdw>
                </a:effectLst>
                <a:latin typeface="+mn-lt"/>
              </a:defRPr>
            </a:lvl1pPr>
          </a:lstStyle>
          <a:p>
            <a:r>
              <a:rPr lang="en-US" dirty="0"/>
              <a:t>Click to edit Master title style</a:t>
            </a:r>
          </a:p>
        </p:txBody>
      </p:sp>
      <p:sp>
        <p:nvSpPr>
          <p:cNvPr id="3" name="Content Placeholder 2"/>
          <p:cNvSpPr>
            <a:spLocks noGrp="1"/>
          </p:cNvSpPr>
          <p:nvPr>
            <p:ph idx="1"/>
          </p:nvPr>
        </p:nvSpPr>
        <p:spPr/>
        <p:txBody>
          <a:bodyPr/>
          <a:lstStyle>
            <a:lvl1pPr>
              <a:defRPr sz="3200">
                <a:solidFill>
                  <a:schemeClr val="tx1"/>
                </a:solidFill>
                <a:effectLst>
                  <a:outerShdw blurRad="38100" dist="38100" dir="2700000" algn="tl">
                    <a:srgbClr val="000000">
                      <a:alpha val="43137"/>
                    </a:srgbClr>
                  </a:outerShdw>
                </a:effectLst>
              </a:defRPr>
            </a:lvl1pPr>
            <a:lvl2pPr>
              <a:defRPr sz="2400">
                <a:solidFill>
                  <a:schemeClr val="tx1"/>
                </a:solidFill>
                <a:effectLst>
                  <a:outerShdw blurRad="38100" dist="38100" dir="2700000" algn="tl">
                    <a:srgbClr val="000000">
                      <a:alpha val="43137"/>
                    </a:srgbClr>
                  </a:outerShdw>
                </a:effectLst>
              </a:defRPr>
            </a:lvl2pPr>
            <a:lvl3pPr>
              <a:defRPr sz="1800">
                <a:solidFill>
                  <a:schemeClr val="tx1"/>
                </a:solidFill>
                <a:effectLst>
                  <a:outerShdw blurRad="38100" dist="38100" dir="2700000" algn="tl">
                    <a:srgbClr val="000000">
                      <a:alpha val="43137"/>
                    </a:srgbClr>
                  </a:outerShdw>
                </a:effectLst>
              </a:defRPr>
            </a:lvl3pPr>
            <a:lvl4pPr>
              <a:defRPr sz="1600">
                <a:solidFill>
                  <a:schemeClr val="tx1"/>
                </a:solidFill>
                <a:effectLst>
                  <a:outerShdw blurRad="38100" dist="38100" dir="2700000" algn="tl">
                    <a:srgbClr val="000000">
                      <a:alpha val="43137"/>
                    </a:srgbClr>
                  </a:outerShdw>
                </a:effectLst>
              </a:defRPr>
            </a:lvl4pPr>
            <a:lvl5pPr>
              <a:defRPr>
                <a:solidFill>
                  <a:schemeClr val="tx1"/>
                </a:solidFill>
                <a:effectLst>
                  <a:outerShdw blurRad="38100" dist="38100" dir="2700000" algn="tl">
                    <a:srgbClr val="000000">
                      <a:alpha val="43137"/>
                    </a:srgbClr>
                  </a:outerShdw>
                </a:effect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85C0DD7-983E-4333-88C2-F4D87369E54A}"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
        <p:nvSpPr>
          <p:cNvPr id="7" name="Rectangle 6"/>
          <p:cNvSpPr/>
          <p:nvPr userDrawn="1"/>
        </p:nvSpPr>
        <p:spPr>
          <a:xfrm flipV="1">
            <a:off x="628650" y="1280159"/>
            <a:ext cx="7886700" cy="12874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flipV="1">
            <a:off x="628650" y="5168213"/>
            <a:ext cx="7886700" cy="12874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61840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5C0DD7-983E-4333-88C2-F4D87369E54A}"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
        <p:nvSpPr>
          <p:cNvPr id="7" name="Rectangle 6"/>
          <p:cNvSpPr/>
          <p:nvPr userDrawn="1"/>
        </p:nvSpPr>
        <p:spPr>
          <a:xfrm flipV="1">
            <a:off x="623888" y="3695807"/>
            <a:ext cx="7886700" cy="12874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77149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5C0DD7-983E-4333-88C2-F4D87369E54A}" type="datetimeFigureOut">
              <a:rPr lang="en-US" smtClean="0"/>
              <a:t>12/17/2023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2741613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5C0DD7-983E-4333-88C2-F4D87369E54A}" type="datetimeFigureOut">
              <a:rPr lang="en-US" smtClean="0"/>
              <a:t>12/17/2023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213300219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5C0DD7-983E-4333-88C2-F4D87369E54A}" type="datetimeFigureOut">
              <a:rPr lang="en-US" smtClean="0"/>
              <a:t>12/17/2023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2068490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C0DD7-983E-4333-88C2-F4D87369E54A}" type="datetimeFigureOut">
              <a:rPr lang="en-US" smtClean="0"/>
              <a:t>12/17/2023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562009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85C0DD7-983E-4333-88C2-F4D87369E54A}" type="datetimeFigureOut">
              <a:rPr lang="en-US" smtClean="0"/>
              <a:t>12/17/2023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668575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85C0DD7-983E-4333-88C2-F4D87369E54A}" type="datetimeFigureOut">
              <a:rPr lang="en-US" smtClean="0"/>
              <a:t>12/17/2023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19964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D85C0DD7-983E-4333-88C2-F4D87369E54A}" type="datetimeFigureOut">
              <a:rPr lang="en-US" smtClean="0"/>
              <a:t>12/17/2023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5ACA6D8D-C8F0-4DF3-939A-0A349CB6D3F7}" type="slidenum">
              <a:rPr lang="en-US" smtClean="0"/>
              <a:t>‹#›</a:t>
            </a:fld>
            <a:endParaRPr lang="en-US"/>
          </a:p>
        </p:txBody>
      </p:sp>
      <p:pic>
        <p:nvPicPr>
          <p:cNvPr id="7" name="Picture 6"/>
          <p:cNvPicPr>
            <a:picLocks noChangeAspect="1"/>
          </p:cNvPicPr>
          <p:nvPr userDrawn="1"/>
        </p:nvPicPr>
        <p:blipFill>
          <a:blip r:embed="rId13" cstate="print">
            <a:lum bright="70000" contrast="-70000"/>
            <a:extLst>
              <a:ext uri="{28A0092B-C50C-407E-A947-70E740481C1C}">
                <a14:useLocalDpi xmlns:a14="http://schemas.microsoft.com/office/drawing/2010/main" val="0"/>
              </a:ext>
            </a:extLst>
          </a:blip>
          <a:stretch>
            <a:fillRect/>
          </a:stretch>
        </p:blipFill>
        <p:spPr>
          <a:xfrm>
            <a:off x="7562538" y="304271"/>
            <a:ext cx="1234889" cy="1123514"/>
          </a:xfrm>
          <a:prstGeom prst="rect">
            <a:avLst/>
          </a:prstGeom>
        </p:spPr>
      </p:pic>
    </p:spTree>
    <p:extLst>
      <p:ext uri="{BB962C8B-B14F-4D97-AF65-F5344CB8AC3E}">
        <p14:creationId xmlns:p14="http://schemas.microsoft.com/office/powerpoint/2010/main" val="2204628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4:19</a:t>
            </a:r>
            <a:endParaRPr lang="en-US" dirty="0"/>
          </a:p>
        </p:txBody>
      </p:sp>
      <p:sp>
        <p:nvSpPr>
          <p:cNvPr id="3" name="Content Placeholder 2"/>
          <p:cNvSpPr>
            <a:spLocks noGrp="1"/>
          </p:cNvSpPr>
          <p:nvPr>
            <p:ph idx="1"/>
          </p:nvPr>
        </p:nvSpPr>
        <p:spPr>
          <a:xfrm>
            <a:off x="628650" y="1521354"/>
            <a:ext cx="8208052" cy="3626115"/>
          </a:xfrm>
        </p:spPr>
        <p:txBody>
          <a:bodyPr>
            <a:normAutofit/>
          </a:bodyPr>
          <a:lstStyle/>
          <a:p>
            <a:pPr marL="0" indent="0">
              <a:buNone/>
            </a:pPr>
            <a:r>
              <a:rPr lang="en-US" b="1" baseline="30000" dirty="0"/>
              <a:t>19 </a:t>
            </a:r>
            <a:r>
              <a:rPr lang="en-US" dirty="0"/>
              <a:t>And he said to them, “Follow me, and I will make you fishers of men.”</a:t>
            </a:r>
          </a:p>
        </p:txBody>
      </p:sp>
    </p:spTree>
    <p:extLst>
      <p:ext uri="{BB962C8B-B14F-4D97-AF65-F5344CB8AC3E}">
        <p14:creationId xmlns:p14="http://schemas.microsoft.com/office/powerpoint/2010/main" val="613744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BC/AD System</a:t>
            </a:r>
            <a:endParaRPr lang="en-US" dirty="0"/>
          </a:p>
        </p:txBody>
      </p:sp>
      <p:sp>
        <p:nvSpPr>
          <p:cNvPr id="3" name="Content Placeholder 2"/>
          <p:cNvSpPr>
            <a:spLocks noGrp="1"/>
          </p:cNvSpPr>
          <p:nvPr>
            <p:ph idx="1"/>
          </p:nvPr>
        </p:nvSpPr>
        <p:spPr/>
        <p:txBody>
          <a:bodyPr/>
          <a:lstStyle/>
          <a:p>
            <a:r>
              <a:rPr lang="en-US" dirty="0" smtClean="0"/>
              <a:t>No year “0”</a:t>
            </a:r>
          </a:p>
          <a:p>
            <a:pPr lvl="1"/>
            <a:r>
              <a:rPr lang="en-US" dirty="0" smtClean="0"/>
              <a:t>1 BC is followed by 1 AD</a:t>
            </a:r>
          </a:p>
          <a:p>
            <a:r>
              <a:rPr lang="en-US" dirty="0" smtClean="0"/>
              <a:t>His calculations were not preserved</a:t>
            </a:r>
          </a:p>
          <a:p>
            <a:pPr lvl="1"/>
            <a:r>
              <a:rPr lang="en-US" dirty="0" smtClean="0"/>
              <a:t>Made a 4 year mistake</a:t>
            </a:r>
            <a:endParaRPr lang="en-US" dirty="0"/>
          </a:p>
          <a:p>
            <a:r>
              <a:rPr lang="en-US" dirty="0" smtClean="0"/>
              <a:t>Jesus was born at the end of 5 BC not 1 BC </a:t>
            </a:r>
            <a:endParaRPr lang="en-US" dirty="0"/>
          </a:p>
        </p:txBody>
      </p:sp>
    </p:spTree>
    <p:extLst>
      <p:ext uri="{BB962C8B-B14F-4D97-AF65-F5344CB8AC3E}">
        <p14:creationId xmlns:p14="http://schemas.microsoft.com/office/powerpoint/2010/main" val="855305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BC/AD System</a:t>
            </a:r>
            <a:endParaRPr lang="en-US" dirty="0"/>
          </a:p>
        </p:txBody>
      </p:sp>
      <p:sp>
        <p:nvSpPr>
          <p:cNvPr id="3" name="Content Placeholder 2"/>
          <p:cNvSpPr>
            <a:spLocks noGrp="1"/>
          </p:cNvSpPr>
          <p:nvPr>
            <p:ph idx="1"/>
          </p:nvPr>
        </p:nvSpPr>
        <p:spPr/>
        <p:txBody>
          <a:bodyPr/>
          <a:lstStyle/>
          <a:p>
            <a:r>
              <a:rPr lang="en-US" dirty="0" smtClean="0"/>
              <a:t>Infrequently used for 250 years</a:t>
            </a:r>
          </a:p>
          <a:p>
            <a:r>
              <a:rPr lang="en-US" dirty="0" smtClean="0"/>
              <a:t>Charlemagne popularized it during his reign as “Holy Roman Emperor”</a:t>
            </a:r>
          </a:p>
          <a:p>
            <a:pPr lvl="1"/>
            <a:r>
              <a:rPr lang="en-US" dirty="0" smtClean="0"/>
              <a:t>Late 8</a:t>
            </a:r>
            <a:r>
              <a:rPr lang="en-US" baseline="30000" dirty="0" smtClean="0"/>
              <a:t>th</a:t>
            </a:r>
            <a:r>
              <a:rPr lang="en-US" dirty="0" smtClean="0"/>
              <a:t> Century</a:t>
            </a:r>
          </a:p>
          <a:p>
            <a:r>
              <a:rPr lang="en-US" dirty="0" smtClean="0"/>
              <a:t>Spread across Western Europe</a:t>
            </a:r>
            <a:endParaRPr lang="en-US" dirty="0"/>
          </a:p>
        </p:txBody>
      </p:sp>
    </p:spTree>
    <p:extLst>
      <p:ext uri="{BB962C8B-B14F-4D97-AF65-F5344CB8AC3E}">
        <p14:creationId xmlns:p14="http://schemas.microsoft.com/office/powerpoint/2010/main" val="423703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outerShdw blurRad="38100" dist="38100" dir="2700000" algn="tl">
                    <a:srgbClr val="000000">
                      <a:alpha val="43137"/>
                    </a:srgbClr>
                  </a:outerShdw>
                </a:effectLst>
                <a:latin typeface="Georgia" panose="02040502050405020303" pitchFamily="18" charset="0"/>
              </a:rPr>
              <a:t>Passovers of</a:t>
            </a:r>
            <a:br>
              <a:rPr lang="en-US" dirty="0" smtClean="0">
                <a:effectLst>
                  <a:outerShdw blurRad="38100" dist="38100" dir="2700000" algn="tl">
                    <a:srgbClr val="000000">
                      <a:alpha val="43137"/>
                    </a:srgbClr>
                  </a:outerShdw>
                </a:effectLst>
                <a:latin typeface="Georgia" panose="02040502050405020303" pitchFamily="18" charset="0"/>
              </a:rPr>
            </a:br>
            <a:r>
              <a:rPr lang="en-US" dirty="0" smtClean="0">
                <a:effectLst>
                  <a:outerShdw blurRad="38100" dist="38100" dir="2700000" algn="tl">
                    <a:srgbClr val="000000">
                      <a:alpha val="43137"/>
                    </a:srgbClr>
                  </a:outerShdw>
                </a:effectLst>
                <a:latin typeface="Georgia" panose="02040502050405020303" pitchFamily="18" charset="0"/>
              </a:rPr>
              <a:t>Jesus’ Ministry</a:t>
            </a:r>
            <a:endParaRPr lang="en-US" dirty="0">
              <a:effectLst>
                <a:outerShdw blurRad="38100" dist="38100" dir="2700000" algn="tl">
                  <a:srgbClr val="000000">
                    <a:alpha val="43137"/>
                  </a:srgbClr>
                </a:outerShdw>
              </a:effectLst>
              <a:latin typeface="Georgia" panose="02040502050405020303" pitchFamily="18" charset="0"/>
            </a:endParaRPr>
          </a:p>
        </p:txBody>
      </p:sp>
      <p:sp>
        <p:nvSpPr>
          <p:cNvPr id="3" name="Subtitle 2"/>
          <p:cNvSpPr>
            <a:spLocks noGrp="1"/>
          </p:cNvSpPr>
          <p:nvPr>
            <p:ph type="subTitle" idx="1"/>
          </p:nvPr>
        </p:nvSpPr>
        <p:spPr/>
        <p:txBody>
          <a:bodyPr>
            <a:normAutofit/>
          </a:bodyPr>
          <a:lstStyle/>
          <a:p>
            <a:endParaRPr lang="en-US" sz="2800" dirty="0">
              <a:effectLst>
                <a:outerShdw blurRad="38100" dist="38100" dir="2700000" algn="tl">
                  <a:srgbClr val="000000">
                    <a:alpha val="43137"/>
                  </a:srgbClr>
                </a:outerShdw>
              </a:effectLst>
            </a:endParaRPr>
          </a:p>
        </p:txBody>
      </p:sp>
      <p:sp>
        <p:nvSpPr>
          <p:cNvPr id="5" name="Rectangle 4"/>
          <p:cNvSpPr/>
          <p:nvPr/>
        </p:nvSpPr>
        <p:spPr>
          <a:xfrm>
            <a:off x="2496312" y="2906682"/>
            <a:ext cx="4160520" cy="122448"/>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Tree>
    <p:extLst>
      <p:ext uri="{BB962C8B-B14F-4D97-AF65-F5344CB8AC3E}">
        <p14:creationId xmlns:p14="http://schemas.microsoft.com/office/powerpoint/2010/main" val="19238568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Passover – 30 AD</a:t>
            </a:r>
            <a:endParaRPr lang="en-US" dirty="0"/>
          </a:p>
        </p:txBody>
      </p:sp>
      <p:sp>
        <p:nvSpPr>
          <p:cNvPr id="3" name="Content Placeholder 2"/>
          <p:cNvSpPr>
            <a:spLocks noGrp="1"/>
          </p:cNvSpPr>
          <p:nvPr>
            <p:ph idx="1"/>
          </p:nvPr>
        </p:nvSpPr>
        <p:spPr/>
        <p:txBody>
          <a:bodyPr/>
          <a:lstStyle/>
          <a:p>
            <a:r>
              <a:rPr lang="en-US" dirty="0" smtClean="0"/>
              <a:t>John 2:13</a:t>
            </a:r>
          </a:p>
          <a:p>
            <a:pPr lvl="1"/>
            <a:r>
              <a:rPr lang="en-US" b="1" baseline="30000" dirty="0">
                <a:effectLst/>
              </a:rPr>
              <a:t>13 </a:t>
            </a:r>
            <a:r>
              <a:rPr lang="en-US" dirty="0">
                <a:effectLst/>
              </a:rPr>
              <a:t>The Passover of the Jews was at hand, and Jesus went up to Jerusalem. </a:t>
            </a:r>
            <a:endParaRPr lang="en-US" dirty="0"/>
          </a:p>
          <a:p>
            <a:r>
              <a:rPr lang="en-US" dirty="0" smtClean="0"/>
              <a:t>John 2:20</a:t>
            </a:r>
          </a:p>
          <a:p>
            <a:pPr lvl="1"/>
            <a:r>
              <a:rPr lang="en-US" b="1" baseline="30000" dirty="0">
                <a:effectLst/>
              </a:rPr>
              <a:t>20 </a:t>
            </a:r>
            <a:r>
              <a:rPr lang="en-US" dirty="0">
                <a:effectLst/>
              </a:rPr>
              <a:t>The Jews then said, “It has taken forty-six years to build this temple</a:t>
            </a:r>
            <a:r>
              <a:rPr lang="en-US" dirty="0" smtClean="0">
                <a:effectLst/>
              </a:rPr>
              <a:t>,</a:t>
            </a:r>
            <a:r>
              <a:rPr lang="en-US" dirty="0">
                <a:effectLst/>
              </a:rPr>
              <a:t> and will you raise it up in three days?”</a:t>
            </a:r>
            <a:endParaRPr lang="en-US" dirty="0" smtClean="0"/>
          </a:p>
          <a:p>
            <a:r>
              <a:rPr lang="en-US" dirty="0" smtClean="0"/>
              <a:t>First time clearing out money changers</a:t>
            </a:r>
            <a:endParaRPr lang="en-US" dirty="0"/>
          </a:p>
        </p:txBody>
      </p:sp>
    </p:spTree>
    <p:extLst>
      <p:ext uri="{BB962C8B-B14F-4D97-AF65-F5344CB8AC3E}">
        <p14:creationId xmlns:p14="http://schemas.microsoft.com/office/powerpoint/2010/main" val="1171154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Passover – 31 AD</a:t>
            </a:r>
            <a:endParaRPr lang="en-US" dirty="0"/>
          </a:p>
        </p:txBody>
      </p:sp>
      <p:sp>
        <p:nvSpPr>
          <p:cNvPr id="3" name="Content Placeholder 2"/>
          <p:cNvSpPr>
            <a:spLocks noGrp="1"/>
          </p:cNvSpPr>
          <p:nvPr>
            <p:ph idx="1"/>
          </p:nvPr>
        </p:nvSpPr>
        <p:spPr/>
        <p:txBody>
          <a:bodyPr/>
          <a:lstStyle/>
          <a:p>
            <a:r>
              <a:rPr lang="en-US" dirty="0" smtClean="0"/>
              <a:t>John 5:1</a:t>
            </a:r>
          </a:p>
          <a:p>
            <a:pPr lvl="1"/>
            <a:r>
              <a:rPr lang="en-US" dirty="0">
                <a:effectLst/>
              </a:rPr>
              <a:t>After this there was a feast of the Jews, and Jesus went up to Jerusalem.</a:t>
            </a:r>
            <a:endParaRPr lang="en-US" dirty="0"/>
          </a:p>
          <a:p>
            <a:r>
              <a:rPr lang="en-US" dirty="0" smtClean="0"/>
              <a:t>Healing at the Pool of Bethesda</a:t>
            </a:r>
            <a:endParaRPr lang="en-US" dirty="0"/>
          </a:p>
        </p:txBody>
      </p:sp>
    </p:spTree>
    <p:extLst>
      <p:ext uri="{BB962C8B-B14F-4D97-AF65-F5344CB8AC3E}">
        <p14:creationId xmlns:p14="http://schemas.microsoft.com/office/powerpoint/2010/main" val="1412427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r>
              <a:rPr lang="en-US" baseline="30000" dirty="0" smtClean="0"/>
              <a:t>rd</a:t>
            </a:r>
            <a:r>
              <a:rPr lang="en-US" dirty="0" smtClean="0"/>
              <a:t> Passover – 32 AD</a:t>
            </a:r>
            <a:endParaRPr lang="en-US" dirty="0"/>
          </a:p>
        </p:txBody>
      </p:sp>
      <p:sp>
        <p:nvSpPr>
          <p:cNvPr id="3" name="Content Placeholder 2"/>
          <p:cNvSpPr>
            <a:spLocks noGrp="1"/>
          </p:cNvSpPr>
          <p:nvPr>
            <p:ph idx="1"/>
          </p:nvPr>
        </p:nvSpPr>
        <p:spPr/>
        <p:txBody>
          <a:bodyPr/>
          <a:lstStyle/>
          <a:p>
            <a:r>
              <a:rPr lang="en-US" dirty="0" smtClean="0"/>
              <a:t>John 6:4</a:t>
            </a:r>
          </a:p>
          <a:p>
            <a:pPr lvl="1"/>
            <a:r>
              <a:rPr lang="en-US" b="1" baseline="30000" dirty="0">
                <a:effectLst/>
              </a:rPr>
              <a:t>4 </a:t>
            </a:r>
            <a:r>
              <a:rPr lang="en-US" dirty="0">
                <a:effectLst/>
              </a:rPr>
              <a:t>Now the Passover, the feast of the Jews, was at hand.</a:t>
            </a:r>
            <a:endParaRPr lang="en-US" dirty="0"/>
          </a:p>
          <a:p>
            <a:r>
              <a:rPr lang="en-US" dirty="0" smtClean="0"/>
              <a:t>Feeding of the 5,000</a:t>
            </a:r>
            <a:endParaRPr lang="en-US" dirty="0"/>
          </a:p>
        </p:txBody>
      </p:sp>
    </p:spTree>
    <p:extLst>
      <p:ext uri="{BB962C8B-B14F-4D97-AF65-F5344CB8AC3E}">
        <p14:creationId xmlns:p14="http://schemas.microsoft.com/office/powerpoint/2010/main" val="1717638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r>
              <a:rPr lang="en-US" baseline="30000" dirty="0" smtClean="0"/>
              <a:t>th</a:t>
            </a:r>
            <a:r>
              <a:rPr lang="en-US" dirty="0" smtClean="0"/>
              <a:t> Passover – 33 AD</a:t>
            </a:r>
            <a:endParaRPr lang="en-US" dirty="0"/>
          </a:p>
        </p:txBody>
      </p:sp>
      <p:sp>
        <p:nvSpPr>
          <p:cNvPr id="3" name="Content Placeholder 2"/>
          <p:cNvSpPr>
            <a:spLocks noGrp="1"/>
          </p:cNvSpPr>
          <p:nvPr>
            <p:ph idx="1"/>
          </p:nvPr>
        </p:nvSpPr>
        <p:spPr/>
        <p:txBody>
          <a:bodyPr/>
          <a:lstStyle/>
          <a:p>
            <a:r>
              <a:rPr lang="en-US" dirty="0" smtClean="0"/>
              <a:t>John 13:1</a:t>
            </a:r>
          </a:p>
          <a:p>
            <a:pPr lvl="1"/>
            <a:r>
              <a:rPr lang="en-US" dirty="0">
                <a:effectLst/>
              </a:rPr>
              <a:t>Now before the Feast of the Passover, when Jesus knew that his hour had come to depart out of this world to the Father, having loved his own who were in the world, he loved them to the end.</a:t>
            </a:r>
            <a:endParaRPr lang="en-US" dirty="0" smtClean="0"/>
          </a:p>
          <a:p>
            <a:r>
              <a:rPr lang="en-US" dirty="0" smtClean="0"/>
              <a:t>Last Supper</a:t>
            </a:r>
            <a:endParaRPr lang="en-US" dirty="0"/>
          </a:p>
        </p:txBody>
      </p:sp>
    </p:spTree>
    <p:extLst>
      <p:ext uri="{BB962C8B-B14F-4D97-AF65-F5344CB8AC3E}">
        <p14:creationId xmlns:p14="http://schemas.microsoft.com/office/powerpoint/2010/main" val="897021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outerShdw blurRad="38100" dist="38100" dir="2700000" algn="tl">
                    <a:srgbClr val="000000">
                      <a:alpha val="43137"/>
                    </a:srgbClr>
                  </a:outerShdw>
                </a:effectLst>
                <a:latin typeface="Georgia" panose="02040502050405020303" pitchFamily="18" charset="0"/>
              </a:rPr>
              <a:t>Jesus’ Ministry Begins</a:t>
            </a:r>
            <a:endParaRPr lang="en-US" dirty="0">
              <a:effectLst>
                <a:outerShdw blurRad="38100" dist="38100" dir="2700000" algn="tl">
                  <a:srgbClr val="000000">
                    <a:alpha val="43137"/>
                  </a:srgbClr>
                </a:outerShdw>
              </a:effectLst>
              <a:latin typeface="Georgia" panose="02040502050405020303" pitchFamily="18" charset="0"/>
            </a:endParaRPr>
          </a:p>
        </p:txBody>
      </p:sp>
      <p:sp>
        <p:nvSpPr>
          <p:cNvPr id="3" name="Subtitle 2"/>
          <p:cNvSpPr>
            <a:spLocks noGrp="1"/>
          </p:cNvSpPr>
          <p:nvPr>
            <p:ph type="subTitle" idx="1"/>
          </p:nvPr>
        </p:nvSpPr>
        <p:spPr/>
        <p:txBody>
          <a:bodyPr>
            <a:normAutofit/>
          </a:bodyPr>
          <a:lstStyle/>
          <a:p>
            <a:endParaRPr lang="en-US" sz="2800" dirty="0">
              <a:effectLst>
                <a:outerShdw blurRad="38100" dist="38100" dir="2700000" algn="tl">
                  <a:srgbClr val="000000">
                    <a:alpha val="43137"/>
                  </a:srgbClr>
                </a:outerShdw>
              </a:effectLst>
            </a:endParaRPr>
          </a:p>
        </p:txBody>
      </p:sp>
      <p:sp>
        <p:nvSpPr>
          <p:cNvPr id="5" name="Rectangle 4"/>
          <p:cNvSpPr/>
          <p:nvPr/>
        </p:nvSpPr>
        <p:spPr>
          <a:xfrm>
            <a:off x="2496312" y="2906682"/>
            <a:ext cx="4160520" cy="122448"/>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Tree>
    <p:extLst>
      <p:ext uri="{BB962C8B-B14F-4D97-AF65-F5344CB8AC3E}">
        <p14:creationId xmlns:p14="http://schemas.microsoft.com/office/powerpoint/2010/main" val="13040298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Collecting Disciples – John 1</a:t>
            </a:r>
            <a:endParaRPr lang="en-US" dirty="0"/>
          </a:p>
        </p:txBody>
      </p:sp>
      <p:sp>
        <p:nvSpPr>
          <p:cNvPr id="3" name="Content Placeholder 2"/>
          <p:cNvSpPr>
            <a:spLocks noGrp="1"/>
          </p:cNvSpPr>
          <p:nvPr>
            <p:ph idx="1"/>
          </p:nvPr>
        </p:nvSpPr>
        <p:spPr/>
        <p:txBody>
          <a:bodyPr/>
          <a:lstStyle/>
          <a:p>
            <a:r>
              <a:rPr lang="en-US" dirty="0" smtClean="0"/>
              <a:t>Meets John and Andrew </a:t>
            </a:r>
          </a:p>
          <a:p>
            <a:pPr lvl="1"/>
            <a:r>
              <a:rPr lang="en-US" dirty="0" smtClean="0"/>
              <a:t>At Bethany across the </a:t>
            </a:r>
            <a:r>
              <a:rPr lang="en-US" b="1" dirty="0" smtClean="0"/>
              <a:t>Jordan</a:t>
            </a:r>
          </a:p>
          <a:p>
            <a:pPr lvl="1"/>
            <a:r>
              <a:rPr lang="en-US" dirty="0" smtClean="0"/>
              <a:t>Where John the Baptist is Baptizing</a:t>
            </a:r>
            <a:endParaRPr lang="en-US" dirty="0" smtClean="0"/>
          </a:p>
          <a:p>
            <a:r>
              <a:rPr lang="en-US" dirty="0" smtClean="0"/>
              <a:t>Andrew fetches Peter</a:t>
            </a:r>
          </a:p>
          <a:p>
            <a:r>
              <a:rPr lang="en-US" dirty="0" smtClean="0"/>
              <a:t>They leave for </a:t>
            </a:r>
            <a:r>
              <a:rPr lang="en-US" b="1" dirty="0" smtClean="0"/>
              <a:t>Galilee</a:t>
            </a:r>
          </a:p>
          <a:p>
            <a:r>
              <a:rPr lang="en-US" dirty="0" smtClean="0"/>
              <a:t>Jesus finds Philip</a:t>
            </a:r>
          </a:p>
          <a:p>
            <a:r>
              <a:rPr lang="en-US" dirty="0" smtClean="0"/>
              <a:t>Philip fetches Nathanael</a:t>
            </a:r>
          </a:p>
          <a:p>
            <a:endParaRPr lang="en-US" dirty="0" smtClean="0"/>
          </a:p>
          <a:p>
            <a:endParaRPr lang="en-US" b="1" dirty="0"/>
          </a:p>
        </p:txBody>
      </p:sp>
    </p:spTree>
    <p:extLst>
      <p:ext uri="{BB962C8B-B14F-4D97-AF65-F5344CB8AC3E}">
        <p14:creationId xmlns:p14="http://schemas.microsoft.com/office/powerpoint/2010/main" val="2181898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Wedding Feast at Cana – John 2</a:t>
            </a:r>
            <a:endParaRPr lang="en-US" dirty="0"/>
          </a:p>
        </p:txBody>
      </p:sp>
      <p:sp>
        <p:nvSpPr>
          <p:cNvPr id="3" name="Content Placeholder 2"/>
          <p:cNvSpPr>
            <a:spLocks noGrp="1"/>
          </p:cNvSpPr>
          <p:nvPr>
            <p:ph idx="1"/>
          </p:nvPr>
        </p:nvSpPr>
        <p:spPr/>
        <p:txBody>
          <a:bodyPr/>
          <a:lstStyle/>
          <a:p>
            <a:r>
              <a:rPr lang="en-US" dirty="0" smtClean="0"/>
              <a:t>On the third day, go to a wedding in </a:t>
            </a:r>
            <a:r>
              <a:rPr lang="en-US" b="1" dirty="0" smtClean="0"/>
              <a:t>Cana</a:t>
            </a:r>
          </a:p>
          <a:p>
            <a:r>
              <a:rPr lang="en-US" dirty="0" smtClean="0"/>
              <a:t>Jesus’ Mother is there</a:t>
            </a:r>
          </a:p>
          <a:p>
            <a:r>
              <a:rPr lang="en-US" dirty="0"/>
              <a:t>Jesus turns water into wine</a:t>
            </a:r>
          </a:p>
          <a:p>
            <a:pPr lvl="1"/>
            <a:r>
              <a:rPr lang="en-US" dirty="0"/>
              <a:t>120-180 gallons</a:t>
            </a:r>
          </a:p>
          <a:p>
            <a:r>
              <a:rPr lang="en-US" dirty="0" smtClean="0"/>
              <a:t>First Miracle of Jesus</a:t>
            </a:r>
          </a:p>
          <a:p>
            <a:r>
              <a:rPr lang="en-US" dirty="0" smtClean="0"/>
              <a:t>Leave and go to </a:t>
            </a:r>
            <a:r>
              <a:rPr lang="en-US" b="1" dirty="0" smtClean="0"/>
              <a:t>Capernaum</a:t>
            </a:r>
          </a:p>
        </p:txBody>
      </p:sp>
    </p:spTree>
    <p:extLst>
      <p:ext uri="{BB962C8B-B14F-4D97-AF65-F5344CB8AC3E}">
        <p14:creationId xmlns:p14="http://schemas.microsoft.com/office/powerpoint/2010/main" val="4026789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F59FDA-B102-4C1E-BB83-F286E4F7F787}"/>
              </a:ext>
            </a:extLst>
          </p:cNvPr>
          <p:cNvSpPr>
            <a:spLocks noGrp="1"/>
          </p:cNvSpPr>
          <p:nvPr>
            <p:ph type="title"/>
          </p:nvPr>
        </p:nvSpPr>
        <p:spPr/>
        <p:txBody>
          <a:bodyPr/>
          <a:lstStyle/>
          <a:p>
            <a:r>
              <a:rPr lang="en-US" dirty="0" smtClean="0"/>
              <a:t>Matthew 5:11-12</a:t>
            </a:r>
            <a:endParaRPr lang="en-US" dirty="0"/>
          </a:p>
        </p:txBody>
      </p:sp>
      <p:sp>
        <p:nvSpPr>
          <p:cNvPr id="3" name="Content Placeholder 2">
            <a:extLst>
              <a:ext uri="{FF2B5EF4-FFF2-40B4-BE49-F238E27FC236}">
                <a16:creationId xmlns:a16="http://schemas.microsoft.com/office/drawing/2014/main" xmlns="" id="{E67F4D74-193D-E1BD-9A63-6B81208D8E4E}"/>
              </a:ext>
            </a:extLst>
          </p:cNvPr>
          <p:cNvSpPr>
            <a:spLocks noGrp="1"/>
          </p:cNvSpPr>
          <p:nvPr>
            <p:ph idx="1"/>
          </p:nvPr>
        </p:nvSpPr>
        <p:spPr/>
        <p:txBody>
          <a:bodyPr/>
          <a:lstStyle/>
          <a:p>
            <a:pPr marL="0" indent="0">
              <a:buNone/>
            </a:pPr>
            <a:r>
              <a:rPr lang="en-US" b="1" baseline="30000" dirty="0"/>
              <a:t>11 </a:t>
            </a:r>
            <a:r>
              <a:rPr lang="en-US" dirty="0"/>
              <a:t>“Blessed are you when others revile you and persecute you and utter all kinds of evil against you falsely on my account. </a:t>
            </a:r>
            <a:r>
              <a:rPr lang="en-US" b="1" baseline="30000" dirty="0"/>
              <a:t>12 </a:t>
            </a:r>
            <a:r>
              <a:rPr lang="en-US" dirty="0"/>
              <a:t>Rejoice and be glad, for your reward is great in heaven, for so they persecuted the prophets who were before you.</a:t>
            </a:r>
          </a:p>
        </p:txBody>
      </p:sp>
    </p:spTree>
    <p:extLst>
      <p:ext uri="{BB962C8B-B14F-4D97-AF65-F5344CB8AC3E}">
        <p14:creationId xmlns:p14="http://schemas.microsoft.com/office/powerpoint/2010/main" val="1174068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Passover – John 2</a:t>
            </a:r>
            <a:endParaRPr lang="en-US" dirty="0"/>
          </a:p>
        </p:txBody>
      </p:sp>
      <p:sp>
        <p:nvSpPr>
          <p:cNvPr id="3" name="Content Placeholder 2"/>
          <p:cNvSpPr>
            <a:spLocks noGrp="1"/>
          </p:cNvSpPr>
          <p:nvPr>
            <p:ph idx="1"/>
          </p:nvPr>
        </p:nvSpPr>
        <p:spPr/>
        <p:txBody>
          <a:bodyPr/>
          <a:lstStyle/>
          <a:p>
            <a:r>
              <a:rPr lang="en-US" dirty="0" smtClean="0"/>
              <a:t>Jesus goes to </a:t>
            </a:r>
            <a:r>
              <a:rPr lang="en-US" b="1" dirty="0" smtClean="0"/>
              <a:t>Jerusalem</a:t>
            </a:r>
            <a:r>
              <a:rPr lang="en-US" dirty="0" smtClean="0"/>
              <a:t> with disciples</a:t>
            </a:r>
          </a:p>
          <a:p>
            <a:r>
              <a:rPr lang="en-US" dirty="0" smtClean="0"/>
              <a:t>In the Temple Courts</a:t>
            </a:r>
          </a:p>
          <a:p>
            <a:pPr lvl="1"/>
            <a:r>
              <a:rPr lang="en-US" dirty="0" smtClean="0"/>
              <a:t>Selling cattle, sheep &amp; doves</a:t>
            </a:r>
          </a:p>
          <a:p>
            <a:pPr lvl="1"/>
            <a:r>
              <a:rPr lang="en-US" dirty="0" smtClean="0"/>
              <a:t>Money exchanges at tables</a:t>
            </a:r>
            <a:endParaRPr lang="en-US" dirty="0"/>
          </a:p>
          <a:p>
            <a:r>
              <a:rPr lang="en-US" dirty="0" smtClean="0"/>
              <a:t>Jesus makes a whip and drives them out</a:t>
            </a:r>
          </a:p>
        </p:txBody>
      </p:sp>
    </p:spTree>
    <p:extLst>
      <p:ext uri="{BB962C8B-B14F-4D97-AF65-F5344CB8AC3E}">
        <p14:creationId xmlns:p14="http://schemas.microsoft.com/office/powerpoint/2010/main" val="1245234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Nicodemus – John 3</a:t>
            </a:r>
            <a:endParaRPr lang="en-US" dirty="0"/>
          </a:p>
        </p:txBody>
      </p:sp>
      <p:sp>
        <p:nvSpPr>
          <p:cNvPr id="3" name="Content Placeholder 2"/>
          <p:cNvSpPr>
            <a:spLocks noGrp="1"/>
          </p:cNvSpPr>
          <p:nvPr>
            <p:ph idx="1"/>
          </p:nvPr>
        </p:nvSpPr>
        <p:spPr/>
        <p:txBody>
          <a:bodyPr/>
          <a:lstStyle/>
          <a:p>
            <a:r>
              <a:rPr lang="en-US" dirty="0" smtClean="0"/>
              <a:t>In </a:t>
            </a:r>
            <a:r>
              <a:rPr lang="en-US" b="1" dirty="0" smtClean="0"/>
              <a:t>Jerusalem</a:t>
            </a:r>
          </a:p>
          <a:p>
            <a:r>
              <a:rPr lang="en-US" dirty="0" smtClean="0"/>
              <a:t>Nicodemus is a Pharisee and member of the Sanhedrin</a:t>
            </a:r>
          </a:p>
          <a:p>
            <a:r>
              <a:rPr lang="en-US" dirty="0" smtClean="0"/>
              <a:t>Meets Jesus secretly during the night</a:t>
            </a:r>
            <a:endParaRPr lang="en-US" dirty="0"/>
          </a:p>
        </p:txBody>
      </p:sp>
    </p:spTree>
    <p:extLst>
      <p:ext uri="{BB962C8B-B14F-4D97-AF65-F5344CB8AC3E}">
        <p14:creationId xmlns:p14="http://schemas.microsoft.com/office/powerpoint/2010/main" val="462623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Baptizing – John 3</a:t>
            </a:r>
            <a:endParaRPr lang="en-US" dirty="0"/>
          </a:p>
        </p:txBody>
      </p:sp>
      <p:sp>
        <p:nvSpPr>
          <p:cNvPr id="3" name="Content Placeholder 2"/>
          <p:cNvSpPr>
            <a:spLocks noGrp="1"/>
          </p:cNvSpPr>
          <p:nvPr>
            <p:ph idx="1"/>
          </p:nvPr>
        </p:nvSpPr>
        <p:spPr/>
        <p:txBody>
          <a:bodyPr/>
          <a:lstStyle/>
          <a:p>
            <a:r>
              <a:rPr lang="en-US" dirty="0" smtClean="0"/>
              <a:t>Jesus and his disciples go to the Judean countryside</a:t>
            </a:r>
          </a:p>
          <a:p>
            <a:r>
              <a:rPr lang="en-US" dirty="0" smtClean="0"/>
              <a:t>Baptizing at </a:t>
            </a:r>
            <a:r>
              <a:rPr lang="en-US" b="1" dirty="0" smtClean="0"/>
              <a:t>the Jordan</a:t>
            </a:r>
          </a:p>
          <a:p>
            <a:pPr lvl="1"/>
            <a:r>
              <a:rPr lang="en-US" dirty="0" smtClean="0"/>
              <a:t>John the Baptist was baptizing at </a:t>
            </a:r>
            <a:r>
              <a:rPr lang="en-US" dirty="0" err="1" smtClean="0"/>
              <a:t>Aenon</a:t>
            </a:r>
            <a:r>
              <a:rPr lang="en-US" dirty="0" smtClean="0"/>
              <a:t> near Salim</a:t>
            </a:r>
          </a:p>
          <a:p>
            <a:pPr lvl="1"/>
            <a:r>
              <a:rPr lang="en-US" dirty="0" smtClean="0"/>
              <a:t>The disciples do baptizing, not Jesus</a:t>
            </a:r>
            <a:endParaRPr lang="en-US" dirty="0"/>
          </a:p>
          <a:p>
            <a:r>
              <a:rPr lang="en-US" dirty="0" smtClean="0"/>
              <a:t>Pharisees learn of the crowds with Jesus</a:t>
            </a:r>
          </a:p>
          <a:p>
            <a:pPr lvl="1"/>
            <a:r>
              <a:rPr lang="en-US" dirty="0" smtClean="0"/>
              <a:t>Leave Judea and head back to Galilee</a:t>
            </a:r>
            <a:endParaRPr lang="en-US" dirty="0"/>
          </a:p>
        </p:txBody>
      </p:sp>
    </p:spTree>
    <p:extLst>
      <p:ext uri="{BB962C8B-B14F-4D97-AF65-F5344CB8AC3E}">
        <p14:creationId xmlns:p14="http://schemas.microsoft.com/office/powerpoint/2010/main" val="723826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Woman at the Well – John 4</a:t>
            </a:r>
            <a:endParaRPr lang="en-US" dirty="0"/>
          </a:p>
        </p:txBody>
      </p:sp>
      <p:sp>
        <p:nvSpPr>
          <p:cNvPr id="3" name="Content Placeholder 2"/>
          <p:cNvSpPr>
            <a:spLocks noGrp="1"/>
          </p:cNvSpPr>
          <p:nvPr>
            <p:ph idx="1"/>
          </p:nvPr>
        </p:nvSpPr>
        <p:spPr/>
        <p:txBody>
          <a:bodyPr/>
          <a:lstStyle/>
          <a:p>
            <a:r>
              <a:rPr lang="en-US" b="1" dirty="0" err="1" smtClean="0"/>
              <a:t>Sychar</a:t>
            </a:r>
            <a:r>
              <a:rPr lang="en-US" b="1" dirty="0" smtClean="0"/>
              <a:t> in Samaria</a:t>
            </a:r>
          </a:p>
          <a:p>
            <a:r>
              <a:rPr lang="en-US" dirty="0" smtClean="0"/>
              <a:t>Jesus speaks a Word of Knowledge</a:t>
            </a:r>
          </a:p>
          <a:p>
            <a:pPr lvl="1"/>
            <a:r>
              <a:rPr lang="en-US" dirty="0" smtClean="0"/>
              <a:t>Woman believes</a:t>
            </a:r>
          </a:p>
          <a:p>
            <a:pPr lvl="1"/>
            <a:r>
              <a:rPr lang="en-US" dirty="0" smtClean="0"/>
              <a:t>Many other Samaritans too</a:t>
            </a:r>
            <a:endParaRPr lang="en-US" dirty="0"/>
          </a:p>
          <a:p>
            <a:r>
              <a:rPr lang="en-US" dirty="0" smtClean="0"/>
              <a:t>Stay 2 days there</a:t>
            </a:r>
          </a:p>
          <a:p>
            <a:pPr lvl="1"/>
            <a:r>
              <a:rPr lang="en-US" dirty="0" smtClean="0"/>
              <a:t>Continues to Galilee</a:t>
            </a:r>
          </a:p>
        </p:txBody>
      </p:sp>
    </p:spTree>
    <p:extLst>
      <p:ext uri="{BB962C8B-B14F-4D97-AF65-F5344CB8AC3E}">
        <p14:creationId xmlns:p14="http://schemas.microsoft.com/office/powerpoint/2010/main" val="18939186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Heals an Officials Son – John 4</a:t>
            </a:r>
            <a:endParaRPr lang="en-US" dirty="0"/>
          </a:p>
        </p:txBody>
      </p:sp>
      <p:sp>
        <p:nvSpPr>
          <p:cNvPr id="3" name="Content Placeholder 2"/>
          <p:cNvSpPr>
            <a:spLocks noGrp="1"/>
          </p:cNvSpPr>
          <p:nvPr>
            <p:ph idx="1"/>
          </p:nvPr>
        </p:nvSpPr>
        <p:spPr/>
        <p:txBody>
          <a:bodyPr>
            <a:normAutofit lnSpcReduction="10000"/>
          </a:bodyPr>
          <a:lstStyle/>
          <a:p>
            <a:r>
              <a:rPr lang="en-US" dirty="0" smtClean="0"/>
              <a:t>Back in </a:t>
            </a:r>
            <a:r>
              <a:rPr lang="en-US" b="1" dirty="0" smtClean="0"/>
              <a:t>Cana in Galilee</a:t>
            </a:r>
          </a:p>
          <a:p>
            <a:r>
              <a:rPr lang="en-US" dirty="0" smtClean="0"/>
              <a:t>Official from Capernaum comes to Jesus’</a:t>
            </a:r>
          </a:p>
          <a:p>
            <a:pPr lvl="1"/>
            <a:r>
              <a:rPr lang="en-US" dirty="0" smtClean="0"/>
              <a:t>His son is sick with a fever back in Capernaum, near death</a:t>
            </a:r>
            <a:endParaRPr lang="en-US" dirty="0"/>
          </a:p>
          <a:p>
            <a:r>
              <a:rPr lang="en-US" dirty="0" smtClean="0"/>
              <a:t>Jesus’ tells him his son will live</a:t>
            </a:r>
          </a:p>
          <a:p>
            <a:pPr lvl="1"/>
            <a:r>
              <a:rPr lang="en-US" dirty="0" smtClean="0"/>
              <a:t>Returns to Capernaum</a:t>
            </a:r>
          </a:p>
          <a:p>
            <a:pPr lvl="1"/>
            <a:r>
              <a:rPr lang="en-US" dirty="0" smtClean="0"/>
              <a:t>Servants meet him with report the son recovered</a:t>
            </a:r>
            <a:endParaRPr lang="en-US" dirty="0"/>
          </a:p>
          <a:p>
            <a:endParaRPr lang="en-US" dirty="0"/>
          </a:p>
          <a:p>
            <a:r>
              <a:rPr lang="en-US" dirty="0" smtClean="0"/>
              <a:t>Implied that Jesus disciples leave after this</a:t>
            </a:r>
            <a:endParaRPr lang="en-US" dirty="0"/>
          </a:p>
        </p:txBody>
      </p:sp>
    </p:spTree>
    <p:extLst>
      <p:ext uri="{BB962C8B-B14F-4D97-AF65-F5344CB8AC3E}">
        <p14:creationId xmlns:p14="http://schemas.microsoft.com/office/powerpoint/2010/main" val="4764495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Rejected in Nazareth – Luke 4</a:t>
            </a:r>
            <a:endParaRPr lang="en-US" dirty="0"/>
          </a:p>
        </p:txBody>
      </p:sp>
      <p:sp>
        <p:nvSpPr>
          <p:cNvPr id="3" name="Content Placeholder 2"/>
          <p:cNvSpPr>
            <a:spLocks noGrp="1"/>
          </p:cNvSpPr>
          <p:nvPr>
            <p:ph idx="1"/>
          </p:nvPr>
        </p:nvSpPr>
        <p:spPr/>
        <p:txBody>
          <a:bodyPr/>
          <a:lstStyle/>
          <a:p>
            <a:r>
              <a:rPr lang="en-US" dirty="0" smtClean="0"/>
              <a:t>Goes to </a:t>
            </a:r>
            <a:r>
              <a:rPr lang="en-US" b="1" dirty="0" smtClean="0"/>
              <a:t>Nazareth</a:t>
            </a:r>
            <a:r>
              <a:rPr lang="en-US" dirty="0" smtClean="0"/>
              <a:t> his childhood town</a:t>
            </a:r>
          </a:p>
          <a:p>
            <a:r>
              <a:rPr lang="en-US" dirty="0" smtClean="0"/>
              <a:t>Speaks in Synagogue on the Sabbath</a:t>
            </a:r>
          </a:p>
          <a:p>
            <a:r>
              <a:rPr lang="en-US" dirty="0" smtClean="0"/>
              <a:t>Reads Isaiah 61:1-2</a:t>
            </a:r>
          </a:p>
          <a:p>
            <a:r>
              <a:rPr lang="en-US" dirty="0" smtClean="0"/>
              <a:t>Claims it is fulfilled in their hearing</a:t>
            </a:r>
          </a:p>
          <a:p>
            <a:pPr lvl="1"/>
            <a:r>
              <a:rPr lang="en-US" dirty="0" smtClean="0"/>
              <a:t>Drove him out of Nazareth</a:t>
            </a:r>
          </a:p>
          <a:p>
            <a:pPr lvl="1"/>
            <a:r>
              <a:rPr lang="en-US" dirty="0" smtClean="0"/>
              <a:t>Intended to thrown him over a cliff</a:t>
            </a:r>
          </a:p>
          <a:p>
            <a:pPr lvl="1"/>
            <a:r>
              <a:rPr lang="en-US" dirty="0" smtClean="0"/>
              <a:t>Walks through the crowd</a:t>
            </a:r>
          </a:p>
        </p:txBody>
      </p:sp>
    </p:spTree>
    <p:extLst>
      <p:ext uri="{BB962C8B-B14F-4D97-AF65-F5344CB8AC3E}">
        <p14:creationId xmlns:p14="http://schemas.microsoft.com/office/powerpoint/2010/main" val="42621168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Calling Disciples – Mark 1, Luke 5</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John the Baptist thrown in Prison</a:t>
            </a:r>
          </a:p>
          <a:p>
            <a:r>
              <a:rPr lang="en-US" dirty="0" smtClean="0"/>
              <a:t>Jesus arrives at </a:t>
            </a:r>
            <a:r>
              <a:rPr lang="en-US" b="1" dirty="0" smtClean="0"/>
              <a:t>Sea of Galilee</a:t>
            </a:r>
          </a:p>
          <a:p>
            <a:r>
              <a:rPr lang="en-US" dirty="0" smtClean="0"/>
              <a:t>Calls Peter and Andrew</a:t>
            </a:r>
          </a:p>
          <a:p>
            <a:pPr lvl="1"/>
            <a:r>
              <a:rPr lang="en-US" dirty="0" smtClean="0"/>
              <a:t>Fishermen casting a net in the lake</a:t>
            </a:r>
          </a:p>
          <a:p>
            <a:pPr lvl="1"/>
            <a:r>
              <a:rPr lang="en-US" dirty="0" smtClean="0"/>
              <a:t>Miraculous catch of fish</a:t>
            </a:r>
          </a:p>
          <a:p>
            <a:pPr lvl="1"/>
            <a:r>
              <a:rPr lang="en-US" dirty="0" smtClean="0"/>
              <a:t>Leave their nets and follow Jesus</a:t>
            </a:r>
          </a:p>
          <a:p>
            <a:r>
              <a:rPr lang="en-US" dirty="0" smtClean="0"/>
              <a:t>Calls John and James</a:t>
            </a:r>
          </a:p>
          <a:p>
            <a:pPr lvl="1"/>
            <a:r>
              <a:rPr lang="en-US" dirty="0" smtClean="0"/>
              <a:t>Sons of Zebedee</a:t>
            </a:r>
          </a:p>
          <a:p>
            <a:pPr lvl="1"/>
            <a:r>
              <a:rPr lang="en-US" dirty="0" smtClean="0"/>
              <a:t>Leave their father and follow Jesus</a:t>
            </a:r>
            <a:endParaRPr lang="en-US" dirty="0"/>
          </a:p>
        </p:txBody>
      </p:sp>
    </p:spTree>
    <p:extLst>
      <p:ext uri="{BB962C8B-B14F-4D97-AF65-F5344CB8AC3E}">
        <p14:creationId xmlns:p14="http://schemas.microsoft.com/office/powerpoint/2010/main" val="906255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Ministry &amp; Signs – Mark 1</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go to </a:t>
            </a:r>
            <a:r>
              <a:rPr lang="en-US" b="1" dirty="0" smtClean="0"/>
              <a:t>Capernaum</a:t>
            </a:r>
          </a:p>
          <a:p>
            <a:r>
              <a:rPr lang="en-US" dirty="0" smtClean="0"/>
              <a:t>Go to Synagogue on Sabbath</a:t>
            </a:r>
          </a:p>
          <a:p>
            <a:pPr lvl="1"/>
            <a:r>
              <a:rPr lang="en-US" dirty="0" smtClean="0"/>
              <a:t>Teaches causing amazement</a:t>
            </a:r>
          </a:p>
          <a:p>
            <a:pPr lvl="1"/>
            <a:r>
              <a:rPr lang="en-US" dirty="0" smtClean="0"/>
              <a:t>Drives out an evil spirit that was manifesting</a:t>
            </a:r>
            <a:endParaRPr lang="en-US" dirty="0"/>
          </a:p>
          <a:p>
            <a:r>
              <a:rPr lang="en-US" dirty="0" smtClean="0"/>
              <a:t>Leave and go to Peter and Andrew’s house</a:t>
            </a:r>
          </a:p>
          <a:p>
            <a:pPr lvl="1"/>
            <a:r>
              <a:rPr lang="en-US" dirty="0" smtClean="0"/>
              <a:t>Peter’s mother-in-law is sick with a fever; Jesus heals her</a:t>
            </a:r>
          </a:p>
          <a:p>
            <a:pPr lvl="1"/>
            <a:r>
              <a:rPr lang="en-US" dirty="0" smtClean="0"/>
              <a:t>She gets up and starts serving them</a:t>
            </a:r>
          </a:p>
          <a:p>
            <a:r>
              <a:rPr lang="en-US" dirty="0" smtClean="0"/>
              <a:t>After sunset many come for healing</a:t>
            </a:r>
            <a:endParaRPr lang="en-US" dirty="0"/>
          </a:p>
          <a:p>
            <a:pPr lvl="1"/>
            <a:r>
              <a:rPr lang="en-US" dirty="0" smtClean="0"/>
              <a:t>Jesus heals various diseases and drives out many demons</a:t>
            </a:r>
          </a:p>
          <a:p>
            <a:endParaRPr lang="en-US" dirty="0"/>
          </a:p>
        </p:txBody>
      </p:sp>
    </p:spTree>
    <p:extLst>
      <p:ext uri="{BB962C8B-B14F-4D97-AF65-F5344CB8AC3E}">
        <p14:creationId xmlns:p14="http://schemas.microsoft.com/office/powerpoint/2010/main" val="14324061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Solitude – Mark 1</a:t>
            </a:r>
            <a:endParaRPr lang="en-US" dirty="0"/>
          </a:p>
        </p:txBody>
      </p:sp>
      <p:sp>
        <p:nvSpPr>
          <p:cNvPr id="3" name="Content Placeholder 2"/>
          <p:cNvSpPr>
            <a:spLocks noGrp="1"/>
          </p:cNvSpPr>
          <p:nvPr>
            <p:ph idx="1"/>
          </p:nvPr>
        </p:nvSpPr>
        <p:spPr/>
        <p:txBody>
          <a:bodyPr/>
          <a:lstStyle/>
          <a:p>
            <a:r>
              <a:rPr lang="en-US" dirty="0" smtClean="0"/>
              <a:t>Early morning Jesus leaves to pray in a solitary place</a:t>
            </a:r>
          </a:p>
          <a:p>
            <a:r>
              <a:rPr lang="en-US" dirty="0" smtClean="0"/>
              <a:t>Companions come looking for him</a:t>
            </a:r>
          </a:p>
          <a:p>
            <a:r>
              <a:rPr lang="en-US" dirty="0" smtClean="0"/>
              <a:t>Leaves and goes to villages of Galilee</a:t>
            </a:r>
          </a:p>
          <a:p>
            <a:pPr lvl="1"/>
            <a:r>
              <a:rPr lang="en-US" dirty="0" smtClean="0"/>
              <a:t>Preaching in Synagogues</a:t>
            </a:r>
          </a:p>
          <a:p>
            <a:pPr lvl="1"/>
            <a:r>
              <a:rPr lang="en-US" dirty="0" smtClean="0"/>
              <a:t>Driving out demons</a:t>
            </a:r>
          </a:p>
          <a:p>
            <a:endParaRPr lang="en-US" dirty="0"/>
          </a:p>
        </p:txBody>
      </p:sp>
    </p:spTree>
    <p:extLst>
      <p:ext uri="{BB962C8B-B14F-4D97-AF65-F5344CB8AC3E}">
        <p14:creationId xmlns:p14="http://schemas.microsoft.com/office/powerpoint/2010/main" val="10372800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Sermon on the Mount – Matt. 5-7</a:t>
            </a:r>
            <a:endParaRPr lang="en-US" dirty="0"/>
          </a:p>
        </p:txBody>
      </p:sp>
      <p:sp>
        <p:nvSpPr>
          <p:cNvPr id="3" name="Content Placeholder 2"/>
          <p:cNvSpPr>
            <a:spLocks noGrp="1"/>
          </p:cNvSpPr>
          <p:nvPr>
            <p:ph idx="1"/>
          </p:nvPr>
        </p:nvSpPr>
        <p:spPr/>
        <p:txBody>
          <a:bodyPr/>
          <a:lstStyle/>
          <a:p>
            <a:r>
              <a:rPr lang="en-US" dirty="0" smtClean="0"/>
              <a:t>Matthew 5:20</a:t>
            </a:r>
          </a:p>
          <a:p>
            <a:pPr lvl="1"/>
            <a:r>
              <a:rPr lang="en-US" b="1" baseline="30000" dirty="0">
                <a:effectLst/>
              </a:rPr>
              <a:t>20 </a:t>
            </a:r>
            <a:r>
              <a:rPr lang="en-US" dirty="0">
                <a:effectLst/>
              </a:rPr>
              <a:t>For I tell you, unless your righteousness exceeds that of the scribes and Pharisees, you will never enter the kingdom of heaven.</a:t>
            </a:r>
            <a:endParaRPr lang="en-US" dirty="0"/>
          </a:p>
          <a:p>
            <a:r>
              <a:rPr lang="en-US" dirty="0" smtClean="0"/>
              <a:t>Matthew 5:48</a:t>
            </a:r>
          </a:p>
          <a:p>
            <a:pPr lvl="1"/>
            <a:r>
              <a:rPr lang="en-US" b="1" baseline="30000" dirty="0">
                <a:effectLst/>
              </a:rPr>
              <a:t>48 </a:t>
            </a:r>
            <a:r>
              <a:rPr lang="en-US" dirty="0">
                <a:effectLst/>
              </a:rPr>
              <a:t>You therefore must be perfect, as your heavenly Father is perfect.</a:t>
            </a:r>
            <a:endParaRPr lang="en-US" dirty="0"/>
          </a:p>
        </p:txBody>
      </p:sp>
    </p:spTree>
    <p:extLst>
      <p:ext uri="{BB962C8B-B14F-4D97-AF65-F5344CB8AC3E}">
        <p14:creationId xmlns:p14="http://schemas.microsoft.com/office/powerpoint/2010/main" val="3724291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outerShdw blurRad="38100" dist="38100" dir="2700000" algn="tl">
                    <a:srgbClr val="000000">
                      <a:alpha val="43137"/>
                    </a:srgbClr>
                  </a:outerShdw>
                </a:effectLst>
                <a:latin typeface="Georgia" panose="02040502050405020303" pitchFamily="18" charset="0"/>
              </a:rPr>
              <a:t>Foundations For Faith</a:t>
            </a:r>
          </a:p>
        </p:txBody>
      </p:sp>
      <p:sp>
        <p:nvSpPr>
          <p:cNvPr id="3" name="Subtitle 2"/>
          <p:cNvSpPr>
            <a:spLocks noGrp="1"/>
          </p:cNvSpPr>
          <p:nvPr>
            <p:ph type="subTitle" idx="1"/>
          </p:nvPr>
        </p:nvSpPr>
        <p:spPr/>
        <p:txBody>
          <a:bodyPr>
            <a:normAutofit/>
          </a:bodyPr>
          <a:lstStyle/>
          <a:p>
            <a:endParaRPr lang="en-US" sz="2800" dirty="0">
              <a:effectLst>
                <a:outerShdw blurRad="38100" dist="38100" dir="2700000" algn="tl">
                  <a:srgbClr val="000000">
                    <a:alpha val="43137"/>
                  </a:srgbClr>
                </a:outerShdw>
              </a:effectLst>
            </a:endParaRPr>
          </a:p>
        </p:txBody>
      </p:sp>
      <p:sp>
        <p:nvSpPr>
          <p:cNvPr id="5" name="Rectangle 4"/>
          <p:cNvSpPr/>
          <p:nvPr/>
        </p:nvSpPr>
        <p:spPr>
          <a:xfrm>
            <a:off x="2496312" y="2906682"/>
            <a:ext cx="4160520" cy="122448"/>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Tree>
    <p:extLst>
      <p:ext uri="{BB962C8B-B14F-4D97-AF65-F5344CB8AC3E}">
        <p14:creationId xmlns:p14="http://schemas.microsoft.com/office/powerpoint/2010/main" val="36258944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Heals a Leper – Matt. 8, Mark 1</a:t>
            </a:r>
            <a:endParaRPr lang="en-US" dirty="0"/>
          </a:p>
        </p:txBody>
      </p:sp>
      <p:sp>
        <p:nvSpPr>
          <p:cNvPr id="3" name="Content Placeholder 2"/>
          <p:cNvSpPr>
            <a:spLocks noGrp="1"/>
          </p:cNvSpPr>
          <p:nvPr>
            <p:ph idx="1"/>
          </p:nvPr>
        </p:nvSpPr>
        <p:spPr/>
        <p:txBody>
          <a:bodyPr>
            <a:normAutofit lnSpcReduction="10000"/>
          </a:bodyPr>
          <a:lstStyle/>
          <a:p>
            <a:r>
              <a:rPr lang="en-US" dirty="0" smtClean="0"/>
              <a:t>Coming down the mountainside</a:t>
            </a:r>
          </a:p>
          <a:p>
            <a:r>
              <a:rPr lang="en-US" dirty="0" smtClean="0"/>
              <a:t>Meets a leper who asks to be healed</a:t>
            </a:r>
          </a:p>
          <a:p>
            <a:pPr lvl="1"/>
            <a:r>
              <a:rPr lang="en-US" dirty="0" smtClean="0"/>
              <a:t>Jesus is filled with compassion and heals him</a:t>
            </a:r>
          </a:p>
          <a:p>
            <a:r>
              <a:rPr lang="en-US" dirty="0" smtClean="0"/>
              <a:t>Warns him not to say anything</a:t>
            </a:r>
          </a:p>
          <a:p>
            <a:r>
              <a:rPr lang="en-US" dirty="0" smtClean="0"/>
              <a:t>Man talks freely about being healed</a:t>
            </a:r>
          </a:p>
          <a:p>
            <a:pPr lvl="1"/>
            <a:r>
              <a:rPr lang="en-US" dirty="0" smtClean="0"/>
              <a:t>Jesus can no longer enter a town</a:t>
            </a:r>
          </a:p>
          <a:p>
            <a:pPr lvl="1"/>
            <a:r>
              <a:rPr lang="en-US" dirty="0" smtClean="0"/>
              <a:t>Stays out in lonely places</a:t>
            </a:r>
          </a:p>
          <a:p>
            <a:pPr lvl="1"/>
            <a:r>
              <a:rPr lang="en-US" dirty="0" smtClean="0"/>
              <a:t>Crowds still come to him from everywhere</a:t>
            </a:r>
            <a:endParaRPr lang="en-US" dirty="0"/>
          </a:p>
        </p:txBody>
      </p:sp>
    </p:spTree>
    <p:extLst>
      <p:ext uri="{BB962C8B-B14F-4D97-AF65-F5344CB8AC3E}">
        <p14:creationId xmlns:p14="http://schemas.microsoft.com/office/powerpoint/2010/main" val="7153171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Heals a Paralytic – Mark 2</a:t>
            </a:r>
            <a:endParaRPr lang="en-US" dirty="0"/>
          </a:p>
        </p:txBody>
      </p:sp>
      <p:sp>
        <p:nvSpPr>
          <p:cNvPr id="3" name="Content Placeholder 2"/>
          <p:cNvSpPr>
            <a:spLocks noGrp="1"/>
          </p:cNvSpPr>
          <p:nvPr>
            <p:ph idx="1"/>
          </p:nvPr>
        </p:nvSpPr>
        <p:spPr/>
        <p:txBody>
          <a:bodyPr/>
          <a:lstStyle/>
          <a:p>
            <a:r>
              <a:rPr lang="en-US" dirty="0" smtClean="0"/>
              <a:t>Enters </a:t>
            </a:r>
            <a:r>
              <a:rPr lang="en-US" b="1" dirty="0" smtClean="0"/>
              <a:t>Capernaum</a:t>
            </a:r>
          </a:p>
          <a:p>
            <a:pPr lvl="1"/>
            <a:r>
              <a:rPr lang="en-US" dirty="0" smtClean="0"/>
              <a:t>“</a:t>
            </a:r>
            <a:r>
              <a:rPr lang="en-US" dirty="0">
                <a:effectLst/>
              </a:rPr>
              <a:t>it was reported that he was at home</a:t>
            </a:r>
            <a:r>
              <a:rPr lang="en-US" dirty="0" smtClean="0">
                <a:effectLst/>
              </a:rPr>
              <a:t>.”</a:t>
            </a:r>
            <a:endParaRPr lang="en-US" dirty="0"/>
          </a:p>
          <a:p>
            <a:r>
              <a:rPr lang="en-US" dirty="0" smtClean="0"/>
              <a:t>Large crowd gathers</a:t>
            </a:r>
          </a:p>
          <a:p>
            <a:r>
              <a:rPr lang="en-US" dirty="0" smtClean="0"/>
              <a:t>Four men arrive carrying a paralytic </a:t>
            </a:r>
          </a:p>
          <a:p>
            <a:pPr lvl="1"/>
            <a:r>
              <a:rPr lang="en-US" dirty="0" smtClean="0"/>
              <a:t>Open a hole in the roof and lower him in</a:t>
            </a:r>
          </a:p>
          <a:p>
            <a:pPr lvl="1"/>
            <a:r>
              <a:rPr lang="en-US" dirty="0" smtClean="0"/>
              <a:t>Jesus forgives his sins, and then heals him</a:t>
            </a:r>
            <a:endParaRPr lang="en-US" dirty="0"/>
          </a:p>
        </p:txBody>
      </p:sp>
    </p:spTree>
    <p:extLst>
      <p:ext uri="{BB962C8B-B14F-4D97-AF65-F5344CB8AC3E}">
        <p14:creationId xmlns:p14="http://schemas.microsoft.com/office/powerpoint/2010/main" val="15853424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Calls Matthew – Mark 2</a:t>
            </a:r>
            <a:endParaRPr lang="en-US" dirty="0"/>
          </a:p>
        </p:txBody>
      </p:sp>
      <p:sp>
        <p:nvSpPr>
          <p:cNvPr id="3" name="Content Placeholder 2"/>
          <p:cNvSpPr>
            <a:spLocks noGrp="1"/>
          </p:cNvSpPr>
          <p:nvPr>
            <p:ph idx="1"/>
          </p:nvPr>
        </p:nvSpPr>
        <p:spPr/>
        <p:txBody>
          <a:bodyPr/>
          <a:lstStyle/>
          <a:p>
            <a:r>
              <a:rPr lang="en-US" dirty="0" smtClean="0"/>
              <a:t>Walks beside the </a:t>
            </a:r>
            <a:r>
              <a:rPr lang="en-US" b="1" dirty="0" smtClean="0"/>
              <a:t>Sea of Galilee</a:t>
            </a:r>
          </a:p>
          <a:p>
            <a:r>
              <a:rPr lang="en-US" dirty="0" smtClean="0"/>
              <a:t>Finds Matthew at his tax collector’s booth</a:t>
            </a:r>
          </a:p>
          <a:p>
            <a:pPr lvl="1"/>
            <a:r>
              <a:rPr lang="en-US" dirty="0" smtClean="0"/>
              <a:t>Calls him and Matthew follows</a:t>
            </a:r>
            <a:endParaRPr lang="en-US" dirty="0"/>
          </a:p>
          <a:p>
            <a:r>
              <a:rPr lang="en-US" dirty="0" smtClean="0"/>
              <a:t>Have dinner at Matthew’s house</a:t>
            </a:r>
          </a:p>
          <a:p>
            <a:pPr lvl="1"/>
            <a:r>
              <a:rPr lang="en-US" dirty="0" smtClean="0"/>
              <a:t>With tax collectors and sinners</a:t>
            </a:r>
          </a:p>
          <a:p>
            <a:pPr lvl="1"/>
            <a:r>
              <a:rPr lang="en-US" dirty="0" smtClean="0"/>
              <a:t>Pharisees can’t understand it</a:t>
            </a:r>
          </a:p>
          <a:p>
            <a:pPr lvl="1"/>
            <a:r>
              <a:rPr lang="en-US" dirty="0" smtClean="0"/>
              <a:t>Only the sick need a doctor</a:t>
            </a:r>
            <a:endParaRPr lang="en-US" dirty="0"/>
          </a:p>
        </p:txBody>
      </p:sp>
    </p:spTree>
    <p:extLst>
      <p:ext uri="{BB962C8B-B14F-4D97-AF65-F5344CB8AC3E}">
        <p14:creationId xmlns:p14="http://schemas.microsoft.com/office/powerpoint/2010/main" val="7153479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Discipleship in 1</a:t>
            </a:r>
            <a:r>
              <a:rPr lang="en-US" baseline="30000" dirty="0" smtClean="0"/>
              <a:t>st</a:t>
            </a:r>
            <a:r>
              <a:rPr lang="en-US" dirty="0" smtClean="0"/>
              <a:t> year</a:t>
            </a:r>
            <a:endParaRPr lang="en-US" dirty="0"/>
          </a:p>
        </p:txBody>
      </p:sp>
      <p:sp>
        <p:nvSpPr>
          <p:cNvPr id="3" name="Content Placeholder 2"/>
          <p:cNvSpPr>
            <a:spLocks noGrp="1"/>
          </p:cNvSpPr>
          <p:nvPr>
            <p:ph idx="1"/>
          </p:nvPr>
        </p:nvSpPr>
        <p:spPr/>
        <p:txBody>
          <a:bodyPr/>
          <a:lstStyle/>
          <a:p>
            <a:r>
              <a:rPr lang="en-US" dirty="0" smtClean="0"/>
              <a:t>Following Jesus</a:t>
            </a:r>
          </a:p>
          <a:p>
            <a:r>
              <a:rPr lang="en-US" dirty="0" smtClean="0"/>
              <a:t>Listening to Jesus</a:t>
            </a:r>
          </a:p>
          <a:p>
            <a:r>
              <a:rPr lang="en-US" dirty="0" smtClean="0"/>
              <a:t>Watching him perform signs and wonders</a:t>
            </a:r>
            <a:endParaRPr lang="en-US" dirty="0"/>
          </a:p>
        </p:txBody>
      </p:sp>
    </p:spTree>
    <p:extLst>
      <p:ext uri="{BB962C8B-B14F-4D97-AF65-F5344CB8AC3E}">
        <p14:creationId xmlns:p14="http://schemas.microsoft.com/office/powerpoint/2010/main" val="6814158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Signs in 1</a:t>
            </a:r>
            <a:r>
              <a:rPr lang="en-US" baseline="30000" dirty="0" smtClean="0"/>
              <a:t>st</a:t>
            </a:r>
            <a:r>
              <a:rPr lang="en-US" dirty="0" smtClean="0"/>
              <a:t> Year</a:t>
            </a:r>
            <a:endParaRPr lang="en-US" dirty="0"/>
          </a:p>
        </p:txBody>
      </p:sp>
      <p:sp>
        <p:nvSpPr>
          <p:cNvPr id="3" name="Content Placeholder 2"/>
          <p:cNvSpPr>
            <a:spLocks noGrp="1"/>
          </p:cNvSpPr>
          <p:nvPr>
            <p:ph idx="1"/>
          </p:nvPr>
        </p:nvSpPr>
        <p:spPr>
          <a:xfrm>
            <a:off x="628650" y="1521354"/>
            <a:ext cx="3915429" cy="3626115"/>
          </a:xfrm>
        </p:spPr>
        <p:txBody>
          <a:bodyPr/>
          <a:lstStyle/>
          <a:p>
            <a:r>
              <a:rPr lang="en-US" dirty="0" smtClean="0"/>
              <a:t>Water into Wine</a:t>
            </a:r>
          </a:p>
          <a:p>
            <a:r>
              <a:rPr lang="en-US" dirty="0" smtClean="0"/>
              <a:t>Word of Knowledge</a:t>
            </a:r>
          </a:p>
          <a:p>
            <a:r>
              <a:rPr lang="en-US" dirty="0" smtClean="0"/>
              <a:t>Heals Official’s son</a:t>
            </a:r>
          </a:p>
          <a:p>
            <a:r>
              <a:rPr lang="en-US" dirty="0" smtClean="0"/>
              <a:t>Miraculous Catch</a:t>
            </a:r>
          </a:p>
          <a:p>
            <a:r>
              <a:rPr lang="en-US" dirty="0" smtClean="0"/>
              <a:t>Drives out demons</a:t>
            </a:r>
          </a:p>
          <a:p>
            <a:endParaRPr lang="en-US" dirty="0"/>
          </a:p>
        </p:txBody>
      </p:sp>
      <p:sp>
        <p:nvSpPr>
          <p:cNvPr id="4" name="Content Placeholder 2"/>
          <p:cNvSpPr txBox="1">
            <a:spLocks/>
          </p:cNvSpPr>
          <p:nvPr/>
        </p:nvSpPr>
        <p:spPr>
          <a:xfrm>
            <a:off x="4585238" y="1520194"/>
            <a:ext cx="3915429" cy="362611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tx1"/>
                </a:solidFill>
                <a:effectLst>
                  <a:outerShdw blurRad="38100" dist="38100" dir="2700000" algn="tl">
                    <a:srgbClr val="000000">
                      <a:alpha val="43137"/>
                    </a:srgbClr>
                  </a:outerShdw>
                </a:effectLst>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effectLst>
                  <a:outerShdw blurRad="38100" dist="38100" dir="2700000" algn="tl">
                    <a:srgbClr val="000000">
                      <a:alpha val="43137"/>
                    </a:srgbClr>
                  </a:outerShdw>
                </a:effectLst>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effectLst>
                  <a:outerShdw blurRad="38100" dist="38100" dir="2700000" algn="tl">
                    <a:srgbClr val="000000">
                      <a:alpha val="43137"/>
                    </a:srgbClr>
                  </a:outerShdw>
                </a:effectLst>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Mother-in-law’s fever</a:t>
            </a:r>
          </a:p>
          <a:p>
            <a:r>
              <a:rPr lang="en-US" dirty="0" smtClean="0"/>
              <a:t>Heals various Diseases</a:t>
            </a:r>
          </a:p>
          <a:p>
            <a:r>
              <a:rPr lang="en-US" dirty="0" smtClean="0"/>
              <a:t>Heals Leper</a:t>
            </a:r>
          </a:p>
          <a:p>
            <a:r>
              <a:rPr lang="en-US" dirty="0" smtClean="0"/>
              <a:t>Heals Paralytic</a:t>
            </a:r>
          </a:p>
          <a:p>
            <a:endParaRPr lang="en-US" dirty="0"/>
          </a:p>
        </p:txBody>
      </p:sp>
    </p:spTree>
    <p:extLst>
      <p:ext uri="{BB962C8B-B14F-4D97-AF65-F5344CB8AC3E}">
        <p14:creationId xmlns:p14="http://schemas.microsoft.com/office/powerpoint/2010/main" val="2390760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Testament Survey</a:t>
            </a:r>
          </a:p>
        </p:txBody>
      </p:sp>
      <p:sp>
        <p:nvSpPr>
          <p:cNvPr id="3" name="Content Placeholder 2"/>
          <p:cNvSpPr>
            <a:spLocks noGrp="1"/>
          </p:cNvSpPr>
          <p:nvPr>
            <p:ph idx="1"/>
          </p:nvPr>
        </p:nvSpPr>
        <p:spPr/>
        <p:txBody>
          <a:bodyPr numCol="2">
            <a:normAutofit/>
          </a:bodyPr>
          <a:lstStyle/>
          <a:p>
            <a:r>
              <a:rPr lang="en-US" dirty="0">
                <a:solidFill>
                  <a:schemeClr val="bg1">
                    <a:lumMod val="75000"/>
                  </a:schemeClr>
                </a:solidFill>
              </a:rPr>
              <a:t>Inter-</a:t>
            </a:r>
            <a:r>
              <a:rPr lang="en-US" dirty="0" err="1">
                <a:solidFill>
                  <a:schemeClr val="bg1">
                    <a:lumMod val="75000"/>
                  </a:schemeClr>
                </a:solidFill>
              </a:rPr>
              <a:t>Testamental</a:t>
            </a:r>
            <a:r>
              <a:rPr lang="en-US" dirty="0">
                <a:solidFill>
                  <a:schemeClr val="bg1">
                    <a:lumMod val="75000"/>
                  </a:schemeClr>
                </a:solidFill>
              </a:rPr>
              <a:t> Era</a:t>
            </a:r>
          </a:p>
          <a:p>
            <a:r>
              <a:rPr lang="en-US" b="1" dirty="0"/>
              <a:t>Life of Jesus</a:t>
            </a:r>
          </a:p>
          <a:p>
            <a:r>
              <a:rPr lang="en-US" dirty="0"/>
              <a:t>Acts of the Apostles</a:t>
            </a:r>
          </a:p>
          <a:p>
            <a:r>
              <a:rPr lang="en-US" dirty="0"/>
              <a:t>Church History</a:t>
            </a:r>
          </a:p>
        </p:txBody>
      </p:sp>
    </p:spTree>
    <p:extLst>
      <p:ext uri="{BB962C8B-B14F-4D97-AF65-F5344CB8AC3E}">
        <p14:creationId xmlns:p14="http://schemas.microsoft.com/office/powerpoint/2010/main" val="746598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53A30B-8368-010F-79DF-3B546B9108D6}"/>
              </a:ext>
            </a:extLst>
          </p:cNvPr>
          <p:cNvSpPr>
            <a:spLocks noGrp="1"/>
          </p:cNvSpPr>
          <p:nvPr>
            <p:ph type="title"/>
          </p:nvPr>
        </p:nvSpPr>
        <p:spPr/>
        <p:txBody>
          <a:bodyPr/>
          <a:lstStyle/>
          <a:p>
            <a:r>
              <a:rPr lang="en-US" dirty="0"/>
              <a:t>The </a:t>
            </a:r>
            <a:r>
              <a:rPr lang="en-US" dirty="0" smtClean="0"/>
              <a:t>Life of Jesus</a:t>
            </a:r>
            <a:endParaRPr lang="en-US" dirty="0"/>
          </a:p>
        </p:txBody>
      </p:sp>
      <p:sp>
        <p:nvSpPr>
          <p:cNvPr id="3" name="Content Placeholder 2">
            <a:extLst>
              <a:ext uri="{FF2B5EF4-FFF2-40B4-BE49-F238E27FC236}">
                <a16:creationId xmlns:a16="http://schemas.microsoft.com/office/drawing/2014/main" xmlns="" id="{59478102-536F-3EEA-7FB6-63A362BEC7ED}"/>
              </a:ext>
            </a:extLst>
          </p:cNvPr>
          <p:cNvSpPr>
            <a:spLocks noGrp="1"/>
          </p:cNvSpPr>
          <p:nvPr>
            <p:ph idx="1"/>
          </p:nvPr>
        </p:nvSpPr>
        <p:spPr/>
        <p:txBody>
          <a:bodyPr>
            <a:normAutofit/>
          </a:bodyPr>
          <a:lstStyle/>
          <a:p>
            <a:r>
              <a:rPr lang="en-US" dirty="0" smtClean="0">
                <a:solidFill>
                  <a:schemeClr val="bg1">
                    <a:lumMod val="75000"/>
                  </a:schemeClr>
                </a:solidFill>
              </a:rPr>
              <a:t>John the Baptist </a:t>
            </a:r>
            <a:r>
              <a:rPr lang="en-US" dirty="0">
                <a:solidFill>
                  <a:schemeClr val="bg1">
                    <a:lumMod val="75000"/>
                  </a:schemeClr>
                </a:solidFill>
              </a:rPr>
              <a:t>– </a:t>
            </a:r>
            <a:r>
              <a:rPr lang="en-US" dirty="0" smtClean="0">
                <a:solidFill>
                  <a:schemeClr val="bg1">
                    <a:lumMod val="75000"/>
                  </a:schemeClr>
                </a:solidFill>
              </a:rPr>
              <a:t>Dec 10</a:t>
            </a:r>
            <a:r>
              <a:rPr lang="en-US" baseline="30000" dirty="0" smtClean="0">
                <a:solidFill>
                  <a:schemeClr val="bg1">
                    <a:lumMod val="75000"/>
                  </a:schemeClr>
                </a:solidFill>
              </a:rPr>
              <a:t>th</a:t>
            </a:r>
            <a:endParaRPr lang="en-US" dirty="0">
              <a:solidFill>
                <a:schemeClr val="bg1">
                  <a:lumMod val="75000"/>
                </a:schemeClr>
              </a:solidFill>
            </a:endParaRPr>
          </a:p>
          <a:p>
            <a:r>
              <a:rPr lang="en-US" b="1" dirty="0" smtClean="0"/>
              <a:t>Jesus’ 1</a:t>
            </a:r>
            <a:r>
              <a:rPr lang="en-US" b="1" baseline="30000" dirty="0" smtClean="0"/>
              <a:t>st</a:t>
            </a:r>
            <a:r>
              <a:rPr lang="en-US" b="1" dirty="0" smtClean="0"/>
              <a:t> Year of Ministry – Dec 17</a:t>
            </a:r>
            <a:r>
              <a:rPr lang="en-US" b="1" baseline="30000" dirty="0" smtClean="0"/>
              <a:t>th</a:t>
            </a:r>
            <a:endParaRPr lang="en-US" b="1" dirty="0"/>
          </a:p>
          <a:p>
            <a:r>
              <a:rPr lang="en-US" i="1" dirty="0" smtClean="0"/>
              <a:t>Christmas </a:t>
            </a:r>
            <a:r>
              <a:rPr lang="en-US" i="1" dirty="0"/>
              <a:t>Break – </a:t>
            </a:r>
            <a:r>
              <a:rPr lang="en-US" i="1" dirty="0" smtClean="0"/>
              <a:t>Dec 24</a:t>
            </a:r>
            <a:r>
              <a:rPr lang="en-US" i="1" baseline="30000" dirty="0" smtClean="0"/>
              <a:t>th</a:t>
            </a:r>
            <a:r>
              <a:rPr lang="en-US" i="1" dirty="0" smtClean="0"/>
              <a:t> </a:t>
            </a:r>
          </a:p>
          <a:p>
            <a:r>
              <a:rPr lang="en-US" i="1" dirty="0" smtClean="0"/>
              <a:t>New Year’s Break – Dec 31</a:t>
            </a:r>
            <a:r>
              <a:rPr lang="en-US" i="1" baseline="30000" dirty="0" smtClean="0"/>
              <a:t>st</a:t>
            </a:r>
            <a:r>
              <a:rPr lang="en-US" i="1" dirty="0" smtClean="0"/>
              <a:t> </a:t>
            </a:r>
          </a:p>
          <a:p>
            <a:r>
              <a:rPr lang="en-US" i="1" dirty="0" smtClean="0"/>
              <a:t>Christmas Party – Jan 7</a:t>
            </a:r>
            <a:r>
              <a:rPr lang="en-US" i="1" baseline="30000" dirty="0" smtClean="0"/>
              <a:t>th</a:t>
            </a:r>
            <a:r>
              <a:rPr lang="en-US" i="1" dirty="0" smtClean="0"/>
              <a:t> </a:t>
            </a:r>
            <a:endParaRPr lang="en-US" i="1" dirty="0"/>
          </a:p>
          <a:p>
            <a:r>
              <a:rPr lang="en-US" dirty="0" smtClean="0"/>
              <a:t>Jesus’ 2</a:t>
            </a:r>
            <a:r>
              <a:rPr lang="en-US" baseline="30000" dirty="0" smtClean="0"/>
              <a:t>nd</a:t>
            </a:r>
            <a:r>
              <a:rPr lang="en-US" dirty="0" smtClean="0"/>
              <a:t> Year of Ministry – Jan 14</a:t>
            </a:r>
            <a:r>
              <a:rPr lang="en-US" baseline="30000" dirty="0" smtClean="0"/>
              <a:t>th</a:t>
            </a:r>
            <a:endParaRPr lang="en-US" dirty="0"/>
          </a:p>
        </p:txBody>
      </p:sp>
    </p:spTree>
    <p:extLst>
      <p:ext uri="{BB962C8B-B14F-4D97-AF65-F5344CB8AC3E}">
        <p14:creationId xmlns:p14="http://schemas.microsoft.com/office/powerpoint/2010/main" val="3145853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Books of the New Testament</a:t>
            </a:r>
          </a:p>
        </p:txBody>
      </p:sp>
      <p:sp>
        <p:nvSpPr>
          <p:cNvPr id="3" name="Content Placeholder 2"/>
          <p:cNvSpPr>
            <a:spLocks noGrp="1"/>
          </p:cNvSpPr>
          <p:nvPr>
            <p:ph idx="1"/>
          </p:nvPr>
        </p:nvSpPr>
        <p:spPr/>
        <p:txBody>
          <a:bodyPr numCol="4">
            <a:noAutofit/>
          </a:bodyPr>
          <a:lstStyle/>
          <a:p>
            <a:r>
              <a:rPr lang="en-US" sz="2000" b="1" dirty="0"/>
              <a:t>Matthew</a:t>
            </a:r>
          </a:p>
          <a:p>
            <a:r>
              <a:rPr lang="en-US" sz="2000" b="1" dirty="0"/>
              <a:t>Mark</a:t>
            </a:r>
          </a:p>
          <a:p>
            <a:r>
              <a:rPr lang="en-US" sz="2000" b="1" dirty="0"/>
              <a:t>Luke</a:t>
            </a:r>
          </a:p>
          <a:p>
            <a:r>
              <a:rPr lang="en-US" sz="2000" b="1" dirty="0"/>
              <a:t>John</a:t>
            </a:r>
          </a:p>
          <a:p>
            <a:r>
              <a:rPr lang="en-US" sz="2000" dirty="0"/>
              <a:t>Acts</a:t>
            </a:r>
          </a:p>
          <a:p>
            <a:r>
              <a:rPr lang="en-US" sz="2000" dirty="0"/>
              <a:t>Romans</a:t>
            </a:r>
          </a:p>
          <a:p>
            <a:r>
              <a:rPr lang="en-US" sz="2000" dirty="0"/>
              <a:t>I Corinthians</a:t>
            </a:r>
          </a:p>
          <a:p>
            <a:r>
              <a:rPr lang="en-US" sz="2000" dirty="0"/>
              <a:t>II Corinthians</a:t>
            </a:r>
          </a:p>
          <a:p>
            <a:r>
              <a:rPr lang="en-US" sz="2000" dirty="0"/>
              <a:t>Galatians</a:t>
            </a:r>
          </a:p>
          <a:p>
            <a:r>
              <a:rPr lang="en-US" sz="2000" dirty="0"/>
              <a:t>Ephesians</a:t>
            </a:r>
          </a:p>
          <a:p>
            <a:r>
              <a:rPr lang="en-US" sz="2000" dirty="0"/>
              <a:t>Philippians</a:t>
            </a:r>
          </a:p>
          <a:p>
            <a:r>
              <a:rPr lang="en-US" sz="2000" dirty="0"/>
              <a:t>Colossians</a:t>
            </a:r>
          </a:p>
          <a:p>
            <a:r>
              <a:rPr lang="en-US" sz="2000" dirty="0"/>
              <a:t>I Thessalonians</a:t>
            </a:r>
          </a:p>
          <a:p>
            <a:r>
              <a:rPr lang="en-US" sz="2000" dirty="0"/>
              <a:t>II Thessalonians</a:t>
            </a:r>
          </a:p>
          <a:p>
            <a:r>
              <a:rPr lang="en-US" sz="2000" dirty="0"/>
              <a:t>I Timothy</a:t>
            </a:r>
          </a:p>
          <a:p>
            <a:r>
              <a:rPr lang="en-US" sz="2000" dirty="0"/>
              <a:t>II Timothy</a:t>
            </a:r>
          </a:p>
          <a:p>
            <a:r>
              <a:rPr lang="en-US" sz="2000" dirty="0"/>
              <a:t>Titus</a:t>
            </a:r>
          </a:p>
          <a:p>
            <a:r>
              <a:rPr lang="en-US" sz="2000" dirty="0"/>
              <a:t>Philemon</a:t>
            </a:r>
          </a:p>
          <a:p>
            <a:r>
              <a:rPr lang="en-US" sz="2000" dirty="0"/>
              <a:t>Hebrews</a:t>
            </a:r>
          </a:p>
          <a:p>
            <a:r>
              <a:rPr lang="en-US" sz="2000" dirty="0"/>
              <a:t>James</a:t>
            </a:r>
          </a:p>
          <a:p>
            <a:r>
              <a:rPr lang="en-US" sz="2000" dirty="0"/>
              <a:t>I Peter</a:t>
            </a:r>
          </a:p>
          <a:p>
            <a:r>
              <a:rPr lang="en-US" sz="2000" dirty="0"/>
              <a:t>II Peter</a:t>
            </a:r>
          </a:p>
          <a:p>
            <a:r>
              <a:rPr lang="en-US" sz="2000" dirty="0"/>
              <a:t>I John</a:t>
            </a:r>
          </a:p>
          <a:p>
            <a:r>
              <a:rPr lang="en-US" sz="2000" dirty="0"/>
              <a:t>II John</a:t>
            </a:r>
          </a:p>
          <a:p>
            <a:r>
              <a:rPr lang="en-US" sz="2000" dirty="0"/>
              <a:t>III John</a:t>
            </a:r>
          </a:p>
          <a:p>
            <a:r>
              <a:rPr lang="en-US" sz="2000" dirty="0"/>
              <a:t>Jude</a:t>
            </a:r>
          </a:p>
          <a:p>
            <a:r>
              <a:rPr lang="en-US" sz="2000" dirty="0"/>
              <a:t>Revelation</a:t>
            </a:r>
          </a:p>
        </p:txBody>
      </p:sp>
    </p:spTree>
    <p:extLst>
      <p:ext uri="{BB962C8B-B14F-4D97-AF65-F5344CB8AC3E}">
        <p14:creationId xmlns:p14="http://schemas.microsoft.com/office/powerpoint/2010/main" val="820497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outerShdw blurRad="38100" dist="38100" dir="2700000" algn="tl">
                    <a:srgbClr val="000000">
                      <a:alpha val="43137"/>
                    </a:srgbClr>
                  </a:outerShdw>
                </a:effectLst>
                <a:latin typeface="Georgia" panose="02040502050405020303" pitchFamily="18" charset="0"/>
              </a:rPr>
              <a:t>Creation of the</a:t>
            </a:r>
            <a:br>
              <a:rPr lang="en-US" dirty="0" smtClean="0">
                <a:effectLst>
                  <a:outerShdw blurRad="38100" dist="38100" dir="2700000" algn="tl">
                    <a:srgbClr val="000000">
                      <a:alpha val="43137"/>
                    </a:srgbClr>
                  </a:outerShdw>
                </a:effectLst>
                <a:latin typeface="Georgia" panose="02040502050405020303" pitchFamily="18" charset="0"/>
              </a:rPr>
            </a:br>
            <a:r>
              <a:rPr lang="en-US" dirty="0" smtClean="0">
                <a:effectLst>
                  <a:outerShdw blurRad="38100" dist="38100" dir="2700000" algn="tl">
                    <a:srgbClr val="000000">
                      <a:alpha val="43137"/>
                    </a:srgbClr>
                  </a:outerShdw>
                </a:effectLst>
                <a:latin typeface="Georgia" panose="02040502050405020303" pitchFamily="18" charset="0"/>
              </a:rPr>
              <a:t>BC/AD System</a:t>
            </a:r>
            <a:endParaRPr lang="en-US" dirty="0">
              <a:effectLst>
                <a:outerShdw blurRad="38100" dist="38100" dir="2700000" algn="tl">
                  <a:srgbClr val="000000">
                    <a:alpha val="43137"/>
                  </a:srgbClr>
                </a:outerShdw>
              </a:effectLst>
              <a:latin typeface="Georgia" panose="02040502050405020303" pitchFamily="18" charset="0"/>
            </a:endParaRPr>
          </a:p>
        </p:txBody>
      </p:sp>
      <p:sp>
        <p:nvSpPr>
          <p:cNvPr id="3" name="Subtitle 2"/>
          <p:cNvSpPr>
            <a:spLocks noGrp="1"/>
          </p:cNvSpPr>
          <p:nvPr>
            <p:ph type="subTitle" idx="1"/>
          </p:nvPr>
        </p:nvSpPr>
        <p:spPr/>
        <p:txBody>
          <a:bodyPr>
            <a:normAutofit/>
          </a:bodyPr>
          <a:lstStyle/>
          <a:p>
            <a:endParaRPr lang="en-US" sz="2800" dirty="0">
              <a:effectLst>
                <a:outerShdw blurRad="38100" dist="38100" dir="2700000" algn="tl">
                  <a:srgbClr val="000000">
                    <a:alpha val="43137"/>
                  </a:srgbClr>
                </a:outerShdw>
              </a:effectLst>
            </a:endParaRPr>
          </a:p>
        </p:txBody>
      </p:sp>
      <p:sp>
        <p:nvSpPr>
          <p:cNvPr id="5" name="Rectangle 4"/>
          <p:cNvSpPr/>
          <p:nvPr/>
        </p:nvSpPr>
        <p:spPr>
          <a:xfrm>
            <a:off x="2496312" y="2906682"/>
            <a:ext cx="4160520" cy="122448"/>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Tree>
    <p:extLst>
      <p:ext uri="{BB962C8B-B14F-4D97-AF65-F5344CB8AC3E}">
        <p14:creationId xmlns:p14="http://schemas.microsoft.com/office/powerpoint/2010/main" val="1158043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BC/AD system</a:t>
            </a:r>
            <a:endParaRPr lang="en-US" dirty="0"/>
          </a:p>
        </p:txBody>
      </p:sp>
      <p:sp>
        <p:nvSpPr>
          <p:cNvPr id="3" name="Content Placeholder 2"/>
          <p:cNvSpPr>
            <a:spLocks noGrp="1"/>
          </p:cNvSpPr>
          <p:nvPr>
            <p:ph idx="1"/>
          </p:nvPr>
        </p:nvSpPr>
        <p:spPr/>
        <p:txBody>
          <a:bodyPr/>
          <a:lstStyle/>
          <a:p>
            <a:r>
              <a:rPr lang="en-US" dirty="0" smtClean="0"/>
              <a:t>525 AD</a:t>
            </a:r>
          </a:p>
          <a:p>
            <a:r>
              <a:rPr lang="en-US" dirty="0" smtClean="0"/>
              <a:t>Dionysius </a:t>
            </a:r>
            <a:r>
              <a:rPr lang="en-US" dirty="0" err="1" smtClean="0"/>
              <a:t>Exiguus</a:t>
            </a:r>
            <a:endParaRPr lang="en-US" dirty="0"/>
          </a:p>
          <a:p>
            <a:pPr lvl="1"/>
            <a:r>
              <a:rPr lang="en-US" dirty="0" smtClean="0"/>
              <a:t>Scythian Monk from Romania on the Black Sea</a:t>
            </a:r>
          </a:p>
          <a:p>
            <a:pPr lvl="1"/>
            <a:r>
              <a:rPr lang="en-US" dirty="0" smtClean="0"/>
              <a:t>Moved to Rome in AD 500</a:t>
            </a:r>
          </a:p>
        </p:txBody>
      </p:sp>
    </p:spTree>
    <p:extLst>
      <p:ext uri="{BB962C8B-B14F-4D97-AF65-F5344CB8AC3E}">
        <p14:creationId xmlns:p14="http://schemas.microsoft.com/office/powerpoint/2010/main" val="80182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BC/AD System</a:t>
            </a:r>
            <a:endParaRPr lang="en-US" dirty="0"/>
          </a:p>
        </p:txBody>
      </p:sp>
      <p:sp>
        <p:nvSpPr>
          <p:cNvPr id="3" name="Content Placeholder 2"/>
          <p:cNvSpPr>
            <a:spLocks noGrp="1"/>
          </p:cNvSpPr>
          <p:nvPr>
            <p:ph idx="1"/>
          </p:nvPr>
        </p:nvSpPr>
        <p:spPr/>
        <p:txBody>
          <a:bodyPr/>
          <a:lstStyle/>
          <a:p>
            <a:r>
              <a:rPr lang="en-US" dirty="0" smtClean="0"/>
              <a:t>Replaced the Diocletian system widely used</a:t>
            </a:r>
          </a:p>
          <a:p>
            <a:pPr lvl="1"/>
            <a:r>
              <a:rPr lang="en-US" dirty="0" smtClean="0"/>
              <a:t>Diocletian was a Roman Emperor (284-305) who widely persecuted Christians</a:t>
            </a:r>
          </a:p>
          <a:p>
            <a:pPr lvl="1"/>
            <a:r>
              <a:rPr lang="en-US" dirty="0" smtClean="0"/>
              <a:t>Years were counted from Diocletian’s accession </a:t>
            </a:r>
          </a:p>
          <a:p>
            <a:pPr lvl="1"/>
            <a:r>
              <a:rPr lang="en-US" dirty="0" smtClean="0"/>
              <a:t>525 AD = 242</a:t>
            </a:r>
            <a:r>
              <a:rPr lang="en-US" baseline="30000" dirty="0" smtClean="0"/>
              <a:t>nd</a:t>
            </a:r>
            <a:r>
              <a:rPr lang="en-US" dirty="0" smtClean="0"/>
              <a:t> Year of Diocletian</a:t>
            </a:r>
            <a:endParaRPr lang="en-US" dirty="0"/>
          </a:p>
          <a:p>
            <a:r>
              <a:rPr lang="en-US" dirty="0" smtClean="0"/>
              <a:t>BC = Before Christ</a:t>
            </a:r>
          </a:p>
          <a:p>
            <a:r>
              <a:rPr lang="en-US" dirty="0" smtClean="0"/>
              <a:t>AD = Anno Domini</a:t>
            </a:r>
          </a:p>
          <a:p>
            <a:pPr lvl="1"/>
            <a:r>
              <a:rPr lang="en-US" dirty="0" smtClean="0"/>
              <a:t>Latin for “</a:t>
            </a:r>
            <a:r>
              <a:rPr lang="en-US" i="1" dirty="0" smtClean="0"/>
              <a:t>In the Year of our Lord”</a:t>
            </a:r>
            <a:endParaRPr lang="en-US" dirty="0"/>
          </a:p>
        </p:txBody>
      </p:sp>
    </p:spTree>
    <p:extLst>
      <p:ext uri="{BB962C8B-B14F-4D97-AF65-F5344CB8AC3E}">
        <p14:creationId xmlns:p14="http://schemas.microsoft.com/office/powerpoint/2010/main" val="924541564"/>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53620</TotalTime>
  <Words>954</Words>
  <Application>Microsoft Office PowerPoint</Application>
  <PresentationFormat>On-screen Show (16:10)</PresentationFormat>
  <Paragraphs>219</Paragraphs>
  <Slides>34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Georgia</vt:lpstr>
      <vt:lpstr>1_Office Theme</vt:lpstr>
      <vt:lpstr>Matthew 4:19</vt:lpstr>
      <vt:lpstr>Matthew 5:11-12</vt:lpstr>
      <vt:lpstr>Foundations For Faith</vt:lpstr>
      <vt:lpstr>New Testament Survey</vt:lpstr>
      <vt:lpstr>The Life of Jesus</vt:lpstr>
      <vt:lpstr>Books of the New Testament</vt:lpstr>
      <vt:lpstr>Creation of the BC/AD System</vt:lpstr>
      <vt:lpstr>BC/AD system</vt:lpstr>
      <vt:lpstr>BC/AD System</vt:lpstr>
      <vt:lpstr>BC/AD System</vt:lpstr>
      <vt:lpstr>BC/AD System</vt:lpstr>
      <vt:lpstr>Passovers of Jesus’ Ministry</vt:lpstr>
      <vt:lpstr>1st Passover – 30 AD</vt:lpstr>
      <vt:lpstr>2nd Passover – 31 AD</vt:lpstr>
      <vt:lpstr>3rd Passover – 32 AD</vt:lpstr>
      <vt:lpstr>4th Passover – 33 AD</vt:lpstr>
      <vt:lpstr>Jesus’ Ministry Begins</vt:lpstr>
      <vt:lpstr>Collecting Disciples – John 1</vt:lpstr>
      <vt:lpstr>Wedding Feast at Cana – John 2</vt:lpstr>
      <vt:lpstr>First Passover – John 2</vt:lpstr>
      <vt:lpstr>Meeting Nicodemus – John 3</vt:lpstr>
      <vt:lpstr>Baptizing – John 3</vt:lpstr>
      <vt:lpstr>Woman at the Well – John 4</vt:lpstr>
      <vt:lpstr>Heals an Officials Son – John 4</vt:lpstr>
      <vt:lpstr>Rejected in Nazareth – Luke 4</vt:lpstr>
      <vt:lpstr>Calling Disciples – Mark 1, Luke 5</vt:lpstr>
      <vt:lpstr>Ministry &amp; Signs – Mark 1</vt:lpstr>
      <vt:lpstr>Solitude – Mark 1</vt:lpstr>
      <vt:lpstr>Sermon on the Mount – Matt. 5-7</vt:lpstr>
      <vt:lpstr>Heals a Leper – Matt. 8, Mark 1</vt:lpstr>
      <vt:lpstr>Heals a Paralytic – Mark 2</vt:lpstr>
      <vt:lpstr>Calls Matthew – Mark 2</vt:lpstr>
      <vt:lpstr>Discipleship in 1st year</vt:lpstr>
      <vt:lpstr>Major Signs in 1st Year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A.T.F. Agents:</dc:title>
  <dc:creator>David George</dc:creator>
  <cp:lastModifiedBy>Microsoft account</cp:lastModifiedBy>
  <cp:revision>766</cp:revision>
  <cp:lastPrinted>2023-05-07T22:53:56Z</cp:lastPrinted>
  <dcterms:created xsi:type="dcterms:W3CDTF">2019-11-30T18:05:49Z</dcterms:created>
  <dcterms:modified xsi:type="dcterms:W3CDTF">2023-12-17T23:30:31Z</dcterms:modified>
</cp:coreProperties>
</file>