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610" r:id="rId2"/>
    <p:sldId id="764" r:id="rId3"/>
    <p:sldId id="256" r:id="rId4"/>
    <p:sldId id="516" r:id="rId5"/>
    <p:sldId id="547" r:id="rId6"/>
    <p:sldId id="695" r:id="rId7"/>
    <p:sldId id="650" r:id="rId8"/>
    <p:sldId id="807" r:id="rId9"/>
    <p:sldId id="815" r:id="rId10"/>
    <p:sldId id="823" r:id="rId11"/>
    <p:sldId id="809" r:id="rId12"/>
    <p:sldId id="810" r:id="rId13"/>
    <p:sldId id="814" r:id="rId14"/>
    <p:sldId id="813" r:id="rId15"/>
    <p:sldId id="811" r:id="rId16"/>
    <p:sldId id="808" r:id="rId17"/>
    <p:sldId id="816" r:id="rId18"/>
    <p:sldId id="818" r:id="rId19"/>
    <p:sldId id="819" r:id="rId20"/>
    <p:sldId id="817" r:id="rId21"/>
    <p:sldId id="820" r:id="rId22"/>
    <p:sldId id="821" r:id="rId23"/>
    <p:sldId id="822" r:id="rId24"/>
    <p:sldId id="824" r:id="rId25"/>
    <p:sldId id="812" r:id="rId26"/>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37" d="100"/>
          <a:sy n="137" d="100"/>
        </p:scale>
        <p:origin x="612" y="126"/>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51"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75E31D9F-1FB2-487C-85C2-13B188DCED10}"/>
    <pc:docChg chg="custSel addSld delSld modSld sldOrd modMainMaster">
      <pc:chgData name="David George" userId="00d1e6794cfa9047" providerId="LiveId" clId="{75E31D9F-1FB2-487C-85C2-13B188DCED10}" dt="2023-11-02T17:50:04.937" v="4590" actId="20577"/>
      <pc:docMkLst>
        <pc:docMk/>
      </pc:docMkLst>
      <pc:sldChg chg="modSp mod">
        <pc:chgData name="David George" userId="00d1e6794cfa9047" providerId="LiveId" clId="{75E31D9F-1FB2-487C-85C2-13B188DCED10}" dt="2023-11-02T17:40:41.796" v="4274" actId="20577"/>
        <pc:sldMkLst>
          <pc:docMk/>
          <pc:sldMk cId="3625894417" sldId="256"/>
        </pc:sldMkLst>
        <pc:spChg chg="mod">
          <ac:chgData name="David George" userId="00d1e6794cfa9047" providerId="LiveId" clId="{75E31D9F-1FB2-487C-85C2-13B188DCED10}" dt="2023-11-02T17:40:41.796" v="4274" actId="20577"/>
          <ac:spMkLst>
            <pc:docMk/>
            <pc:sldMk cId="3625894417" sldId="256"/>
            <ac:spMk id="3" creationId="{00000000-0000-0000-0000-000000000000}"/>
          </ac:spMkLst>
        </pc:spChg>
        <pc:spChg chg="mod">
          <ac:chgData name="David George" userId="00d1e6794cfa9047" providerId="LiveId" clId="{75E31D9F-1FB2-487C-85C2-13B188DCED10}" dt="2023-11-02T15:25:50.862" v="7" actId="692"/>
          <ac:spMkLst>
            <pc:docMk/>
            <pc:sldMk cId="3625894417" sldId="256"/>
            <ac:spMk id="5" creationId="{00000000-0000-0000-0000-000000000000}"/>
          </ac:spMkLst>
        </pc:spChg>
      </pc:sldChg>
      <pc:sldChg chg="modSp mod ord">
        <pc:chgData name="David George" userId="00d1e6794cfa9047" providerId="LiveId" clId="{75E31D9F-1FB2-487C-85C2-13B188DCED10}" dt="2023-11-02T17:40:28.203" v="4248"/>
        <pc:sldMkLst>
          <pc:docMk/>
          <pc:sldMk cId="746598480" sldId="516"/>
        </pc:sldMkLst>
        <pc:spChg chg="mod">
          <ac:chgData name="David George" userId="00d1e6794cfa9047" providerId="LiveId" clId="{75E31D9F-1FB2-487C-85C2-13B188DCED10}" dt="2023-11-02T15:27:18.332" v="26" actId="20577"/>
          <ac:spMkLst>
            <pc:docMk/>
            <pc:sldMk cId="746598480" sldId="516"/>
            <ac:spMk id="2" creationId="{00000000-0000-0000-0000-000000000000}"/>
          </ac:spMkLst>
        </pc:spChg>
        <pc:spChg chg="mod">
          <ac:chgData name="David George" userId="00d1e6794cfa9047" providerId="LiveId" clId="{75E31D9F-1FB2-487C-85C2-13B188DCED10}" dt="2023-11-02T15:29:47.212" v="431" actId="20577"/>
          <ac:spMkLst>
            <pc:docMk/>
            <pc:sldMk cId="746598480" sldId="516"/>
            <ac:spMk id="3" creationId="{00000000-0000-0000-0000-000000000000}"/>
          </ac:spMkLst>
        </pc:spChg>
      </pc:sldChg>
      <pc:sldChg chg="del">
        <pc:chgData name="David George" userId="00d1e6794cfa9047" providerId="LiveId" clId="{75E31D9F-1FB2-487C-85C2-13B188DCED10}" dt="2023-11-02T15:40:52.966" v="464" actId="47"/>
        <pc:sldMkLst>
          <pc:docMk/>
          <pc:sldMk cId="481430858" sldId="546"/>
        </pc:sldMkLst>
      </pc:sldChg>
      <pc:sldChg chg="modSp mod ord">
        <pc:chgData name="David George" userId="00d1e6794cfa9047" providerId="LiveId" clId="{75E31D9F-1FB2-487C-85C2-13B188DCED10}" dt="2023-11-02T17:42:19.080" v="4287"/>
        <pc:sldMkLst>
          <pc:docMk/>
          <pc:sldMk cId="3145853992" sldId="547"/>
        </pc:sldMkLst>
        <pc:spChg chg="mod">
          <ac:chgData name="David George" userId="00d1e6794cfa9047" providerId="LiveId" clId="{75E31D9F-1FB2-487C-85C2-13B188DCED10}" dt="2023-11-02T17:33:30.509" v="3963" actId="20577"/>
          <ac:spMkLst>
            <pc:docMk/>
            <pc:sldMk cId="3145853992" sldId="547"/>
            <ac:spMk id="2" creationId="{C553A30B-8368-010F-79DF-3B546B9108D6}"/>
          </ac:spMkLst>
        </pc:spChg>
        <pc:spChg chg="mod">
          <ac:chgData name="David George" userId="00d1e6794cfa9047" providerId="LiveId" clId="{75E31D9F-1FB2-487C-85C2-13B188DCED10}" dt="2023-11-02T17:37:53.769" v="4126" actId="20577"/>
          <ac:spMkLst>
            <pc:docMk/>
            <pc:sldMk cId="3145853992" sldId="547"/>
            <ac:spMk id="3" creationId="{59478102-536F-3EEA-7FB6-63A362BEC7ED}"/>
          </ac:spMkLst>
        </pc:spChg>
      </pc:sldChg>
      <pc:sldChg chg="modSp mod">
        <pc:chgData name="David George" userId="00d1e6794cfa9047" providerId="LiveId" clId="{75E31D9F-1FB2-487C-85C2-13B188DCED10}" dt="2023-11-02T15:40:48.679" v="463" actId="20577"/>
        <pc:sldMkLst>
          <pc:docMk/>
          <pc:sldMk cId="613744772" sldId="610"/>
        </pc:sldMkLst>
        <pc:spChg chg="mod">
          <ac:chgData name="David George" userId="00d1e6794cfa9047" providerId="LiveId" clId="{75E31D9F-1FB2-487C-85C2-13B188DCED10}" dt="2023-11-02T15:40:48.679" v="463" actId="20577"/>
          <ac:spMkLst>
            <pc:docMk/>
            <pc:sldMk cId="613744772" sldId="610"/>
            <ac:spMk id="2" creationId="{00000000-0000-0000-0000-000000000000}"/>
          </ac:spMkLst>
        </pc:spChg>
        <pc:spChg chg="mod">
          <ac:chgData name="David George" userId="00d1e6794cfa9047" providerId="LiveId" clId="{75E31D9F-1FB2-487C-85C2-13B188DCED10}" dt="2023-11-02T15:40:22.125" v="448" actId="27636"/>
          <ac:spMkLst>
            <pc:docMk/>
            <pc:sldMk cId="613744772" sldId="610"/>
            <ac:spMk id="3" creationId="{00000000-0000-0000-0000-000000000000}"/>
          </ac:spMkLst>
        </pc:spChg>
      </pc:sldChg>
      <pc:sldChg chg="modSp mod">
        <pc:chgData name="David George" userId="00d1e6794cfa9047" providerId="LiveId" clId="{75E31D9F-1FB2-487C-85C2-13B188DCED10}" dt="2023-11-02T15:44:50.316" v="811" actId="20577"/>
        <pc:sldMkLst>
          <pc:docMk/>
          <pc:sldMk cId="1923856837" sldId="650"/>
        </pc:sldMkLst>
        <pc:spChg chg="mod">
          <ac:chgData name="David George" userId="00d1e6794cfa9047" providerId="LiveId" clId="{75E31D9F-1FB2-487C-85C2-13B188DCED10}" dt="2023-11-02T15:44:50.316" v="811" actId="20577"/>
          <ac:spMkLst>
            <pc:docMk/>
            <pc:sldMk cId="1923856837" sldId="650"/>
            <ac:spMk id="2" creationId="{00000000-0000-0000-0000-000000000000}"/>
          </ac:spMkLst>
        </pc:spChg>
        <pc:spChg chg="mod">
          <ac:chgData name="David George" userId="00d1e6794cfa9047" providerId="LiveId" clId="{75E31D9F-1FB2-487C-85C2-13B188DCED10}" dt="2023-11-02T15:26:02.867" v="9" actId="207"/>
          <ac:spMkLst>
            <pc:docMk/>
            <pc:sldMk cId="1923856837" sldId="650"/>
            <ac:spMk id="5" creationId="{00000000-0000-0000-0000-000000000000}"/>
          </ac:spMkLst>
        </pc:spChg>
      </pc:sldChg>
      <pc:sldChg chg="modSp mod ord">
        <pc:chgData name="David George" userId="00d1e6794cfa9047" providerId="LiveId" clId="{75E31D9F-1FB2-487C-85C2-13B188DCED10}" dt="2023-11-02T15:44:35.215" v="787"/>
        <pc:sldMkLst>
          <pc:docMk/>
          <pc:sldMk cId="820497524" sldId="695"/>
        </pc:sldMkLst>
        <pc:spChg chg="mod">
          <ac:chgData name="David George" userId="00d1e6794cfa9047" providerId="LiveId" clId="{75E31D9F-1FB2-487C-85C2-13B188DCED10}" dt="2023-11-02T15:41:21.969" v="471" actId="20577"/>
          <ac:spMkLst>
            <pc:docMk/>
            <pc:sldMk cId="820497524" sldId="695"/>
            <ac:spMk id="2" creationId="{00000000-0000-0000-0000-000000000000}"/>
          </ac:spMkLst>
        </pc:spChg>
        <pc:spChg chg="mod">
          <ac:chgData name="David George" userId="00d1e6794cfa9047" providerId="LiveId" clId="{75E31D9F-1FB2-487C-85C2-13B188DCED10}" dt="2023-11-02T15:44:05.230" v="759" actId="20577"/>
          <ac:spMkLst>
            <pc:docMk/>
            <pc:sldMk cId="820497524" sldId="695"/>
            <ac:spMk id="3" creationId="{00000000-0000-0000-0000-000000000000}"/>
          </ac:spMkLst>
        </pc:spChg>
      </pc:sldChg>
      <pc:sldChg chg="modSp mod">
        <pc:chgData name="David George" userId="00d1e6794cfa9047" providerId="LiveId" clId="{75E31D9F-1FB2-487C-85C2-13B188DCED10}" dt="2023-11-02T15:55:08.421" v="885" actId="20577"/>
        <pc:sldMkLst>
          <pc:docMk/>
          <pc:sldMk cId="905059786" sldId="752"/>
        </pc:sldMkLst>
        <pc:spChg chg="mod">
          <ac:chgData name="David George" userId="00d1e6794cfa9047" providerId="LiveId" clId="{75E31D9F-1FB2-487C-85C2-13B188DCED10}" dt="2023-11-02T15:55:08.421" v="885" actId="20577"/>
          <ac:spMkLst>
            <pc:docMk/>
            <pc:sldMk cId="905059786" sldId="752"/>
            <ac:spMk id="2" creationId="{00000000-0000-0000-0000-000000000000}"/>
          </ac:spMkLst>
        </pc:spChg>
        <pc:spChg chg="mod">
          <ac:chgData name="David George" userId="00d1e6794cfa9047" providerId="LiveId" clId="{75E31D9F-1FB2-487C-85C2-13B188DCED10}" dt="2023-11-02T15:26:17.838" v="11" actId="207"/>
          <ac:spMkLst>
            <pc:docMk/>
            <pc:sldMk cId="905059786" sldId="752"/>
            <ac:spMk id="5" creationId="{00000000-0000-0000-0000-000000000000}"/>
          </ac:spMkLst>
        </pc:spChg>
      </pc:sldChg>
      <pc:sldChg chg="del">
        <pc:chgData name="David George" userId="00d1e6794cfa9047" providerId="LiveId" clId="{75E31D9F-1FB2-487C-85C2-13B188DCED10}" dt="2023-11-02T15:58:20.152" v="1116" actId="47"/>
        <pc:sldMkLst>
          <pc:docMk/>
          <pc:sldMk cId="1070578384" sldId="753"/>
        </pc:sldMkLst>
      </pc:sldChg>
      <pc:sldChg chg="del">
        <pc:chgData name="David George" userId="00d1e6794cfa9047" providerId="LiveId" clId="{75E31D9F-1FB2-487C-85C2-13B188DCED10}" dt="2023-11-02T15:58:20.781" v="1117" actId="47"/>
        <pc:sldMkLst>
          <pc:docMk/>
          <pc:sldMk cId="324302868" sldId="754"/>
        </pc:sldMkLst>
      </pc:sldChg>
      <pc:sldChg chg="del">
        <pc:chgData name="David George" userId="00d1e6794cfa9047" providerId="LiveId" clId="{75E31D9F-1FB2-487C-85C2-13B188DCED10}" dt="2023-11-02T15:58:21.472" v="1118" actId="47"/>
        <pc:sldMkLst>
          <pc:docMk/>
          <pc:sldMk cId="4067855765" sldId="755"/>
        </pc:sldMkLst>
      </pc:sldChg>
      <pc:sldChg chg="del">
        <pc:chgData name="David George" userId="00d1e6794cfa9047" providerId="LiveId" clId="{75E31D9F-1FB2-487C-85C2-13B188DCED10}" dt="2023-11-02T15:58:22.258" v="1119" actId="47"/>
        <pc:sldMkLst>
          <pc:docMk/>
          <pc:sldMk cId="2220648684" sldId="756"/>
        </pc:sldMkLst>
      </pc:sldChg>
      <pc:sldChg chg="del">
        <pc:chgData name="David George" userId="00d1e6794cfa9047" providerId="LiveId" clId="{75E31D9F-1FB2-487C-85C2-13B188DCED10}" dt="2023-11-02T15:46:40.825" v="812" actId="47"/>
        <pc:sldMkLst>
          <pc:docMk/>
          <pc:sldMk cId="180522823" sldId="758"/>
        </pc:sldMkLst>
      </pc:sldChg>
      <pc:sldChg chg="modSp mod">
        <pc:chgData name="David George" userId="00d1e6794cfa9047" providerId="LiveId" clId="{75E31D9F-1FB2-487C-85C2-13B188DCED10}" dt="2023-11-02T15:47:38.154" v="846" actId="20577"/>
        <pc:sldMkLst>
          <pc:docMk/>
          <pc:sldMk cId="2906360299" sldId="759"/>
        </pc:sldMkLst>
        <pc:spChg chg="mod">
          <ac:chgData name="David George" userId="00d1e6794cfa9047" providerId="LiveId" clId="{75E31D9F-1FB2-487C-85C2-13B188DCED10}" dt="2023-11-02T15:47:38.154" v="846" actId="20577"/>
          <ac:spMkLst>
            <pc:docMk/>
            <pc:sldMk cId="2906360299" sldId="759"/>
            <ac:spMk id="3" creationId="{C78808A4-1B86-9362-BBC9-7A0282353B73}"/>
          </ac:spMkLst>
        </pc:spChg>
      </pc:sldChg>
      <pc:sldChg chg="del">
        <pc:chgData name="David George" userId="00d1e6794cfa9047" providerId="LiveId" clId="{75E31D9F-1FB2-487C-85C2-13B188DCED10}" dt="2023-11-02T15:47:51.810" v="848" actId="47"/>
        <pc:sldMkLst>
          <pc:docMk/>
          <pc:sldMk cId="2641345406" sldId="760"/>
        </pc:sldMkLst>
      </pc:sldChg>
      <pc:sldChg chg="del">
        <pc:chgData name="David George" userId="00d1e6794cfa9047" providerId="LiveId" clId="{75E31D9F-1FB2-487C-85C2-13B188DCED10}" dt="2023-11-02T15:47:50.899" v="847" actId="47"/>
        <pc:sldMkLst>
          <pc:docMk/>
          <pc:sldMk cId="2778059514" sldId="761"/>
        </pc:sldMkLst>
      </pc:sldChg>
      <pc:sldChg chg="del">
        <pc:chgData name="David George" userId="00d1e6794cfa9047" providerId="LiveId" clId="{75E31D9F-1FB2-487C-85C2-13B188DCED10}" dt="2023-11-02T15:46:41.893" v="813" actId="47"/>
        <pc:sldMkLst>
          <pc:docMk/>
          <pc:sldMk cId="1895661549" sldId="762"/>
        </pc:sldMkLst>
      </pc:sldChg>
      <pc:sldChg chg="del">
        <pc:chgData name="David George" userId="00d1e6794cfa9047" providerId="LiveId" clId="{75E31D9F-1FB2-487C-85C2-13B188DCED10}" dt="2023-11-02T15:46:42.356" v="814" actId="47"/>
        <pc:sldMkLst>
          <pc:docMk/>
          <pc:sldMk cId="23528310" sldId="763"/>
        </pc:sldMkLst>
      </pc:sldChg>
      <pc:sldChg chg="modSp new mod">
        <pc:chgData name="David George" userId="00d1e6794cfa9047" providerId="LiveId" clId="{75E31D9F-1FB2-487C-85C2-13B188DCED10}" dt="2023-11-02T15:40:39.722" v="461" actId="20577"/>
        <pc:sldMkLst>
          <pc:docMk/>
          <pc:sldMk cId="1174068238" sldId="764"/>
        </pc:sldMkLst>
        <pc:spChg chg="mod">
          <ac:chgData name="David George" userId="00d1e6794cfa9047" providerId="LiveId" clId="{75E31D9F-1FB2-487C-85C2-13B188DCED10}" dt="2023-11-02T15:40:39.722" v="461" actId="20577"/>
          <ac:spMkLst>
            <pc:docMk/>
            <pc:sldMk cId="1174068238" sldId="764"/>
            <ac:spMk id="2" creationId="{D4F59FDA-B102-4C1E-BB83-F286E4F7F787}"/>
          </ac:spMkLst>
        </pc:spChg>
        <pc:spChg chg="mod">
          <ac:chgData name="David George" userId="00d1e6794cfa9047" providerId="LiveId" clId="{75E31D9F-1FB2-487C-85C2-13B188DCED10}" dt="2023-11-02T15:40:32.799" v="451" actId="5793"/>
          <ac:spMkLst>
            <pc:docMk/>
            <pc:sldMk cId="1174068238" sldId="764"/>
            <ac:spMk id="3" creationId="{E67F4D74-193D-E1BD-9A63-6B81208D8E4E}"/>
          </ac:spMkLst>
        </pc:spChg>
      </pc:sldChg>
      <pc:sldChg chg="modSp add mod">
        <pc:chgData name="David George" userId="00d1e6794cfa9047" providerId="LiveId" clId="{75E31D9F-1FB2-487C-85C2-13B188DCED10}" dt="2023-11-02T15:58:13.651" v="1115" actId="20577"/>
        <pc:sldMkLst>
          <pc:docMk/>
          <pc:sldMk cId="2748405242" sldId="765"/>
        </pc:sldMkLst>
        <pc:spChg chg="mod">
          <ac:chgData name="David George" userId="00d1e6794cfa9047" providerId="LiveId" clId="{75E31D9F-1FB2-487C-85C2-13B188DCED10}" dt="2023-11-02T15:55:01.239" v="883" actId="20577"/>
          <ac:spMkLst>
            <pc:docMk/>
            <pc:sldMk cId="2748405242" sldId="765"/>
            <ac:spMk id="2" creationId="{00000000-0000-0000-0000-000000000000}"/>
          </ac:spMkLst>
        </pc:spChg>
        <pc:spChg chg="mod">
          <ac:chgData name="David George" userId="00d1e6794cfa9047" providerId="LiveId" clId="{75E31D9F-1FB2-487C-85C2-13B188DCED10}" dt="2023-11-02T15:58:13.651" v="1115" actId="20577"/>
          <ac:spMkLst>
            <pc:docMk/>
            <pc:sldMk cId="2748405242" sldId="765"/>
            <ac:spMk id="3" creationId="{00000000-0000-0000-0000-000000000000}"/>
          </ac:spMkLst>
        </pc:spChg>
      </pc:sldChg>
      <pc:sldChg chg="modSp new mod">
        <pc:chgData name="David George" userId="00d1e6794cfa9047" providerId="LiveId" clId="{75E31D9F-1FB2-487C-85C2-13B188DCED10}" dt="2023-11-02T17:40:02.768" v="4246" actId="20577"/>
        <pc:sldMkLst>
          <pc:docMk/>
          <pc:sldMk cId="1780787196" sldId="766"/>
        </pc:sldMkLst>
        <pc:spChg chg="mod">
          <ac:chgData name="David George" userId="00d1e6794cfa9047" providerId="LiveId" clId="{75E31D9F-1FB2-487C-85C2-13B188DCED10}" dt="2023-11-02T16:09:51.641" v="1372" actId="20577"/>
          <ac:spMkLst>
            <pc:docMk/>
            <pc:sldMk cId="1780787196" sldId="766"/>
            <ac:spMk id="2" creationId="{6B1A12E0-B82B-4B63-09D1-1FB0C6B03E7A}"/>
          </ac:spMkLst>
        </pc:spChg>
        <pc:spChg chg="mod">
          <ac:chgData name="David George" userId="00d1e6794cfa9047" providerId="LiveId" clId="{75E31D9F-1FB2-487C-85C2-13B188DCED10}" dt="2023-11-02T17:40:02.768" v="4246" actId="20577"/>
          <ac:spMkLst>
            <pc:docMk/>
            <pc:sldMk cId="1780787196" sldId="766"/>
            <ac:spMk id="3" creationId="{89C2442A-0A56-12A0-3E29-A19B728A2939}"/>
          </ac:spMkLst>
        </pc:spChg>
      </pc:sldChg>
      <pc:sldChg chg="modSp new mod">
        <pc:chgData name="David George" userId="00d1e6794cfa9047" providerId="LiveId" clId="{75E31D9F-1FB2-487C-85C2-13B188DCED10}" dt="2023-11-02T16:18:08.543" v="1736" actId="20577"/>
        <pc:sldMkLst>
          <pc:docMk/>
          <pc:sldMk cId="3541975797" sldId="767"/>
        </pc:sldMkLst>
        <pc:spChg chg="mod">
          <ac:chgData name="David George" userId="00d1e6794cfa9047" providerId="LiveId" clId="{75E31D9F-1FB2-487C-85C2-13B188DCED10}" dt="2023-11-02T16:13:31.703" v="1453" actId="20577"/>
          <ac:spMkLst>
            <pc:docMk/>
            <pc:sldMk cId="3541975797" sldId="767"/>
            <ac:spMk id="2" creationId="{14708FA5-CDF7-5022-3DBB-E22A803AC1C7}"/>
          </ac:spMkLst>
        </pc:spChg>
        <pc:spChg chg="mod">
          <ac:chgData name="David George" userId="00d1e6794cfa9047" providerId="LiveId" clId="{75E31D9F-1FB2-487C-85C2-13B188DCED10}" dt="2023-11-02T16:18:08.543" v="1736" actId="20577"/>
          <ac:spMkLst>
            <pc:docMk/>
            <pc:sldMk cId="3541975797" sldId="767"/>
            <ac:spMk id="3" creationId="{62902F14-3D95-A384-C626-4BE83919986A}"/>
          </ac:spMkLst>
        </pc:spChg>
      </pc:sldChg>
      <pc:sldChg chg="modSp new mod">
        <pc:chgData name="David George" userId="00d1e6794cfa9047" providerId="LiveId" clId="{75E31D9F-1FB2-487C-85C2-13B188DCED10}" dt="2023-11-02T17:43:13.780" v="4313"/>
        <pc:sldMkLst>
          <pc:docMk/>
          <pc:sldMk cId="3083058122" sldId="768"/>
        </pc:sldMkLst>
        <pc:spChg chg="mod">
          <ac:chgData name="David George" userId="00d1e6794cfa9047" providerId="LiveId" clId="{75E31D9F-1FB2-487C-85C2-13B188DCED10}" dt="2023-11-02T16:18:18.939" v="1750" actId="20577"/>
          <ac:spMkLst>
            <pc:docMk/>
            <pc:sldMk cId="3083058122" sldId="768"/>
            <ac:spMk id="2" creationId="{5EC779AD-982F-1EF4-0839-2013A6014C13}"/>
          </ac:spMkLst>
        </pc:spChg>
        <pc:spChg chg="mod">
          <ac:chgData name="David George" userId="00d1e6794cfa9047" providerId="LiveId" clId="{75E31D9F-1FB2-487C-85C2-13B188DCED10}" dt="2023-11-02T17:43:13.780" v="4313"/>
          <ac:spMkLst>
            <pc:docMk/>
            <pc:sldMk cId="3083058122" sldId="768"/>
            <ac:spMk id="3" creationId="{720D3B16-23D3-2197-9C0A-3D6207CD4817}"/>
          </ac:spMkLst>
        </pc:spChg>
      </pc:sldChg>
      <pc:sldChg chg="modSp new mod">
        <pc:chgData name="David George" userId="00d1e6794cfa9047" providerId="LiveId" clId="{75E31D9F-1FB2-487C-85C2-13B188DCED10}" dt="2023-11-02T16:47:40.120" v="2618" actId="20577"/>
        <pc:sldMkLst>
          <pc:docMk/>
          <pc:sldMk cId="3103867269" sldId="769"/>
        </pc:sldMkLst>
        <pc:spChg chg="mod">
          <ac:chgData name="David George" userId="00d1e6794cfa9047" providerId="LiveId" clId="{75E31D9F-1FB2-487C-85C2-13B188DCED10}" dt="2023-11-02T16:35:42.775" v="2139" actId="20577"/>
          <ac:spMkLst>
            <pc:docMk/>
            <pc:sldMk cId="3103867269" sldId="769"/>
            <ac:spMk id="2" creationId="{0EB18AA8-F767-083D-47B0-5E13AA6B5F3F}"/>
          </ac:spMkLst>
        </pc:spChg>
        <pc:spChg chg="mod">
          <ac:chgData name="David George" userId="00d1e6794cfa9047" providerId="LiveId" clId="{75E31D9F-1FB2-487C-85C2-13B188DCED10}" dt="2023-11-02T16:47:40.120" v="2618" actId="20577"/>
          <ac:spMkLst>
            <pc:docMk/>
            <pc:sldMk cId="3103867269" sldId="769"/>
            <ac:spMk id="3" creationId="{05C66AA3-0E7B-5FA6-4E7A-2E57E0156A76}"/>
          </ac:spMkLst>
        </pc:spChg>
      </pc:sldChg>
      <pc:sldChg chg="modSp new mod">
        <pc:chgData name="David George" userId="00d1e6794cfa9047" providerId="LiveId" clId="{75E31D9F-1FB2-487C-85C2-13B188DCED10}" dt="2023-11-02T16:50:07.846" v="2643" actId="20577"/>
        <pc:sldMkLst>
          <pc:docMk/>
          <pc:sldMk cId="1166737759" sldId="770"/>
        </pc:sldMkLst>
        <pc:spChg chg="mod">
          <ac:chgData name="David George" userId="00d1e6794cfa9047" providerId="LiveId" clId="{75E31D9F-1FB2-487C-85C2-13B188DCED10}" dt="2023-11-02T16:35:51.432" v="2153" actId="20577"/>
          <ac:spMkLst>
            <pc:docMk/>
            <pc:sldMk cId="1166737759" sldId="770"/>
            <ac:spMk id="2" creationId="{964506C7-0DE8-DEC6-FE58-EAD13A18A037}"/>
          </ac:spMkLst>
        </pc:spChg>
        <pc:spChg chg="mod">
          <ac:chgData name="David George" userId="00d1e6794cfa9047" providerId="LiveId" clId="{75E31D9F-1FB2-487C-85C2-13B188DCED10}" dt="2023-11-02T16:50:07.846" v="2643" actId="20577"/>
          <ac:spMkLst>
            <pc:docMk/>
            <pc:sldMk cId="1166737759" sldId="770"/>
            <ac:spMk id="3" creationId="{3C04D1E4-9EB0-784C-C423-17C4310A3E54}"/>
          </ac:spMkLst>
        </pc:spChg>
      </pc:sldChg>
      <pc:sldChg chg="modSp new mod">
        <pc:chgData name="David George" userId="00d1e6794cfa9047" providerId="LiveId" clId="{75E31D9F-1FB2-487C-85C2-13B188DCED10}" dt="2023-11-02T17:43:53.534" v="4338" actId="20577"/>
        <pc:sldMkLst>
          <pc:docMk/>
          <pc:sldMk cId="3972561553" sldId="771"/>
        </pc:sldMkLst>
        <pc:spChg chg="mod">
          <ac:chgData name="David George" userId="00d1e6794cfa9047" providerId="LiveId" clId="{75E31D9F-1FB2-487C-85C2-13B188DCED10}" dt="2023-11-02T16:36:04.067" v="2159" actId="20577"/>
          <ac:spMkLst>
            <pc:docMk/>
            <pc:sldMk cId="3972561553" sldId="771"/>
            <ac:spMk id="2" creationId="{2C2AD5A4-1DA8-7FBB-8B21-17AAAB088FAB}"/>
          </ac:spMkLst>
        </pc:spChg>
        <pc:spChg chg="mod">
          <ac:chgData name="David George" userId="00d1e6794cfa9047" providerId="LiveId" clId="{75E31D9F-1FB2-487C-85C2-13B188DCED10}" dt="2023-11-02T17:43:53.534" v="4338" actId="20577"/>
          <ac:spMkLst>
            <pc:docMk/>
            <pc:sldMk cId="3972561553" sldId="771"/>
            <ac:spMk id="3" creationId="{11038C44-D16F-CEA8-A198-B3E2FF8260C8}"/>
          </ac:spMkLst>
        </pc:spChg>
      </pc:sldChg>
      <pc:sldChg chg="modSp new mod">
        <pc:chgData name="David George" userId="00d1e6794cfa9047" providerId="LiveId" clId="{75E31D9F-1FB2-487C-85C2-13B188DCED10}" dt="2023-11-02T17:44:25.539" v="4366" actId="20577"/>
        <pc:sldMkLst>
          <pc:docMk/>
          <pc:sldMk cId="3729892510" sldId="772"/>
        </pc:sldMkLst>
        <pc:spChg chg="mod">
          <ac:chgData name="David George" userId="00d1e6794cfa9047" providerId="LiveId" clId="{75E31D9F-1FB2-487C-85C2-13B188DCED10}" dt="2023-11-02T16:36:08.260" v="2166" actId="20577"/>
          <ac:spMkLst>
            <pc:docMk/>
            <pc:sldMk cId="3729892510" sldId="772"/>
            <ac:spMk id="2" creationId="{095B0204-ED07-DD91-BAAD-A64914F91FCD}"/>
          </ac:spMkLst>
        </pc:spChg>
        <pc:spChg chg="mod">
          <ac:chgData name="David George" userId="00d1e6794cfa9047" providerId="LiveId" clId="{75E31D9F-1FB2-487C-85C2-13B188DCED10}" dt="2023-11-02T17:44:25.539" v="4366" actId="20577"/>
          <ac:spMkLst>
            <pc:docMk/>
            <pc:sldMk cId="3729892510" sldId="772"/>
            <ac:spMk id="3" creationId="{7E4DC5FD-4BAF-F3D1-18E8-6CD884097280}"/>
          </ac:spMkLst>
        </pc:spChg>
      </pc:sldChg>
      <pc:sldChg chg="modSp new mod">
        <pc:chgData name="David George" userId="00d1e6794cfa9047" providerId="LiveId" clId="{75E31D9F-1FB2-487C-85C2-13B188DCED10}" dt="2023-11-02T17:01:47.040" v="3021" actId="114"/>
        <pc:sldMkLst>
          <pc:docMk/>
          <pc:sldMk cId="2492664301" sldId="773"/>
        </pc:sldMkLst>
        <pc:spChg chg="mod">
          <ac:chgData name="David George" userId="00d1e6794cfa9047" providerId="LiveId" clId="{75E31D9F-1FB2-487C-85C2-13B188DCED10}" dt="2023-11-02T16:36:27.576" v="2181" actId="20577"/>
          <ac:spMkLst>
            <pc:docMk/>
            <pc:sldMk cId="2492664301" sldId="773"/>
            <ac:spMk id="2" creationId="{93A710D9-7FC6-559A-E0C3-246C474C10CD}"/>
          </ac:spMkLst>
        </pc:spChg>
        <pc:spChg chg="mod">
          <ac:chgData name="David George" userId="00d1e6794cfa9047" providerId="LiveId" clId="{75E31D9F-1FB2-487C-85C2-13B188DCED10}" dt="2023-11-02T17:01:47.040" v="3021" actId="114"/>
          <ac:spMkLst>
            <pc:docMk/>
            <pc:sldMk cId="2492664301" sldId="773"/>
            <ac:spMk id="3" creationId="{FEABA04F-C685-23C1-D849-B1BF68001B77}"/>
          </ac:spMkLst>
        </pc:spChg>
      </pc:sldChg>
      <pc:sldChg chg="modSp new mod">
        <pc:chgData name="David George" userId="00d1e6794cfa9047" providerId="LiveId" clId="{75E31D9F-1FB2-487C-85C2-13B188DCED10}" dt="2023-11-02T17:06:16.339" v="3092" actId="20577"/>
        <pc:sldMkLst>
          <pc:docMk/>
          <pc:sldMk cId="3592035693" sldId="774"/>
        </pc:sldMkLst>
        <pc:spChg chg="mod">
          <ac:chgData name="David George" userId="00d1e6794cfa9047" providerId="LiveId" clId="{75E31D9F-1FB2-487C-85C2-13B188DCED10}" dt="2023-11-02T16:36:32.893" v="2192" actId="20577"/>
          <ac:spMkLst>
            <pc:docMk/>
            <pc:sldMk cId="3592035693" sldId="774"/>
            <ac:spMk id="2" creationId="{6D3F5D91-9A74-FB5E-39D0-804BD845500F}"/>
          </ac:spMkLst>
        </pc:spChg>
        <pc:spChg chg="mod">
          <ac:chgData name="David George" userId="00d1e6794cfa9047" providerId="LiveId" clId="{75E31D9F-1FB2-487C-85C2-13B188DCED10}" dt="2023-11-02T17:06:16.339" v="3092" actId="20577"/>
          <ac:spMkLst>
            <pc:docMk/>
            <pc:sldMk cId="3592035693" sldId="774"/>
            <ac:spMk id="3" creationId="{FA2E0E97-2B0B-F055-4435-38351A0F7EFE}"/>
          </ac:spMkLst>
        </pc:spChg>
      </pc:sldChg>
      <pc:sldChg chg="modSp new mod">
        <pc:chgData name="David George" userId="00d1e6794cfa9047" providerId="LiveId" clId="{75E31D9F-1FB2-487C-85C2-13B188DCED10}" dt="2023-11-02T17:07:45.328" v="3168" actId="20577"/>
        <pc:sldMkLst>
          <pc:docMk/>
          <pc:sldMk cId="1392828762" sldId="775"/>
        </pc:sldMkLst>
        <pc:spChg chg="mod">
          <ac:chgData name="David George" userId="00d1e6794cfa9047" providerId="LiveId" clId="{75E31D9F-1FB2-487C-85C2-13B188DCED10}" dt="2023-11-02T16:36:57.175" v="2207" actId="20577"/>
          <ac:spMkLst>
            <pc:docMk/>
            <pc:sldMk cId="1392828762" sldId="775"/>
            <ac:spMk id="2" creationId="{47A77360-2D89-568A-11BF-378BE933E5AC}"/>
          </ac:spMkLst>
        </pc:spChg>
        <pc:spChg chg="mod">
          <ac:chgData name="David George" userId="00d1e6794cfa9047" providerId="LiveId" clId="{75E31D9F-1FB2-487C-85C2-13B188DCED10}" dt="2023-11-02T17:07:45.328" v="3168" actId="20577"/>
          <ac:spMkLst>
            <pc:docMk/>
            <pc:sldMk cId="1392828762" sldId="775"/>
            <ac:spMk id="3" creationId="{CAAA7779-B89A-201B-25A1-7F7CE468BD2C}"/>
          </ac:spMkLst>
        </pc:spChg>
      </pc:sldChg>
      <pc:sldChg chg="modSp new mod">
        <pc:chgData name="David George" userId="00d1e6794cfa9047" providerId="LiveId" clId="{75E31D9F-1FB2-487C-85C2-13B188DCED10}" dt="2023-11-02T17:45:52.489" v="4436" actId="20577"/>
        <pc:sldMkLst>
          <pc:docMk/>
          <pc:sldMk cId="3100949855" sldId="776"/>
        </pc:sldMkLst>
        <pc:spChg chg="mod">
          <ac:chgData name="David George" userId="00d1e6794cfa9047" providerId="LiveId" clId="{75E31D9F-1FB2-487C-85C2-13B188DCED10}" dt="2023-11-02T16:37:10.291" v="2246" actId="20577"/>
          <ac:spMkLst>
            <pc:docMk/>
            <pc:sldMk cId="3100949855" sldId="776"/>
            <ac:spMk id="2" creationId="{9871D344-24AD-EB5B-3547-DDE7C92E4459}"/>
          </ac:spMkLst>
        </pc:spChg>
        <pc:spChg chg="mod">
          <ac:chgData name="David George" userId="00d1e6794cfa9047" providerId="LiveId" clId="{75E31D9F-1FB2-487C-85C2-13B188DCED10}" dt="2023-11-02T17:45:52.489" v="4436" actId="20577"/>
          <ac:spMkLst>
            <pc:docMk/>
            <pc:sldMk cId="3100949855" sldId="776"/>
            <ac:spMk id="3" creationId="{92926957-CD34-7E62-39FD-717E358FED24}"/>
          </ac:spMkLst>
        </pc:spChg>
      </pc:sldChg>
      <pc:sldChg chg="modSp new mod ord">
        <pc:chgData name="David George" userId="00d1e6794cfa9047" providerId="LiveId" clId="{75E31D9F-1FB2-487C-85C2-13B188DCED10}" dt="2023-11-02T17:22:00.272" v="3502" actId="20577"/>
        <pc:sldMkLst>
          <pc:docMk/>
          <pc:sldMk cId="4134882230" sldId="777"/>
        </pc:sldMkLst>
        <pc:spChg chg="mod">
          <ac:chgData name="David George" userId="00d1e6794cfa9047" providerId="LiveId" clId="{75E31D9F-1FB2-487C-85C2-13B188DCED10}" dt="2023-11-02T16:37:37.126" v="2266" actId="20577"/>
          <ac:spMkLst>
            <pc:docMk/>
            <pc:sldMk cId="4134882230" sldId="777"/>
            <ac:spMk id="2" creationId="{B5F0E78F-F81A-8938-A367-5573A66BF36F}"/>
          </ac:spMkLst>
        </pc:spChg>
        <pc:spChg chg="mod">
          <ac:chgData name="David George" userId="00d1e6794cfa9047" providerId="LiveId" clId="{75E31D9F-1FB2-487C-85C2-13B188DCED10}" dt="2023-11-02T17:22:00.272" v="3502" actId="20577"/>
          <ac:spMkLst>
            <pc:docMk/>
            <pc:sldMk cId="4134882230" sldId="777"/>
            <ac:spMk id="3" creationId="{ED4EE609-1287-1EA7-7413-CC85A5C05A2C}"/>
          </ac:spMkLst>
        </pc:spChg>
      </pc:sldChg>
      <pc:sldChg chg="modSp new mod">
        <pc:chgData name="David George" userId="00d1e6794cfa9047" providerId="LiveId" clId="{75E31D9F-1FB2-487C-85C2-13B188DCED10}" dt="2023-11-02T17:23:12.140" v="3587" actId="20577"/>
        <pc:sldMkLst>
          <pc:docMk/>
          <pc:sldMk cId="543583907" sldId="778"/>
        </pc:sldMkLst>
        <pc:spChg chg="mod">
          <ac:chgData name="David George" userId="00d1e6794cfa9047" providerId="LiveId" clId="{75E31D9F-1FB2-487C-85C2-13B188DCED10}" dt="2023-11-02T16:38:59.705" v="2374" actId="20577"/>
          <ac:spMkLst>
            <pc:docMk/>
            <pc:sldMk cId="543583907" sldId="778"/>
            <ac:spMk id="2" creationId="{58CF1652-937C-D5F2-86A6-EA3FA3089059}"/>
          </ac:spMkLst>
        </pc:spChg>
        <pc:spChg chg="mod">
          <ac:chgData name="David George" userId="00d1e6794cfa9047" providerId="LiveId" clId="{75E31D9F-1FB2-487C-85C2-13B188DCED10}" dt="2023-11-02T17:23:12.140" v="3587" actId="20577"/>
          <ac:spMkLst>
            <pc:docMk/>
            <pc:sldMk cId="543583907" sldId="778"/>
            <ac:spMk id="3" creationId="{EE42260E-553F-2870-6A87-C5036C31DCBC}"/>
          </ac:spMkLst>
        </pc:spChg>
      </pc:sldChg>
      <pc:sldChg chg="modSp new mod">
        <pc:chgData name="David George" userId="00d1e6794cfa9047" providerId="LiveId" clId="{75E31D9F-1FB2-487C-85C2-13B188DCED10}" dt="2023-11-02T17:31:52.765" v="3855" actId="20577"/>
        <pc:sldMkLst>
          <pc:docMk/>
          <pc:sldMk cId="1975429605" sldId="779"/>
        </pc:sldMkLst>
        <pc:spChg chg="mod">
          <ac:chgData name="David George" userId="00d1e6794cfa9047" providerId="LiveId" clId="{75E31D9F-1FB2-487C-85C2-13B188DCED10}" dt="2023-11-02T16:39:06.153" v="2388" actId="20577"/>
          <ac:spMkLst>
            <pc:docMk/>
            <pc:sldMk cId="1975429605" sldId="779"/>
            <ac:spMk id="2" creationId="{C41BD4DC-CF43-9FEE-5284-36238279A2E0}"/>
          </ac:spMkLst>
        </pc:spChg>
        <pc:spChg chg="mod">
          <ac:chgData name="David George" userId="00d1e6794cfa9047" providerId="LiveId" clId="{75E31D9F-1FB2-487C-85C2-13B188DCED10}" dt="2023-11-02T17:31:52.765" v="3855" actId="20577"/>
          <ac:spMkLst>
            <pc:docMk/>
            <pc:sldMk cId="1975429605" sldId="779"/>
            <ac:spMk id="3" creationId="{B2F39407-E464-3A8C-0313-040F2C9CF986}"/>
          </ac:spMkLst>
        </pc:spChg>
      </pc:sldChg>
      <pc:sldChg chg="modSp new mod">
        <pc:chgData name="David George" userId="00d1e6794cfa9047" providerId="LiveId" clId="{75E31D9F-1FB2-487C-85C2-13B188DCED10}" dt="2023-11-02T17:32:19.895" v="3898" actId="20577"/>
        <pc:sldMkLst>
          <pc:docMk/>
          <pc:sldMk cId="1881499623" sldId="780"/>
        </pc:sldMkLst>
        <pc:spChg chg="mod">
          <ac:chgData name="David George" userId="00d1e6794cfa9047" providerId="LiveId" clId="{75E31D9F-1FB2-487C-85C2-13B188DCED10}" dt="2023-11-02T16:39:15.744" v="2405" actId="20577"/>
          <ac:spMkLst>
            <pc:docMk/>
            <pc:sldMk cId="1881499623" sldId="780"/>
            <ac:spMk id="2" creationId="{5BA272BD-C214-E932-6612-222D460CE30B}"/>
          </ac:spMkLst>
        </pc:spChg>
        <pc:spChg chg="mod">
          <ac:chgData name="David George" userId="00d1e6794cfa9047" providerId="LiveId" clId="{75E31D9F-1FB2-487C-85C2-13B188DCED10}" dt="2023-11-02T17:32:19.895" v="3898" actId="20577"/>
          <ac:spMkLst>
            <pc:docMk/>
            <pc:sldMk cId="1881499623" sldId="780"/>
            <ac:spMk id="3" creationId="{2EA604AA-2EE9-8A17-1A97-7362582EA54D}"/>
          </ac:spMkLst>
        </pc:spChg>
      </pc:sldChg>
      <pc:sldChg chg="modSp new mod">
        <pc:chgData name="David George" userId="00d1e6794cfa9047" providerId="LiveId" clId="{75E31D9F-1FB2-487C-85C2-13B188DCED10}" dt="2023-11-02T17:50:04.937" v="4590" actId="20577"/>
        <pc:sldMkLst>
          <pc:docMk/>
          <pc:sldMk cId="3924378286" sldId="781"/>
        </pc:sldMkLst>
        <pc:spChg chg="mod">
          <ac:chgData name="David George" userId="00d1e6794cfa9047" providerId="LiveId" clId="{75E31D9F-1FB2-487C-85C2-13B188DCED10}" dt="2023-11-02T16:39:25.876" v="2417" actId="20577"/>
          <ac:spMkLst>
            <pc:docMk/>
            <pc:sldMk cId="3924378286" sldId="781"/>
            <ac:spMk id="2" creationId="{924E0ECD-ABE2-F3D1-44C0-4143C738AF5E}"/>
          </ac:spMkLst>
        </pc:spChg>
        <pc:spChg chg="mod">
          <ac:chgData name="David George" userId="00d1e6794cfa9047" providerId="LiveId" clId="{75E31D9F-1FB2-487C-85C2-13B188DCED10}" dt="2023-11-02T17:50:04.937" v="4590" actId="20577"/>
          <ac:spMkLst>
            <pc:docMk/>
            <pc:sldMk cId="3924378286" sldId="781"/>
            <ac:spMk id="3" creationId="{EEBBDD49-4D6F-73B7-8F54-9CF6DB23AF74}"/>
          </ac:spMkLst>
        </pc:spChg>
      </pc:sldChg>
      <pc:sldChg chg="modSp new mod">
        <pc:chgData name="David George" userId="00d1e6794cfa9047" providerId="LiveId" clId="{75E31D9F-1FB2-487C-85C2-13B188DCED10}" dt="2023-11-02T17:42:43.262" v="4311" actId="20577"/>
        <pc:sldMkLst>
          <pc:docMk/>
          <pc:sldMk cId="3525135210" sldId="782"/>
        </pc:sldMkLst>
        <pc:spChg chg="mod">
          <ac:chgData name="David George" userId="00d1e6794cfa9047" providerId="LiveId" clId="{75E31D9F-1FB2-487C-85C2-13B188DCED10}" dt="2023-11-02T17:39:29.322" v="4224" actId="20577"/>
          <ac:spMkLst>
            <pc:docMk/>
            <pc:sldMk cId="3525135210" sldId="782"/>
            <ac:spMk id="2" creationId="{12822E32-36CD-42CD-D621-5BE0B21D0CC9}"/>
          </ac:spMkLst>
        </pc:spChg>
        <pc:spChg chg="mod">
          <ac:chgData name="David George" userId="00d1e6794cfa9047" providerId="LiveId" clId="{75E31D9F-1FB2-487C-85C2-13B188DCED10}" dt="2023-11-02T17:42:43.262" v="4311" actId="20577"/>
          <ac:spMkLst>
            <pc:docMk/>
            <pc:sldMk cId="3525135210" sldId="782"/>
            <ac:spMk id="3" creationId="{24E2CCB3-21F6-032A-A0E8-2EF8BFF7FC66}"/>
          </ac:spMkLst>
        </pc:spChg>
      </pc:sldChg>
      <pc:sldChg chg="modSp new mod">
        <pc:chgData name="David George" userId="00d1e6794cfa9047" providerId="LiveId" clId="{75E31D9F-1FB2-487C-85C2-13B188DCED10}" dt="2023-11-02T17:42:57.865" v="4312"/>
        <pc:sldMkLst>
          <pc:docMk/>
          <pc:sldMk cId="1729452822" sldId="783"/>
        </pc:sldMkLst>
        <pc:spChg chg="mod">
          <ac:chgData name="David George" userId="00d1e6794cfa9047" providerId="LiveId" clId="{75E31D9F-1FB2-487C-85C2-13B188DCED10}" dt="2023-11-02T17:41:37.661" v="4284" actId="20577"/>
          <ac:spMkLst>
            <pc:docMk/>
            <pc:sldMk cId="1729452822" sldId="783"/>
            <ac:spMk id="2" creationId="{7D9840A7-3F50-4759-D7B0-65FC31F337E5}"/>
          </ac:spMkLst>
        </pc:spChg>
        <pc:spChg chg="mod">
          <ac:chgData name="David George" userId="00d1e6794cfa9047" providerId="LiveId" clId="{75E31D9F-1FB2-487C-85C2-13B188DCED10}" dt="2023-11-02T17:42:57.865" v="4312"/>
          <ac:spMkLst>
            <pc:docMk/>
            <pc:sldMk cId="1729452822" sldId="783"/>
            <ac:spMk id="3" creationId="{ECDC34D9-EB56-B679-E827-D7C3A3CCA881}"/>
          </ac:spMkLst>
        </pc:spChg>
      </pc:sldChg>
      <pc:sldMasterChg chg="modSldLayout">
        <pc:chgData name="David George" userId="00d1e6794cfa9047" providerId="LiveId" clId="{75E31D9F-1FB2-487C-85C2-13B188DCED10}" dt="2023-11-02T15:25:35.402" v="5" actId="207"/>
        <pc:sldMasterMkLst>
          <pc:docMk/>
          <pc:sldMasterMk cId="220462895" sldId="2147483672"/>
        </pc:sldMasterMkLst>
        <pc:sldLayoutChg chg="modSp mod">
          <pc:chgData name="David George" userId="00d1e6794cfa9047" providerId="LiveId" clId="{75E31D9F-1FB2-487C-85C2-13B188DCED10}" dt="2023-11-02T15:25:21.964" v="3" actId="692"/>
          <pc:sldLayoutMkLst>
            <pc:docMk/>
            <pc:sldMasterMk cId="220462895" sldId="2147483672"/>
            <pc:sldLayoutMk cId="4196184071" sldId="2147483674"/>
          </pc:sldLayoutMkLst>
          <pc:spChg chg="mod">
            <ac:chgData name="David George" userId="00d1e6794cfa9047" providerId="LiveId" clId="{75E31D9F-1FB2-487C-85C2-13B188DCED10}" dt="2023-11-02T15:25:21.964" v="3" actId="692"/>
            <ac:spMkLst>
              <pc:docMk/>
              <pc:sldMasterMk cId="220462895" sldId="2147483672"/>
              <pc:sldLayoutMk cId="4196184071" sldId="2147483674"/>
              <ac:spMk id="7" creationId="{00000000-0000-0000-0000-000000000000}"/>
            </ac:spMkLst>
          </pc:spChg>
          <pc:spChg chg="mod">
            <ac:chgData name="David George" userId="00d1e6794cfa9047" providerId="LiveId" clId="{75E31D9F-1FB2-487C-85C2-13B188DCED10}" dt="2023-11-02T15:25:17.682" v="2" actId="692"/>
            <ac:spMkLst>
              <pc:docMk/>
              <pc:sldMasterMk cId="220462895" sldId="2147483672"/>
              <pc:sldLayoutMk cId="4196184071" sldId="2147483674"/>
              <ac:spMk id="8" creationId="{00000000-0000-0000-0000-000000000000}"/>
            </ac:spMkLst>
          </pc:spChg>
        </pc:sldLayoutChg>
        <pc:sldLayoutChg chg="modSp mod">
          <pc:chgData name="David George" userId="00d1e6794cfa9047" providerId="LiveId" clId="{75E31D9F-1FB2-487C-85C2-13B188DCED10}" dt="2023-11-02T15:25:35.402" v="5" actId="207"/>
          <pc:sldLayoutMkLst>
            <pc:docMk/>
            <pc:sldMasterMk cId="220462895" sldId="2147483672"/>
            <pc:sldLayoutMk cId="4287714956" sldId="2147483675"/>
          </pc:sldLayoutMkLst>
          <pc:spChg chg="mod">
            <ac:chgData name="David George" userId="00d1e6794cfa9047" providerId="LiveId" clId="{75E31D9F-1FB2-487C-85C2-13B188DCED10}" dt="2023-11-02T15:25:35.402" v="5" actId="207"/>
            <ac:spMkLst>
              <pc:docMk/>
              <pc:sldMasterMk cId="220462895" sldId="2147483672"/>
              <pc:sldLayoutMk cId="4287714956" sldId="2147483675"/>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12/9/2023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12/9/2023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2556392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12/9/2023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1:23</a:t>
            </a:r>
            <a:endParaRPr lang="en-US" dirty="0"/>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baseline="30000" dirty="0"/>
              <a:t>23 </a:t>
            </a:r>
            <a:r>
              <a:rPr lang="en-US" dirty="0"/>
              <a:t>He said, “I am the voice of one crying out in the wilderness, ‘Make </a:t>
            </a:r>
            <a:r>
              <a:rPr lang="en-US" dirty="0" smtClean="0"/>
              <a:t>straight</a:t>
            </a:r>
            <a:r>
              <a:rPr lang="en-US" dirty="0"/>
              <a:t> the way of the Lord,’ as the prophet Isaiah said.”</a:t>
            </a:r>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Isaiah’s Prophecy</a:t>
            </a:r>
            <a:endParaRPr lang="en-US" dirty="0"/>
          </a:p>
        </p:txBody>
      </p:sp>
      <p:sp>
        <p:nvSpPr>
          <p:cNvPr id="3" name="Content Placeholder 2"/>
          <p:cNvSpPr>
            <a:spLocks noGrp="1"/>
          </p:cNvSpPr>
          <p:nvPr>
            <p:ph idx="1"/>
          </p:nvPr>
        </p:nvSpPr>
        <p:spPr/>
        <p:txBody>
          <a:bodyPr/>
          <a:lstStyle/>
          <a:p>
            <a:r>
              <a:rPr lang="en-US" dirty="0" smtClean="0"/>
              <a:t>Matthew 3:3</a:t>
            </a:r>
          </a:p>
          <a:p>
            <a:pPr lvl="1"/>
            <a:r>
              <a:rPr lang="en-US" b="1" baseline="30000" dirty="0">
                <a:effectLst/>
              </a:rPr>
              <a:t>3 </a:t>
            </a:r>
            <a:r>
              <a:rPr lang="en-US" dirty="0">
                <a:effectLst/>
              </a:rPr>
              <a:t>For this is he who was spoken of by the prophet Isaiah when he said,</a:t>
            </a:r>
          </a:p>
          <a:p>
            <a:pPr lvl="1"/>
            <a:r>
              <a:rPr lang="en-US" dirty="0">
                <a:effectLst/>
              </a:rPr>
              <a:t>“The voice of one crying in the wilderness:</a:t>
            </a:r>
            <a:br>
              <a:rPr lang="en-US" dirty="0">
                <a:effectLst/>
              </a:rPr>
            </a:br>
            <a:r>
              <a:rPr lang="en-US" dirty="0">
                <a:effectLst/>
              </a:rPr>
              <a:t>‘</a:t>
            </a:r>
            <a:r>
              <a:rPr lang="en-US" dirty="0" smtClean="0">
                <a:effectLst/>
              </a:rPr>
              <a:t>Prepare</a:t>
            </a:r>
            <a:r>
              <a:rPr lang="en-US" dirty="0">
                <a:effectLst/>
              </a:rPr>
              <a:t> the way of the Lord;</a:t>
            </a:r>
            <a:br>
              <a:rPr lang="en-US" dirty="0">
                <a:effectLst/>
              </a:rPr>
            </a:br>
            <a:r>
              <a:rPr lang="en-US" dirty="0">
                <a:effectLst/>
              </a:rPr>
              <a:t>    make his paths straight.’”</a:t>
            </a:r>
          </a:p>
          <a:p>
            <a:pPr lvl="1"/>
            <a:endParaRPr lang="en-US" dirty="0"/>
          </a:p>
        </p:txBody>
      </p:sp>
    </p:spTree>
    <p:extLst>
      <p:ext uri="{BB962C8B-B14F-4D97-AF65-F5344CB8AC3E}">
        <p14:creationId xmlns:p14="http://schemas.microsoft.com/office/powerpoint/2010/main" val="333505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of Preaching</a:t>
            </a:r>
            <a:endParaRPr lang="en-US" dirty="0"/>
          </a:p>
        </p:txBody>
      </p:sp>
      <p:sp>
        <p:nvSpPr>
          <p:cNvPr id="3" name="Content Placeholder 2"/>
          <p:cNvSpPr>
            <a:spLocks noGrp="1"/>
          </p:cNvSpPr>
          <p:nvPr>
            <p:ph idx="1"/>
          </p:nvPr>
        </p:nvSpPr>
        <p:spPr/>
        <p:txBody>
          <a:bodyPr/>
          <a:lstStyle/>
          <a:p>
            <a:r>
              <a:rPr lang="en-US" dirty="0" smtClean="0"/>
              <a:t>Repentance</a:t>
            </a:r>
          </a:p>
          <a:p>
            <a:r>
              <a:rPr lang="en-US" dirty="0" smtClean="0"/>
              <a:t>Justice</a:t>
            </a:r>
          </a:p>
          <a:p>
            <a:pPr lvl="1"/>
            <a:r>
              <a:rPr lang="en-US" dirty="0" smtClean="0"/>
              <a:t>Tax collectors not to collect more</a:t>
            </a:r>
          </a:p>
          <a:p>
            <a:pPr lvl="1"/>
            <a:r>
              <a:rPr lang="en-US" dirty="0" smtClean="0"/>
              <a:t>Soldiers not to extort money</a:t>
            </a:r>
          </a:p>
          <a:p>
            <a:r>
              <a:rPr lang="en-US" dirty="0" smtClean="0"/>
              <a:t>Grace</a:t>
            </a:r>
          </a:p>
          <a:p>
            <a:pPr lvl="1"/>
            <a:r>
              <a:rPr lang="en-US" dirty="0" smtClean="0"/>
              <a:t>Sharing with those who don’t have</a:t>
            </a:r>
            <a:endParaRPr lang="en-US" dirty="0"/>
          </a:p>
        </p:txBody>
      </p:sp>
    </p:spTree>
    <p:extLst>
      <p:ext uri="{BB962C8B-B14F-4D97-AF65-F5344CB8AC3E}">
        <p14:creationId xmlns:p14="http://schemas.microsoft.com/office/powerpoint/2010/main" val="42543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Baptism</a:t>
            </a:r>
            <a:endParaRPr lang="en-US" dirty="0"/>
          </a:p>
        </p:txBody>
      </p:sp>
      <p:sp>
        <p:nvSpPr>
          <p:cNvPr id="3" name="Content Placeholder 2"/>
          <p:cNvSpPr>
            <a:spLocks noGrp="1"/>
          </p:cNvSpPr>
          <p:nvPr>
            <p:ph idx="1"/>
          </p:nvPr>
        </p:nvSpPr>
        <p:spPr/>
        <p:txBody>
          <a:bodyPr/>
          <a:lstStyle/>
          <a:p>
            <a:r>
              <a:rPr lang="en-US" dirty="0" smtClean="0"/>
              <a:t>Baptism of Repentance</a:t>
            </a:r>
          </a:p>
          <a:p>
            <a:pPr lvl="1"/>
            <a:r>
              <a:rPr lang="en-US" dirty="0" smtClean="0"/>
              <a:t>Baptize means “to immerse” or “to dip”</a:t>
            </a:r>
          </a:p>
          <a:p>
            <a:r>
              <a:rPr lang="en-US" dirty="0" smtClean="0"/>
              <a:t>Acts 19:4-5</a:t>
            </a:r>
          </a:p>
          <a:p>
            <a:pPr lvl="1"/>
            <a:r>
              <a:rPr lang="en-US" b="1" baseline="30000" dirty="0">
                <a:effectLst/>
              </a:rPr>
              <a:t>4 </a:t>
            </a:r>
            <a:r>
              <a:rPr lang="en-US" dirty="0">
                <a:effectLst/>
              </a:rPr>
              <a:t>And Paul said, “John baptized with the baptism of repentance, telling the people to believe in the one who was to come after him, that is, Jesus.” </a:t>
            </a:r>
            <a:r>
              <a:rPr lang="en-US" b="1" baseline="30000" dirty="0">
                <a:effectLst/>
              </a:rPr>
              <a:t>5 </a:t>
            </a:r>
            <a:r>
              <a:rPr lang="en-US" dirty="0">
                <a:effectLst/>
              </a:rPr>
              <a:t>On hearing this, they were baptized </a:t>
            </a:r>
            <a:r>
              <a:rPr lang="en-US" dirty="0" smtClean="0">
                <a:effectLst/>
              </a:rPr>
              <a:t>in</a:t>
            </a:r>
            <a:r>
              <a:rPr lang="en-US" dirty="0">
                <a:effectLst/>
              </a:rPr>
              <a:t> the name of the Lord Jesus.</a:t>
            </a:r>
            <a:endParaRPr lang="en-US" dirty="0"/>
          </a:p>
          <a:p>
            <a:endParaRPr lang="en-US" dirty="0" smtClean="0"/>
          </a:p>
          <a:p>
            <a:endParaRPr lang="en-US" dirty="0"/>
          </a:p>
        </p:txBody>
      </p:sp>
    </p:spTree>
    <p:extLst>
      <p:ext uri="{BB962C8B-B14F-4D97-AF65-F5344CB8AC3E}">
        <p14:creationId xmlns:p14="http://schemas.microsoft.com/office/powerpoint/2010/main" val="3572751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to Come</a:t>
            </a:r>
            <a:endParaRPr lang="en-US" dirty="0"/>
          </a:p>
        </p:txBody>
      </p:sp>
      <p:sp>
        <p:nvSpPr>
          <p:cNvPr id="3" name="Content Placeholder 2"/>
          <p:cNvSpPr>
            <a:spLocks noGrp="1"/>
          </p:cNvSpPr>
          <p:nvPr>
            <p:ph idx="1"/>
          </p:nvPr>
        </p:nvSpPr>
        <p:spPr/>
        <p:txBody>
          <a:bodyPr>
            <a:normAutofit/>
          </a:bodyPr>
          <a:lstStyle/>
          <a:p>
            <a:r>
              <a:rPr lang="en-US" dirty="0" smtClean="0">
                <a:effectLst/>
              </a:rPr>
              <a:t>Malachi 4:5</a:t>
            </a:r>
          </a:p>
          <a:p>
            <a:pPr lvl="1"/>
            <a:r>
              <a:rPr lang="en-US" b="1" baseline="30000" dirty="0" smtClean="0">
                <a:effectLst/>
              </a:rPr>
              <a:t>5</a:t>
            </a:r>
            <a:r>
              <a:rPr lang="en-US" b="1" baseline="30000" dirty="0">
                <a:effectLst/>
              </a:rPr>
              <a:t> </a:t>
            </a:r>
            <a:r>
              <a:rPr lang="en-US" dirty="0">
                <a:effectLst/>
              </a:rPr>
              <a:t>“Behold, I will send you Elijah the prophet before the great and awesome day of the </a:t>
            </a:r>
            <a:r>
              <a:rPr lang="en-US" cap="small" dirty="0">
                <a:effectLst/>
              </a:rPr>
              <a:t>Lord</a:t>
            </a:r>
            <a:r>
              <a:rPr lang="en-US" dirty="0">
                <a:effectLst/>
              </a:rPr>
              <a:t> comes. </a:t>
            </a:r>
            <a:r>
              <a:rPr lang="en-US" b="1" baseline="30000" dirty="0">
                <a:effectLst/>
              </a:rPr>
              <a:t>6 </a:t>
            </a:r>
            <a:r>
              <a:rPr lang="en-US" dirty="0">
                <a:effectLst/>
              </a:rPr>
              <a:t>And he will turn the hearts of fathers to their children and the hearts of children to their fathers, lest I come and strike the land with a decree of utter destruction.”</a:t>
            </a:r>
            <a:endParaRPr lang="en-US" dirty="0"/>
          </a:p>
        </p:txBody>
      </p:sp>
    </p:spTree>
    <p:extLst>
      <p:ext uri="{BB962C8B-B14F-4D97-AF65-F5344CB8AC3E}">
        <p14:creationId xmlns:p14="http://schemas.microsoft.com/office/powerpoint/2010/main" val="142651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to Come</a:t>
            </a:r>
            <a:endParaRPr lang="en-US" dirty="0"/>
          </a:p>
        </p:txBody>
      </p:sp>
      <p:sp>
        <p:nvSpPr>
          <p:cNvPr id="3" name="Content Placeholder 2"/>
          <p:cNvSpPr>
            <a:spLocks noGrp="1"/>
          </p:cNvSpPr>
          <p:nvPr>
            <p:ph idx="1"/>
          </p:nvPr>
        </p:nvSpPr>
        <p:spPr/>
        <p:txBody>
          <a:bodyPr/>
          <a:lstStyle/>
          <a:p>
            <a:r>
              <a:rPr lang="en-US" dirty="0" smtClean="0"/>
              <a:t>Matthew 11:13-14</a:t>
            </a:r>
          </a:p>
          <a:p>
            <a:pPr lvl="1"/>
            <a:r>
              <a:rPr lang="en-US" b="1" baseline="30000" dirty="0">
                <a:effectLst/>
              </a:rPr>
              <a:t>13 </a:t>
            </a:r>
            <a:r>
              <a:rPr lang="en-US" dirty="0">
                <a:effectLst/>
              </a:rPr>
              <a:t>For all the Prophets and the Law prophesied until John, </a:t>
            </a:r>
            <a:r>
              <a:rPr lang="en-US" b="1" baseline="30000" dirty="0">
                <a:effectLst/>
              </a:rPr>
              <a:t>14 </a:t>
            </a:r>
            <a:r>
              <a:rPr lang="en-US" dirty="0">
                <a:effectLst/>
              </a:rPr>
              <a:t>and if you are willing to accept it, he is Elijah who is to come.</a:t>
            </a:r>
            <a:endParaRPr lang="en-US" dirty="0"/>
          </a:p>
        </p:txBody>
      </p:sp>
    </p:spTree>
    <p:extLst>
      <p:ext uri="{BB962C8B-B14F-4D97-AF65-F5344CB8AC3E}">
        <p14:creationId xmlns:p14="http://schemas.microsoft.com/office/powerpoint/2010/main" val="302096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to Come</a:t>
            </a:r>
            <a:endParaRPr lang="en-US" dirty="0"/>
          </a:p>
        </p:txBody>
      </p:sp>
      <p:sp>
        <p:nvSpPr>
          <p:cNvPr id="3" name="Content Placeholder 2"/>
          <p:cNvSpPr>
            <a:spLocks noGrp="1"/>
          </p:cNvSpPr>
          <p:nvPr>
            <p:ph idx="1"/>
          </p:nvPr>
        </p:nvSpPr>
        <p:spPr/>
        <p:txBody>
          <a:bodyPr>
            <a:normAutofit/>
          </a:bodyPr>
          <a:lstStyle/>
          <a:p>
            <a:r>
              <a:rPr lang="en-US" dirty="0" smtClean="0">
                <a:effectLst/>
              </a:rPr>
              <a:t>II Kings 1:7-8</a:t>
            </a:r>
          </a:p>
          <a:p>
            <a:pPr lvl="1"/>
            <a:r>
              <a:rPr lang="en-US" b="1" baseline="30000" dirty="0">
                <a:effectLst/>
              </a:rPr>
              <a:t>7 </a:t>
            </a:r>
            <a:r>
              <a:rPr lang="en-US" dirty="0">
                <a:effectLst/>
              </a:rPr>
              <a:t>He said to them, “What kind of man was he who came to meet you and told you these things?” </a:t>
            </a:r>
            <a:r>
              <a:rPr lang="en-US" b="1" baseline="30000" dirty="0">
                <a:effectLst/>
              </a:rPr>
              <a:t>8 </a:t>
            </a:r>
            <a:r>
              <a:rPr lang="en-US" dirty="0">
                <a:effectLst/>
              </a:rPr>
              <a:t>They answered him, “He wore a garment of hair, with a belt of leather about his waist.” And he said, “It is Elijah the </a:t>
            </a:r>
            <a:r>
              <a:rPr lang="en-US" dirty="0" err="1">
                <a:effectLst/>
              </a:rPr>
              <a:t>Tishbite</a:t>
            </a:r>
            <a:r>
              <a:rPr lang="en-US" dirty="0">
                <a:effectLst/>
              </a:rPr>
              <a:t>.”</a:t>
            </a:r>
            <a:endParaRPr lang="en-US" dirty="0" smtClean="0">
              <a:effectLst/>
            </a:endParaRPr>
          </a:p>
          <a:p>
            <a:r>
              <a:rPr lang="en-US" dirty="0" smtClean="0">
                <a:effectLst/>
              </a:rPr>
              <a:t>Matthew 3:4</a:t>
            </a:r>
          </a:p>
          <a:p>
            <a:pPr lvl="1"/>
            <a:r>
              <a:rPr lang="en-US" b="1" baseline="30000" dirty="0" smtClean="0">
                <a:effectLst/>
              </a:rPr>
              <a:t>4</a:t>
            </a:r>
            <a:r>
              <a:rPr lang="en-US" b="1" baseline="30000" dirty="0">
                <a:effectLst/>
              </a:rPr>
              <a:t> </a:t>
            </a:r>
            <a:r>
              <a:rPr lang="en-US" dirty="0">
                <a:effectLst/>
              </a:rPr>
              <a:t>Now John wore a garment of camel's hair and a leather belt around his waist, and his food was locusts and wild honey.</a:t>
            </a:r>
            <a:endParaRPr lang="en-US" dirty="0"/>
          </a:p>
        </p:txBody>
      </p:sp>
    </p:spTree>
    <p:extLst>
      <p:ext uri="{BB962C8B-B14F-4D97-AF65-F5344CB8AC3E}">
        <p14:creationId xmlns:p14="http://schemas.microsoft.com/office/powerpoint/2010/main" val="19840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Baptized</a:t>
            </a:r>
            <a:endParaRPr lang="en-US" dirty="0"/>
          </a:p>
        </p:txBody>
      </p:sp>
      <p:sp>
        <p:nvSpPr>
          <p:cNvPr id="3" name="Content Placeholder 2"/>
          <p:cNvSpPr>
            <a:spLocks noGrp="1"/>
          </p:cNvSpPr>
          <p:nvPr>
            <p:ph idx="1"/>
          </p:nvPr>
        </p:nvSpPr>
        <p:spPr/>
        <p:txBody>
          <a:bodyPr/>
          <a:lstStyle/>
          <a:p>
            <a:r>
              <a:rPr lang="en-US" dirty="0" smtClean="0"/>
              <a:t>27 AD</a:t>
            </a:r>
          </a:p>
          <a:p>
            <a:r>
              <a:rPr lang="en-US" dirty="0" smtClean="0"/>
              <a:t>Matthew 3:13-15</a:t>
            </a:r>
          </a:p>
          <a:p>
            <a:pPr lvl="1"/>
            <a:r>
              <a:rPr lang="en-US" b="1" baseline="30000" dirty="0">
                <a:effectLst/>
              </a:rPr>
              <a:t>13 </a:t>
            </a:r>
            <a:r>
              <a:rPr lang="en-US" dirty="0">
                <a:effectLst/>
              </a:rPr>
              <a:t>Then Jesus came from Galilee to the Jordan to John, to be baptized by him. </a:t>
            </a:r>
            <a:r>
              <a:rPr lang="en-US" b="1" baseline="30000" dirty="0">
                <a:effectLst/>
              </a:rPr>
              <a:t>14 </a:t>
            </a:r>
            <a:r>
              <a:rPr lang="en-US" dirty="0">
                <a:effectLst/>
              </a:rPr>
              <a:t>John would have prevented him, saying, “I need to be baptized by you, and do you come to me?” </a:t>
            </a:r>
            <a:r>
              <a:rPr lang="en-US" b="1" baseline="30000" dirty="0">
                <a:effectLst/>
              </a:rPr>
              <a:t>15 </a:t>
            </a:r>
            <a:r>
              <a:rPr lang="en-US" dirty="0">
                <a:effectLst/>
              </a:rPr>
              <a:t>But Jesus answered him, “Let it be so now, for thus it is fitting for us to fulfill all righteousness.” Then he consented.</a:t>
            </a:r>
            <a:endParaRPr lang="en-US" dirty="0"/>
          </a:p>
        </p:txBody>
      </p:sp>
    </p:spTree>
    <p:extLst>
      <p:ext uri="{BB962C8B-B14F-4D97-AF65-F5344CB8AC3E}">
        <p14:creationId xmlns:p14="http://schemas.microsoft.com/office/powerpoint/2010/main" val="939690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Baptized</a:t>
            </a:r>
            <a:endParaRPr lang="en-US" dirty="0"/>
          </a:p>
        </p:txBody>
      </p:sp>
      <p:sp>
        <p:nvSpPr>
          <p:cNvPr id="3" name="Content Placeholder 2"/>
          <p:cNvSpPr>
            <a:spLocks noGrp="1"/>
          </p:cNvSpPr>
          <p:nvPr>
            <p:ph idx="1"/>
          </p:nvPr>
        </p:nvSpPr>
        <p:spPr/>
        <p:txBody>
          <a:bodyPr>
            <a:normAutofit/>
          </a:bodyPr>
          <a:lstStyle/>
          <a:p>
            <a:r>
              <a:rPr lang="en-US" dirty="0"/>
              <a:t>Matthew 3:16-17</a:t>
            </a:r>
          </a:p>
          <a:p>
            <a:pPr lvl="1"/>
            <a:r>
              <a:rPr lang="en-US" b="1" baseline="30000" dirty="0">
                <a:effectLst/>
              </a:rPr>
              <a:t>16 </a:t>
            </a:r>
            <a:r>
              <a:rPr lang="en-US" dirty="0">
                <a:effectLst/>
              </a:rPr>
              <a:t>And when Jesus was baptized, immediately he went up from the water, and behold, the heavens were opened to him,</a:t>
            </a:r>
            <a:r>
              <a:rPr lang="en-US" baseline="30000" dirty="0">
                <a:effectLst/>
              </a:rPr>
              <a:t> </a:t>
            </a:r>
            <a:r>
              <a:rPr lang="en-US" dirty="0">
                <a:effectLst/>
              </a:rPr>
              <a:t>and he saw the Spirit of God descending like a dove and coming to rest on him; </a:t>
            </a:r>
            <a:r>
              <a:rPr lang="en-US" b="1" baseline="30000" dirty="0">
                <a:effectLst/>
              </a:rPr>
              <a:t>17 </a:t>
            </a:r>
            <a:r>
              <a:rPr lang="en-US" dirty="0">
                <a:effectLst/>
              </a:rPr>
              <a:t>and behold, a voice from heaven said, “This is my beloved Son, with whom I am well pleased.”</a:t>
            </a:r>
            <a:endParaRPr lang="en-US" dirty="0"/>
          </a:p>
          <a:p>
            <a:r>
              <a:rPr lang="en-US" dirty="0" smtClean="0"/>
              <a:t>Jesus Tempted in the Wilderness</a:t>
            </a:r>
          </a:p>
          <a:p>
            <a:pPr lvl="1"/>
            <a:r>
              <a:rPr lang="en-US" dirty="0" smtClean="0"/>
              <a:t>Returned to Galilee for a few years</a:t>
            </a:r>
            <a:endParaRPr lang="en-US" dirty="0"/>
          </a:p>
        </p:txBody>
      </p:sp>
    </p:spTree>
    <p:extLst>
      <p:ext uri="{BB962C8B-B14F-4D97-AF65-F5344CB8AC3E}">
        <p14:creationId xmlns:p14="http://schemas.microsoft.com/office/powerpoint/2010/main" val="842771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Testimony of Jesus</a:t>
            </a:r>
            <a:endParaRPr lang="en-US" dirty="0"/>
          </a:p>
        </p:txBody>
      </p:sp>
      <p:sp>
        <p:nvSpPr>
          <p:cNvPr id="3" name="Content Placeholder 2"/>
          <p:cNvSpPr>
            <a:spLocks noGrp="1"/>
          </p:cNvSpPr>
          <p:nvPr>
            <p:ph idx="1"/>
          </p:nvPr>
        </p:nvSpPr>
        <p:spPr/>
        <p:txBody>
          <a:bodyPr/>
          <a:lstStyle/>
          <a:p>
            <a:r>
              <a:rPr lang="en-US" dirty="0" smtClean="0"/>
              <a:t>29 AD</a:t>
            </a:r>
          </a:p>
          <a:p>
            <a:r>
              <a:rPr lang="en-US" dirty="0" smtClean="0"/>
              <a:t>John 1:29-31</a:t>
            </a:r>
          </a:p>
          <a:p>
            <a:pPr lvl="1"/>
            <a:r>
              <a:rPr lang="en-US" b="1" baseline="30000" dirty="0">
                <a:effectLst/>
              </a:rPr>
              <a:t>29 </a:t>
            </a:r>
            <a:r>
              <a:rPr lang="en-US" dirty="0">
                <a:effectLst/>
              </a:rPr>
              <a:t>The next day he saw Jesus coming toward him, and said, “Behold, the Lamb of God, who takes away the sin of the world! </a:t>
            </a:r>
            <a:r>
              <a:rPr lang="en-US" b="1" baseline="30000" dirty="0">
                <a:effectLst/>
              </a:rPr>
              <a:t>30 </a:t>
            </a:r>
            <a:r>
              <a:rPr lang="en-US" dirty="0">
                <a:effectLst/>
              </a:rPr>
              <a:t>This is he of whom I said, ‘After me comes a man who ranks before me, because he was before me.’ </a:t>
            </a:r>
            <a:r>
              <a:rPr lang="en-US" b="1" baseline="30000" dirty="0">
                <a:effectLst/>
              </a:rPr>
              <a:t>31 </a:t>
            </a:r>
            <a:r>
              <a:rPr lang="en-US" dirty="0">
                <a:effectLst/>
              </a:rPr>
              <a:t>I myself did not know him, but for this purpose I came baptizing with water, that he might be revealed to Israel.”</a:t>
            </a:r>
            <a:endParaRPr lang="en-US" dirty="0"/>
          </a:p>
        </p:txBody>
      </p:sp>
    </p:spTree>
    <p:extLst>
      <p:ext uri="{BB962C8B-B14F-4D97-AF65-F5344CB8AC3E}">
        <p14:creationId xmlns:p14="http://schemas.microsoft.com/office/powerpoint/2010/main" val="3183019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John’s Testimony of Jesus</a:t>
            </a:r>
          </a:p>
        </p:txBody>
      </p:sp>
      <p:sp>
        <p:nvSpPr>
          <p:cNvPr id="3" name="Content Placeholder 2"/>
          <p:cNvSpPr>
            <a:spLocks noGrp="1"/>
          </p:cNvSpPr>
          <p:nvPr>
            <p:ph idx="1"/>
          </p:nvPr>
        </p:nvSpPr>
        <p:spPr/>
        <p:txBody>
          <a:bodyPr/>
          <a:lstStyle/>
          <a:p>
            <a:r>
              <a:rPr lang="en-US" dirty="0" smtClean="0"/>
              <a:t>John 1:32-34</a:t>
            </a:r>
          </a:p>
          <a:p>
            <a:pPr lvl="1"/>
            <a:r>
              <a:rPr lang="en-US" b="1" baseline="30000" dirty="0">
                <a:effectLst/>
              </a:rPr>
              <a:t>32 </a:t>
            </a:r>
            <a:r>
              <a:rPr lang="en-US" dirty="0">
                <a:effectLst/>
              </a:rPr>
              <a:t>And John bore witness: “I saw the Spirit descend from heaven like a dove, and it remained on him. </a:t>
            </a:r>
            <a:r>
              <a:rPr lang="en-US" b="1" baseline="30000" dirty="0">
                <a:effectLst/>
              </a:rPr>
              <a:t>33 </a:t>
            </a:r>
            <a:r>
              <a:rPr lang="en-US" dirty="0">
                <a:effectLst/>
              </a:rPr>
              <a:t>I myself did not know him, but he who sent me to baptize with water said to me, ‘He on whom you see the Spirit descend and remain, this is he who baptizes with the Holy Spirit.’ </a:t>
            </a:r>
            <a:r>
              <a:rPr lang="en-US" b="1" baseline="30000" dirty="0">
                <a:effectLst/>
              </a:rPr>
              <a:t>34 </a:t>
            </a:r>
            <a:r>
              <a:rPr lang="en-US" dirty="0">
                <a:effectLst/>
              </a:rPr>
              <a:t>And I have seen and have borne witness that this is the </a:t>
            </a:r>
            <a:r>
              <a:rPr lang="en-US" dirty="0" smtClean="0">
                <a:effectLst/>
              </a:rPr>
              <a:t>Son</a:t>
            </a:r>
            <a:r>
              <a:rPr lang="en-US" dirty="0">
                <a:effectLst/>
              </a:rPr>
              <a:t> of God.”</a:t>
            </a:r>
            <a:endParaRPr lang="en-US" dirty="0"/>
          </a:p>
        </p:txBody>
      </p:sp>
    </p:spTree>
    <p:extLst>
      <p:ext uri="{BB962C8B-B14F-4D97-AF65-F5344CB8AC3E}">
        <p14:creationId xmlns:p14="http://schemas.microsoft.com/office/powerpoint/2010/main" val="420744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F59FDA-B102-4C1E-BB83-F286E4F7F787}"/>
              </a:ext>
            </a:extLst>
          </p:cNvPr>
          <p:cNvSpPr>
            <a:spLocks noGrp="1"/>
          </p:cNvSpPr>
          <p:nvPr>
            <p:ph type="title"/>
          </p:nvPr>
        </p:nvSpPr>
        <p:spPr/>
        <p:txBody>
          <a:bodyPr/>
          <a:lstStyle/>
          <a:p>
            <a:r>
              <a:rPr lang="en-US" dirty="0" smtClean="0"/>
              <a:t>John 3:29</a:t>
            </a:r>
            <a:endParaRPr lang="en-US" dirty="0"/>
          </a:p>
        </p:txBody>
      </p:sp>
      <p:sp>
        <p:nvSpPr>
          <p:cNvPr id="3" name="Content Placeholder 2">
            <a:extLst>
              <a:ext uri="{FF2B5EF4-FFF2-40B4-BE49-F238E27FC236}">
                <a16:creationId xmlns="" xmlns:a16="http://schemas.microsoft.com/office/drawing/2014/main" id="{E67F4D74-193D-E1BD-9A63-6B81208D8E4E}"/>
              </a:ext>
            </a:extLst>
          </p:cNvPr>
          <p:cNvSpPr>
            <a:spLocks noGrp="1"/>
          </p:cNvSpPr>
          <p:nvPr>
            <p:ph idx="1"/>
          </p:nvPr>
        </p:nvSpPr>
        <p:spPr/>
        <p:txBody>
          <a:bodyPr/>
          <a:lstStyle/>
          <a:p>
            <a:pPr marL="0" indent="0">
              <a:buNone/>
            </a:pPr>
            <a:r>
              <a:rPr lang="en-US" b="1" baseline="30000" dirty="0">
                <a:effectLst/>
              </a:rPr>
              <a:t>29 </a:t>
            </a:r>
            <a:r>
              <a:rPr lang="en-US" dirty="0">
                <a:effectLst/>
              </a:rPr>
              <a:t>The one who has the bride is the bridegroom. The friend of the bridegroom, who stands and hears him, rejoices greatly at the bridegroom's voice. Therefore this joy of mine is now complete.</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Disciples</a:t>
            </a:r>
            <a:endParaRPr lang="en-US" dirty="0"/>
          </a:p>
        </p:txBody>
      </p:sp>
      <p:sp>
        <p:nvSpPr>
          <p:cNvPr id="3" name="Content Placeholder 2"/>
          <p:cNvSpPr>
            <a:spLocks noGrp="1"/>
          </p:cNvSpPr>
          <p:nvPr>
            <p:ph idx="1"/>
          </p:nvPr>
        </p:nvSpPr>
        <p:spPr/>
        <p:txBody>
          <a:bodyPr/>
          <a:lstStyle/>
          <a:p>
            <a:r>
              <a:rPr lang="en-US" dirty="0" smtClean="0"/>
              <a:t>Several disciples – 2 are named</a:t>
            </a:r>
          </a:p>
          <a:p>
            <a:pPr lvl="1"/>
            <a:r>
              <a:rPr lang="en-US" dirty="0" smtClean="0"/>
              <a:t>John, son of Zebedee</a:t>
            </a:r>
          </a:p>
          <a:p>
            <a:pPr lvl="1"/>
            <a:r>
              <a:rPr lang="en-US" dirty="0" smtClean="0"/>
              <a:t>Andrew, son of John, Simon Peter’s brother</a:t>
            </a:r>
          </a:p>
          <a:p>
            <a:r>
              <a:rPr lang="en-US" dirty="0" smtClean="0"/>
              <a:t>29 AD </a:t>
            </a:r>
          </a:p>
          <a:p>
            <a:pPr lvl="1"/>
            <a:r>
              <a:rPr lang="en-US" dirty="0" smtClean="0"/>
              <a:t>John and Andrew begin following Jesus</a:t>
            </a:r>
          </a:p>
          <a:p>
            <a:endParaRPr lang="en-US" dirty="0"/>
          </a:p>
        </p:txBody>
      </p:sp>
    </p:spTree>
    <p:extLst>
      <p:ext uri="{BB962C8B-B14F-4D97-AF65-F5344CB8AC3E}">
        <p14:creationId xmlns:p14="http://schemas.microsoft.com/office/powerpoint/2010/main" val="3966019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Ministry Overlap</a:t>
            </a:r>
            <a:endParaRPr lang="en-US" dirty="0"/>
          </a:p>
        </p:txBody>
      </p:sp>
      <p:sp>
        <p:nvSpPr>
          <p:cNvPr id="3" name="Content Placeholder 2"/>
          <p:cNvSpPr>
            <a:spLocks noGrp="1"/>
          </p:cNvSpPr>
          <p:nvPr>
            <p:ph idx="1"/>
          </p:nvPr>
        </p:nvSpPr>
        <p:spPr/>
        <p:txBody>
          <a:bodyPr/>
          <a:lstStyle/>
          <a:p>
            <a:r>
              <a:rPr lang="en-US" dirty="0" smtClean="0"/>
              <a:t>29 AD</a:t>
            </a:r>
          </a:p>
          <a:p>
            <a:r>
              <a:rPr lang="en-US" dirty="0" smtClean="0"/>
              <a:t>John 3:22-24</a:t>
            </a:r>
          </a:p>
          <a:p>
            <a:pPr lvl="1"/>
            <a:r>
              <a:rPr lang="en-US" b="1" baseline="30000" dirty="0">
                <a:effectLst/>
              </a:rPr>
              <a:t>22 </a:t>
            </a:r>
            <a:r>
              <a:rPr lang="en-US" dirty="0">
                <a:effectLst/>
              </a:rPr>
              <a:t>After this Jesus and his disciples went into the Judean countryside, and he remained there with them and was baptizing. </a:t>
            </a:r>
            <a:r>
              <a:rPr lang="en-US" b="1" baseline="30000" dirty="0">
                <a:effectLst/>
              </a:rPr>
              <a:t>23 </a:t>
            </a:r>
            <a:r>
              <a:rPr lang="en-US" dirty="0">
                <a:effectLst/>
              </a:rPr>
              <a:t>John also was baptizing at </a:t>
            </a:r>
            <a:r>
              <a:rPr lang="en-US" dirty="0" err="1">
                <a:effectLst/>
              </a:rPr>
              <a:t>Aenon</a:t>
            </a:r>
            <a:r>
              <a:rPr lang="en-US" dirty="0">
                <a:effectLst/>
              </a:rPr>
              <a:t> near Salim, because water was plentiful there, and people were coming and being baptized </a:t>
            </a:r>
            <a:r>
              <a:rPr lang="en-US" b="1" baseline="30000" dirty="0">
                <a:effectLst/>
              </a:rPr>
              <a:t>24 </a:t>
            </a:r>
            <a:r>
              <a:rPr lang="en-US" dirty="0">
                <a:effectLst/>
              </a:rPr>
              <a:t>(for John had not yet been put in prison).</a:t>
            </a:r>
            <a:endParaRPr lang="en-US" dirty="0"/>
          </a:p>
        </p:txBody>
      </p:sp>
    </p:spTree>
    <p:extLst>
      <p:ext uri="{BB962C8B-B14F-4D97-AF65-F5344CB8AC3E}">
        <p14:creationId xmlns:p14="http://schemas.microsoft.com/office/powerpoint/2010/main" val="3320859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Diminishes</a:t>
            </a:r>
            <a:endParaRPr lang="en-US" dirty="0"/>
          </a:p>
        </p:txBody>
      </p:sp>
      <p:sp>
        <p:nvSpPr>
          <p:cNvPr id="3" name="Content Placeholder 2"/>
          <p:cNvSpPr>
            <a:spLocks noGrp="1"/>
          </p:cNvSpPr>
          <p:nvPr>
            <p:ph idx="1"/>
          </p:nvPr>
        </p:nvSpPr>
        <p:spPr/>
        <p:txBody>
          <a:bodyPr/>
          <a:lstStyle/>
          <a:p>
            <a:r>
              <a:rPr lang="en-US" dirty="0" smtClean="0"/>
              <a:t>John 3:26-28</a:t>
            </a:r>
          </a:p>
          <a:p>
            <a:pPr lvl="1"/>
            <a:r>
              <a:rPr lang="en-US" b="1" baseline="30000" dirty="0">
                <a:effectLst/>
              </a:rPr>
              <a:t>26 </a:t>
            </a:r>
            <a:r>
              <a:rPr lang="en-US" dirty="0">
                <a:effectLst/>
              </a:rPr>
              <a:t>And they came to John and said to him, “Rabbi, he who was with you across the Jordan, to whom you bore witness—look, he is baptizing, and all are going to him.” </a:t>
            </a:r>
            <a:r>
              <a:rPr lang="en-US" b="1" baseline="30000" dirty="0">
                <a:effectLst/>
              </a:rPr>
              <a:t>27 </a:t>
            </a:r>
            <a:r>
              <a:rPr lang="en-US" dirty="0">
                <a:effectLst/>
              </a:rPr>
              <a:t>John answered, “A person cannot receive even one thing unless it is given him from heaven. </a:t>
            </a:r>
            <a:r>
              <a:rPr lang="en-US" b="1" baseline="30000" dirty="0">
                <a:effectLst/>
              </a:rPr>
              <a:t>28 </a:t>
            </a:r>
            <a:r>
              <a:rPr lang="en-US" dirty="0">
                <a:effectLst/>
              </a:rPr>
              <a:t>You yourselves bear me witness, that I said, ‘I am not the Christ, but I have been sent before him.’</a:t>
            </a:r>
            <a:endParaRPr lang="en-US" dirty="0"/>
          </a:p>
        </p:txBody>
      </p:sp>
    </p:spTree>
    <p:extLst>
      <p:ext uri="{BB962C8B-B14F-4D97-AF65-F5344CB8AC3E}">
        <p14:creationId xmlns:p14="http://schemas.microsoft.com/office/powerpoint/2010/main" val="154138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Diminishes</a:t>
            </a:r>
            <a:endParaRPr lang="en-US" dirty="0"/>
          </a:p>
        </p:txBody>
      </p:sp>
      <p:sp>
        <p:nvSpPr>
          <p:cNvPr id="3" name="Content Placeholder 2"/>
          <p:cNvSpPr>
            <a:spLocks noGrp="1"/>
          </p:cNvSpPr>
          <p:nvPr>
            <p:ph idx="1"/>
          </p:nvPr>
        </p:nvSpPr>
        <p:spPr/>
        <p:txBody>
          <a:bodyPr/>
          <a:lstStyle/>
          <a:p>
            <a:r>
              <a:rPr lang="en-US" dirty="0" smtClean="0"/>
              <a:t>John 3:30</a:t>
            </a:r>
          </a:p>
          <a:p>
            <a:pPr lvl="1"/>
            <a:r>
              <a:rPr lang="en-US" b="1" baseline="30000" dirty="0">
                <a:effectLst/>
              </a:rPr>
              <a:t>30 </a:t>
            </a:r>
            <a:r>
              <a:rPr lang="en-US" dirty="0">
                <a:effectLst/>
              </a:rPr>
              <a:t>He must increase, but I must decrease.”</a:t>
            </a:r>
            <a:endParaRPr lang="en-US" dirty="0"/>
          </a:p>
        </p:txBody>
      </p:sp>
    </p:spTree>
    <p:extLst>
      <p:ext uri="{BB962C8B-B14F-4D97-AF65-F5344CB8AC3E}">
        <p14:creationId xmlns:p14="http://schemas.microsoft.com/office/powerpoint/2010/main" val="2959790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Demise</a:t>
            </a:r>
            <a:endParaRPr lang="en-US" dirty="0"/>
          </a:p>
        </p:txBody>
      </p:sp>
      <p:sp>
        <p:nvSpPr>
          <p:cNvPr id="3" name="Content Placeholder 2"/>
          <p:cNvSpPr>
            <a:spLocks noGrp="1"/>
          </p:cNvSpPr>
          <p:nvPr>
            <p:ph idx="1"/>
          </p:nvPr>
        </p:nvSpPr>
        <p:spPr/>
        <p:txBody>
          <a:bodyPr/>
          <a:lstStyle/>
          <a:p>
            <a:r>
              <a:rPr lang="en-US" dirty="0" smtClean="0"/>
              <a:t>Arrested by Herod </a:t>
            </a:r>
          </a:p>
          <a:p>
            <a:pPr lvl="1"/>
            <a:r>
              <a:rPr lang="en-US" dirty="0" smtClean="0"/>
              <a:t>Herod had taken his brother’s wife</a:t>
            </a:r>
            <a:endParaRPr lang="en-US" dirty="0"/>
          </a:p>
          <a:p>
            <a:r>
              <a:rPr lang="en-US" dirty="0" smtClean="0"/>
              <a:t>Sends Messengers to Jesus</a:t>
            </a:r>
          </a:p>
          <a:p>
            <a:pPr lvl="1"/>
            <a:r>
              <a:rPr lang="en-US" dirty="0">
                <a:effectLst/>
              </a:rPr>
              <a:t>“Are you the one who is to come, or shall we look for another?”</a:t>
            </a:r>
            <a:endParaRPr lang="en-US" dirty="0" smtClean="0"/>
          </a:p>
          <a:p>
            <a:r>
              <a:rPr lang="en-US" dirty="0" smtClean="0"/>
              <a:t>Beheaded at the request of Herodias</a:t>
            </a:r>
          </a:p>
          <a:p>
            <a:pPr lvl="1"/>
            <a:r>
              <a:rPr lang="en-US" dirty="0" smtClean="0"/>
              <a:t>Danced at a banquet and pleased Herod</a:t>
            </a:r>
            <a:endParaRPr lang="en-US" dirty="0"/>
          </a:p>
        </p:txBody>
      </p:sp>
    </p:spTree>
    <p:extLst>
      <p:ext uri="{BB962C8B-B14F-4D97-AF65-F5344CB8AC3E}">
        <p14:creationId xmlns:p14="http://schemas.microsoft.com/office/powerpoint/2010/main" val="4046989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Commentary on John</a:t>
            </a:r>
            <a:endParaRPr lang="en-US" dirty="0"/>
          </a:p>
        </p:txBody>
      </p:sp>
      <p:sp>
        <p:nvSpPr>
          <p:cNvPr id="3" name="Content Placeholder 2"/>
          <p:cNvSpPr>
            <a:spLocks noGrp="1"/>
          </p:cNvSpPr>
          <p:nvPr>
            <p:ph idx="1"/>
          </p:nvPr>
        </p:nvSpPr>
        <p:spPr/>
        <p:txBody>
          <a:bodyPr/>
          <a:lstStyle/>
          <a:p>
            <a:r>
              <a:rPr lang="en-US" dirty="0" smtClean="0"/>
              <a:t>Matthew 11:11 </a:t>
            </a:r>
          </a:p>
          <a:p>
            <a:pPr lvl="1"/>
            <a:r>
              <a:rPr lang="en-US" b="1" baseline="30000" dirty="0">
                <a:effectLst/>
              </a:rPr>
              <a:t>11 </a:t>
            </a:r>
            <a:r>
              <a:rPr lang="en-US" dirty="0">
                <a:effectLst/>
              </a:rPr>
              <a:t>Truly, I say to you, among those born of women there has arisen no one greater than John the Baptist. Yet the one who is least in the kingdom of heaven is greater than he.</a:t>
            </a:r>
            <a:endParaRPr lang="en-US" dirty="0"/>
          </a:p>
        </p:txBody>
      </p:sp>
    </p:spTree>
    <p:extLst>
      <p:ext uri="{BB962C8B-B14F-4D97-AF65-F5344CB8AC3E}">
        <p14:creationId xmlns:p14="http://schemas.microsoft.com/office/powerpoint/2010/main" val="422482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Inter-</a:t>
            </a:r>
            <a:r>
              <a:rPr lang="en-US" dirty="0" err="1">
                <a:solidFill>
                  <a:schemeClr val="bg1">
                    <a:lumMod val="75000"/>
                  </a:schemeClr>
                </a:solidFill>
              </a:rPr>
              <a:t>Testamental</a:t>
            </a:r>
            <a:r>
              <a:rPr lang="en-US" dirty="0">
                <a:solidFill>
                  <a:schemeClr val="bg1">
                    <a:lumMod val="75000"/>
                  </a:schemeClr>
                </a:solidFill>
              </a:rPr>
              <a:t> Era</a:t>
            </a:r>
          </a:p>
          <a:p>
            <a:r>
              <a:rPr lang="en-US" b="1"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53A30B-8368-010F-79DF-3B546B9108D6}"/>
              </a:ext>
            </a:extLst>
          </p:cNvPr>
          <p:cNvSpPr>
            <a:spLocks noGrp="1"/>
          </p:cNvSpPr>
          <p:nvPr>
            <p:ph type="title"/>
          </p:nvPr>
        </p:nvSpPr>
        <p:spPr/>
        <p:txBody>
          <a:bodyPr/>
          <a:lstStyle/>
          <a:p>
            <a:r>
              <a:rPr lang="en-US" dirty="0"/>
              <a:t>The </a:t>
            </a:r>
            <a:r>
              <a:rPr lang="en-US" dirty="0" smtClean="0"/>
              <a:t>Life of Jesus</a:t>
            </a:r>
            <a:endParaRPr lang="en-US" dirty="0"/>
          </a:p>
        </p:txBody>
      </p:sp>
      <p:sp>
        <p:nvSpPr>
          <p:cNvPr id="3" name="Content Placeholder 2">
            <a:extLst>
              <a:ext uri="{FF2B5EF4-FFF2-40B4-BE49-F238E27FC236}">
                <a16:creationId xmlns="" xmlns:a16="http://schemas.microsoft.com/office/drawing/2014/main" id="{59478102-536F-3EEA-7FB6-63A362BEC7ED}"/>
              </a:ext>
            </a:extLst>
          </p:cNvPr>
          <p:cNvSpPr>
            <a:spLocks noGrp="1"/>
          </p:cNvSpPr>
          <p:nvPr>
            <p:ph idx="1"/>
          </p:nvPr>
        </p:nvSpPr>
        <p:spPr/>
        <p:txBody>
          <a:bodyPr>
            <a:normAutofit/>
          </a:bodyPr>
          <a:lstStyle/>
          <a:p>
            <a:r>
              <a:rPr lang="en-US" b="1" dirty="0" smtClean="0"/>
              <a:t>John the Baptist </a:t>
            </a:r>
            <a:r>
              <a:rPr lang="en-US" b="1" dirty="0"/>
              <a:t>– </a:t>
            </a:r>
            <a:r>
              <a:rPr lang="en-US" b="1" dirty="0" smtClean="0"/>
              <a:t>Dec 10</a:t>
            </a:r>
            <a:r>
              <a:rPr lang="en-US" b="1" baseline="30000" dirty="0" smtClean="0"/>
              <a:t>th</a:t>
            </a:r>
            <a:endParaRPr lang="en-US" b="1" dirty="0"/>
          </a:p>
          <a:p>
            <a:r>
              <a:rPr lang="en-US" dirty="0" smtClean="0"/>
              <a:t>Jesus’ </a:t>
            </a:r>
            <a:r>
              <a:rPr lang="en-US" dirty="0" smtClean="0"/>
              <a:t>1</a:t>
            </a:r>
            <a:r>
              <a:rPr lang="en-US" baseline="30000" dirty="0" smtClean="0"/>
              <a:t>st</a:t>
            </a:r>
            <a:r>
              <a:rPr lang="en-US" dirty="0" smtClean="0"/>
              <a:t> Year of Ministry – </a:t>
            </a:r>
            <a:r>
              <a:rPr lang="en-US" dirty="0" smtClean="0"/>
              <a:t>Dec 17</a:t>
            </a:r>
            <a:r>
              <a:rPr lang="en-US" baseline="30000" dirty="0" smtClean="0"/>
              <a:t>th</a:t>
            </a:r>
            <a:endParaRPr lang="en-US" dirty="0"/>
          </a:p>
          <a:p>
            <a:r>
              <a:rPr lang="en-US" i="1" dirty="0" smtClean="0"/>
              <a:t>Christmas </a:t>
            </a:r>
            <a:r>
              <a:rPr lang="en-US" i="1" dirty="0"/>
              <a:t>Break – </a:t>
            </a:r>
            <a:r>
              <a:rPr lang="en-US" i="1" dirty="0" smtClean="0"/>
              <a:t>Dec 24</a:t>
            </a:r>
            <a:r>
              <a:rPr lang="en-US" i="1" baseline="30000" dirty="0" smtClean="0"/>
              <a:t>th</a:t>
            </a:r>
            <a:r>
              <a:rPr lang="en-US" i="1" dirty="0" smtClean="0"/>
              <a:t> </a:t>
            </a:r>
          </a:p>
          <a:p>
            <a:r>
              <a:rPr lang="en-US" i="1" dirty="0" smtClean="0"/>
              <a:t>New Year’s Break – Dec 31</a:t>
            </a:r>
            <a:r>
              <a:rPr lang="en-US" i="1" baseline="30000" dirty="0" smtClean="0"/>
              <a:t>st</a:t>
            </a:r>
            <a:r>
              <a:rPr lang="en-US" i="1" dirty="0" smtClean="0"/>
              <a:t> </a:t>
            </a:r>
          </a:p>
          <a:p>
            <a:r>
              <a:rPr lang="en-US" i="1" dirty="0" smtClean="0"/>
              <a:t>Christmas Party – Jan 7</a:t>
            </a:r>
            <a:r>
              <a:rPr lang="en-US" i="1" baseline="30000" dirty="0" smtClean="0"/>
              <a:t>th</a:t>
            </a:r>
            <a:r>
              <a:rPr lang="en-US" i="1" dirty="0" smtClean="0"/>
              <a:t> </a:t>
            </a:r>
            <a:endParaRPr lang="en-US" i="1" dirty="0"/>
          </a:p>
          <a:p>
            <a:r>
              <a:rPr lang="en-US" dirty="0" smtClean="0"/>
              <a:t>Jesus’ </a:t>
            </a:r>
            <a:r>
              <a:rPr lang="en-US" dirty="0" smtClean="0"/>
              <a:t>2</a:t>
            </a:r>
            <a:r>
              <a:rPr lang="en-US" baseline="30000" dirty="0" smtClean="0"/>
              <a:t>nd</a:t>
            </a:r>
            <a:r>
              <a:rPr lang="en-US" dirty="0" smtClean="0"/>
              <a:t> Year </a:t>
            </a:r>
            <a:r>
              <a:rPr lang="en-US" dirty="0" smtClean="0"/>
              <a:t>of Ministry – Jan 14</a:t>
            </a:r>
            <a:r>
              <a:rPr lang="en-US" baseline="30000" dirty="0" smtClean="0"/>
              <a:t>th</a:t>
            </a:r>
            <a:endParaRPr lang="en-US" dirty="0"/>
          </a:p>
        </p:txBody>
      </p:sp>
    </p:spTree>
    <p:extLst>
      <p:ext uri="{BB962C8B-B14F-4D97-AF65-F5344CB8AC3E}">
        <p14:creationId xmlns:p14="http://schemas.microsoft.com/office/powerpoint/2010/main" val="314585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b="1" dirty="0"/>
              <a:t>Matthew</a:t>
            </a:r>
          </a:p>
          <a:p>
            <a:r>
              <a:rPr lang="en-US" sz="2000" b="1" dirty="0"/>
              <a:t>Mark</a:t>
            </a:r>
          </a:p>
          <a:p>
            <a:r>
              <a:rPr lang="en-US" sz="2000" b="1" dirty="0"/>
              <a:t>Luke</a:t>
            </a:r>
          </a:p>
          <a:p>
            <a:r>
              <a:rPr lang="en-US" sz="2000" b="1" dirty="0"/>
              <a:t>John</a:t>
            </a:r>
          </a:p>
          <a:p>
            <a:r>
              <a:rPr lang="en-US" sz="2000"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Georgia" panose="02040502050405020303" pitchFamily="18" charset="0"/>
              </a:rPr>
              <a:t>John the Baptist</a:t>
            </a:r>
            <a:endParaRPr lang="en-US" dirty="0">
              <a:effectLst>
                <a:outerShdw blurRad="38100" dist="38100" dir="2700000" algn="tl">
                  <a:srgbClr val="000000">
                    <a:alpha val="43137"/>
                  </a:srgbClr>
                </a:outerShdw>
              </a:effectLst>
              <a:latin typeface="Georgia" panose="02040502050405020303" pitchFamily="18" charset="0"/>
            </a:endParaRP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92385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Beginning</a:t>
            </a:r>
            <a:endParaRPr lang="en-US" dirty="0"/>
          </a:p>
        </p:txBody>
      </p:sp>
      <p:sp>
        <p:nvSpPr>
          <p:cNvPr id="3" name="Content Placeholder 2"/>
          <p:cNvSpPr>
            <a:spLocks noGrp="1"/>
          </p:cNvSpPr>
          <p:nvPr>
            <p:ph idx="1"/>
          </p:nvPr>
        </p:nvSpPr>
        <p:spPr/>
        <p:txBody>
          <a:bodyPr>
            <a:normAutofit/>
          </a:bodyPr>
          <a:lstStyle/>
          <a:p>
            <a:r>
              <a:rPr lang="en-US" dirty="0" smtClean="0">
                <a:effectLst/>
              </a:rPr>
              <a:t>26 AD by James Ussher’s chronology</a:t>
            </a:r>
          </a:p>
          <a:p>
            <a:r>
              <a:rPr lang="en-US" dirty="0" smtClean="0">
                <a:effectLst/>
              </a:rPr>
              <a:t>Luke 3:1-2</a:t>
            </a:r>
          </a:p>
          <a:p>
            <a:pPr lvl="1"/>
            <a:r>
              <a:rPr lang="en-US" dirty="0" smtClean="0">
                <a:effectLst/>
              </a:rPr>
              <a:t>In </a:t>
            </a:r>
            <a:r>
              <a:rPr lang="en-US" dirty="0">
                <a:effectLst/>
              </a:rPr>
              <a:t>the fifteenth year of the reign of Tiberius Caesar, Pontius Pilate being governor of Judea, and Herod being tetrarch of Galilee, and his brother Philip tetrarch of the region of Ituraea and </a:t>
            </a:r>
            <a:r>
              <a:rPr lang="en-US" dirty="0" err="1">
                <a:effectLst/>
              </a:rPr>
              <a:t>Trachonitis</a:t>
            </a:r>
            <a:r>
              <a:rPr lang="en-US" dirty="0">
                <a:effectLst/>
              </a:rPr>
              <a:t>, and </a:t>
            </a:r>
            <a:r>
              <a:rPr lang="en-US" dirty="0" err="1">
                <a:effectLst/>
              </a:rPr>
              <a:t>Lysanias</a:t>
            </a:r>
            <a:r>
              <a:rPr lang="en-US" dirty="0">
                <a:effectLst/>
              </a:rPr>
              <a:t> tetrarch of Abilene, </a:t>
            </a:r>
            <a:r>
              <a:rPr lang="en-US" b="1" baseline="30000" dirty="0">
                <a:effectLst/>
              </a:rPr>
              <a:t>2 </a:t>
            </a:r>
            <a:r>
              <a:rPr lang="en-US" dirty="0">
                <a:effectLst/>
              </a:rPr>
              <a:t>during the high priesthood of </a:t>
            </a:r>
            <a:r>
              <a:rPr lang="en-US" dirty="0" err="1">
                <a:effectLst/>
              </a:rPr>
              <a:t>Annas</a:t>
            </a:r>
            <a:r>
              <a:rPr lang="en-US" dirty="0">
                <a:effectLst/>
              </a:rPr>
              <a:t> and Caiaphas, the word of God came to John the son of Zechariah in the wilderness.</a:t>
            </a:r>
            <a:endParaRPr lang="en-US" dirty="0"/>
          </a:p>
        </p:txBody>
      </p:sp>
    </p:spTree>
    <p:extLst>
      <p:ext uri="{BB962C8B-B14F-4D97-AF65-F5344CB8AC3E}">
        <p14:creationId xmlns:p14="http://schemas.microsoft.com/office/powerpoint/2010/main" val="71288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 Ministry</a:t>
            </a:r>
            <a:endParaRPr lang="en-US" dirty="0"/>
          </a:p>
        </p:txBody>
      </p:sp>
      <p:sp>
        <p:nvSpPr>
          <p:cNvPr id="3" name="Content Placeholder 2"/>
          <p:cNvSpPr>
            <a:spLocks noGrp="1"/>
          </p:cNvSpPr>
          <p:nvPr>
            <p:ph idx="1"/>
          </p:nvPr>
        </p:nvSpPr>
        <p:spPr/>
        <p:txBody>
          <a:bodyPr/>
          <a:lstStyle/>
          <a:p>
            <a:r>
              <a:rPr lang="en-US" dirty="0"/>
              <a:t>26-29AD</a:t>
            </a:r>
            <a:endParaRPr lang="en-US" dirty="0" smtClean="0"/>
          </a:p>
          <a:p>
            <a:r>
              <a:rPr lang="en-US" dirty="0" smtClean="0"/>
              <a:t>Preaching in the Wilderness of Judea</a:t>
            </a:r>
          </a:p>
          <a:p>
            <a:r>
              <a:rPr lang="en-US" dirty="0" smtClean="0"/>
              <a:t>Baptizing at the Jordan River</a:t>
            </a:r>
          </a:p>
          <a:p>
            <a:r>
              <a:rPr lang="en-US" dirty="0" smtClean="0"/>
              <a:t>Did no miracles</a:t>
            </a:r>
            <a:endParaRPr lang="en-US" dirty="0"/>
          </a:p>
        </p:txBody>
      </p:sp>
    </p:spTree>
    <p:extLst>
      <p:ext uri="{BB962C8B-B14F-4D97-AF65-F5344CB8AC3E}">
        <p14:creationId xmlns:p14="http://schemas.microsoft.com/office/powerpoint/2010/main" val="308677809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53516</TotalTime>
  <Words>318</Words>
  <Application>Microsoft Office PowerPoint</Application>
  <PresentationFormat>On-screen Show (16:10)</PresentationFormat>
  <Paragraphs>126</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1_Office Theme</vt:lpstr>
      <vt:lpstr>John 1:23</vt:lpstr>
      <vt:lpstr>John 3:29</vt:lpstr>
      <vt:lpstr>Foundations For Faith</vt:lpstr>
      <vt:lpstr>New Testament Survey</vt:lpstr>
      <vt:lpstr>The Life of Jesus</vt:lpstr>
      <vt:lpstr>Books of the New Testament</vt:lpstr>
      <vt:lpstr>John the Baptist</vt:lpstr>
      <vt:lpstr>John’s Beginning</vt:lpstr>
      <vt:lpstr>John’s Ministry</vt:lpstr>
      <vt:lpstr>Isaiah’s Prophecy</vt:lpstr>
      <vt:lpstr>Themes of Preaching</vt:lpstr>
      <vt:lpstr>John’s Baptism</vt:lpstr>
      <vt:lpstr>Elijah to Come</vt:lpstr>
      <vt:lpstr>Elijah to Come</vt:lpstr>
      <vt:lpstr>Elijah to Come</vt:lpstr>
      <vt:lpstr>Jesus Baptized</vt:lpstr>
      <vt:lpstr>Jesus Baptized</vt:lpstr>
      <vt:lpstr>John’s Testimony of Jesus</vt:lpstr>
      <vt:lpstr>John’s Testimony of Jesus</vt:lpstr>
      <vt:lpstr>John’s Disciples</vt:lpstr>
      <vt:lpstr>Ministry Overlap</vt:lpstr>
      <vt:lpstr>John Diminishes</vt:lpstr>
      <vt:lpstr>John Diminishes</vt:lpstr>
      <vt:lpstr>John’s Demise</vt:lpstr>
      <vt:lpstr>Jesus Commentary on 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Microsoft account</cp:lastModifiedBy>
  <cp:revision>753</cp:revision>
  <cp:lastPrinted>2023-05-07T22:53:56Z</cp:lastPrinted>
  <dcterms:created xsi:type="dcterms:W3CDTF">2019-11-30T18:05:49Z</dcterms:created>
  <dcterms:modified xsi:type="dcterms:W3CDTF">2023-12-09T21:24:14Z</dcterms:modified>
</cp:coreProperties>
</file>