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5"/>
  </p:notesMasterIdLst>
  <p:handoutMasterIdLst>
    <p:handoutMasterId r:id="rId36"/>
  </p:handoutMasterIdLst>
  <p:sldIdLst>
    <p:sldId id="610" r:id="rId2"/>
    <p:sldId id="764" r:id="rId3"/>
    <p:sldId id="256" r:id="rId4"/>
    <p:sldId id="516" r:id="rId5"/>
    <p:sldId id="547" r:id="rId6"/>
    <p:sldId id="695" r:id="rId7"/>
    <p:sldId id="650" r:id="rId8"/>
    <p:sldId id="808" r:id="rId9"/>
    <p:sldId id="807" r:id="rId10"/>
    <p:sldId id="810" r:id="rId11"/>
    <p:sldId id="809" r:id="rId12"/>
    <p:sldId id="814" r:id="rId13"/>
    <p:sldId id="815" r:id="rId14"/>
    <p:sldId id="816" r:id="rId15"/>
    <p:sldId id="817" r:id="rId16"/>
    <p:sldId id="818" r:id="rId17"/>
    <p:sldId id="819" r:id="rId18"/>
    <p:sldId id="811" r:id="rId19"/>
    <p:sldId id="820" r:id="rId20"/>
    <p:sldId id="812" r:id="rId21"/>
    <p:sldId id="821" r:id="rId22"/>
    <p:sldId id="822" r:id="rId23"/>
    <p:sldId id="823" r:id="rId24"/>
    <p:sldId id="813" r:id="rId25"/>
    <p:sldId id="824" r:id="rId26"/>
    <p:sldId id="806" r:id="rId27"/>
    <p:sldId id="825" r:id="rId28"/>
    <p:sldId id="826" r:id="rId29"/>
    <p:sldId id="827" r:id="rId30"/>
    <p:sldId id="828" r:id="rId31"/>
    <p:sldId id="830" r:id="rId32"/>
    <p:sldId id="829" r:id="rId33"/>
    <p:sldId id="831" r:id="rId34"/>
  </p:sldIdLst>
  <p:sldSz cx="9144000" cy="5715000" type="screen16x10"/>
  <p:notesSz cx="7086600" cy="8686800"/>
  <p:defaultTextStyle>
    <a:defPPr>
      <a:defRPr lang="en-US"/>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5" autoAdjust="0"/>
    <p:restoredTop sz="94660"/>
  </p:normalViewPr>
  <p:slideViewPr>
    <p:cSldViewPr snapToGrid="0">
      <p:cViewPr varScale="1">
        <p:scale>
          <a:sx n="130" d="100"/>
          <a:sy n="130" d="100"/>
        </p:scale>
        <p:origin x="138" y="258"/>
      </p:cViewPr>
      <p:guideLst/>
    </p:cSldViewPr>
  </p:slideViewPr>
  <p:notesTextViewPr>
    <p:cViewPr>
      <p:scale>
        <a:sx n="1" d="1"/>
        <a:sy n="1" d="1"/>
      </p:scale>
      <p:origin x="0" y="0"/>
    </p:cViewPr>
  </p:notesTextViewPr>
  <p:notesViewPr>
    <p:cSldViewPr snapToGrid="0">
      <p:cViewPr varScale="1">
        <p:scale>
          <a:sx n="92" d="100"/>
          <a:sy n="92" d="100"/>
        </p:scale>
        <p:origin x="3666"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51"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George" userId="00d1e6794cfa9047" providerId="LiveId" clId="{75E31D9F-1FB2-487C-85C2-13B188DCED10}"/>
    <pc:docChg chg="custSel addSld delSld modSld sldOrd modMainMaster">
      <pc:chgData name="David George" userId="00d1e6794cfa9047" providerId="LiveId" clId="{75E31D9F-1FB2-487C-85C2-13B188DCED10}" dt="2023-11-02T17:50:04.937" v="4590" actId="20577"/>
      <pc:docMkLst>
        <pc:docMk/>
      </pc:docMkLst>
      <pc:sldChg chg="modSp mod">
        <pc:chgData name="David George" userId="00d1e6794cfa9047" providerId="LiveId" clId="{75E31D9F-1FB2-487C-85C2-13B188DCED10}" dt="2023-11-02T17:40:41.796" v="4274" actId="20577"/>
        <pc:sldMkLst>
          <pc:docMk/>
          <pc:sldMk cId="3625894417" sldId="256"/>
        </pc:sldMkLst>
        <pc:spChg chg="mod">
          <ac:chgData name="David George" userId="00d1e6794cfa9047" providerId="LiveId" clId="{75E31D9F-1FB2-487C-85C2-13B188DCED10}" dt="2023-11-02T17:40:41.796" v="4274" actId="20577"/>
          <ac:spMkLst>
            <pc:docMk/>
            <pc:sldMk cId="3625894417" sldId="256"/>
            <ac:spMk id="3" creationId="{00000000-0000-0000-0000-000000000000}"/>
          </ac:spMkLst>
        </pc:spChg>
        <pc:spChg chg="mod">
          <ac:chgData name="David George" userId="00d1e6794cfa9047" providerId="LiveId" clId="{75E31D9F-1FB2-487C-85C2-13B188DCED10}" dt="2023-11-02T15:25:50.862" v="7" actId="692"/>
          <ac:spMkLst>
            <pc:docMk/>
            <pc:sldMk cId="3625894417" sldId="256"/>
            <ac:spMk id="5" creationId="{00000000-0000-0000-0000-000000000000}"/>
          </ac:spMkLst>
        </pc:spChg>
      </pc:sldChg>
      <pc:sldChg chg="modSp mod ord">
        <pc:chgData name="David George" userId="00d1e6794cfa9047" providerId="LiveId" clId="{75E31D9F-1FB2-487C-85C2-13B188DCED10}" dt="2023-11-02T17:40:28.203" v="4248"/>
        <pc:sldMkLst>
          <pc:docMk/>
          <pc:sldMk cId="746598480" sldId="516"/>
        </pc:sldMkLst>
        <pc:spChg chg="mod">
          <ac:chgData name="David George" userId="00d1e6794cfa9047" providerId="LiveId" clId="{75E31D9F-1FB2-487C-85C2-13B188DCED10}" dt="2023-11-02T15:27:18.332" v="26" actId="20577"/>
          <ac:spMkLst>
            <pc:docMk/>
            <pc:sldMk cId="746598480" sldId="516"/>
            <ac:spMk id="2" creationId="{00000000-0000-0000-0000-000000000000}"/>
          </ac:spMkLst>
        </pc:spChg>
        <pc:spChg chg="mod">
          <ac:chgData name="David George" userId="00d1e6794cfa9047" providerId="LiveId" clId="{75E31D9F-1FB2-487C-85C2-13B188DCED10}" dt="2023-11-02T15:29:47.212" v="431" actId="20577"/>
          <ac:spMkLst>
            <pc:docMk/>
            <pc:sldMk cId="746598480" sldId="516"/>
            <ac:spMk id="3" creationId="{00000000-0000-0000-0000-000000000000}"/>
          </ac:spMkLst>
        </pc:spChg>
      </pc:sldChg>
      <pc:sldChg chg="del">
        <pc:chgData name="David George" userId="00d1e6794cfa9047" providerId="LiveId" clId="{75E31D9F-1FB2-487C-85C2-13B188DCED10}" dt="2023-11-02T15:40:52.966" v="464" actId="47"/>
        <pc:sldMkLst>
          <pc:docMk/>
          <pc:sldMk cId="481430858" sldId="546"/>
        </pc:sldMkLst>
      </pc:sldChg>
      <pc:sldChg chg="modSp mod ord">
        <pc:chgData name="David George" userId="00d1e6794cfa9047" providerId="LiveId" clId="{75E31D9F-1FB2-487C-85C2-13B188DCED10}" dt="2023-11-02T17:42:19.080" v="4287"/>
        <pc:sldMkLst>
          <pc:docMk/>
          <pc:sldMk cId="3145853992" sldId="547"/>
        </pc:sldMkLst>
        <pc:spChg chg="mod">
          <ac:chgData name="David George" userId="00d1e6794cfa9047" providerId="LiveId" clId="{75E31D9F-1FB2-487C-85C2-13B188DCED10}" dt="2023-11-02T17:33:30.509" v="3963" actId="20577"/>
          <ac:spMkLst>
            <pc:docMk/>
            <pc:sldMk cId="3145853992" sldId="547"/>
            <ac:spMk id="2" creationId="{C553A30B-8368-010F-79DF-3B546B9108D6}"/>
          </ac:spMkLst>
        </pc:spChg>
        <pc:spChg chg="mod">
          <ac:chgData name="David George" userId="00d1e6794cfa9047" providerId="LiveId" clId="{75E31D9F-1FB2-487C-85C2-13B188DCED10}" dt="2023-11-02T17:37:53.769" v="4126" actId="20577"/>
          <ac:spMkLst>
            <pc:docMk/>
            <pc:sldMk cId="3145853992" sldId="547"/>
            <ac:spMk id="3" creationId="{59478102-536F-3EEA-7FB6-63A362BEC7ED}"/>
          </ac:spMkLst>
        </pc:spChg>
      </pc:sldChg>
      <pc:sldChg chg="modSp mod">
        <pc:chgData name="David George" userId="00d1e6794cfa9047" providerId="LiveId" clId="{75E31D9F-1FB2-487C-85C2-13B188DCED10}" dt="2023-11-02T15:40:48.679" v="463" actId="20577"/>
        <pc:sldMkLst>
          <pc:docMk/>
          <pc:sldMk cId="613744772" sldId="610"/>
        </pc:sldMkLst>
        <pc:spChg chg="mod">
          <ac:chgData name="David George" userId="00d1e6794cfa9047" providerId="LiveId" clId="{75E31D9F-1FB2-487C-85C2-13B188DCED10}" dt="2023-11-02T15:40:48.679" v="463" actId="20577"/>
          <ac:spMkLst>
            <pc:docMk/>
            <pc:sldMk cId="613744772" sldId="610"/>
            <ac:spMk id="2" creationId="{00000000-0000-0000-0000-000000000000}"/>
          </ac:spMkLst>
        </pc:spChg>
        <pc:spChg chg="mod">
          <ac:chgData name="David George" userId="00d1e6794cfa9047" providerId="LiveId" clId="{75E31D9F-1FB2-487C-85C2-13B188DCED10}" dt="2023-11-02T15:40:22.125" v="448" actId="27636"/>
          <ac:spMkLst>
            <pc:docMk/>
            <pc:sldMk cId="613744772" sldId="610"/>
            <ac:spMk id="3" creationId="{00000000-0000-0000-0000-000000000000}"/>
          </ac:spMkLst>
        </pc:spChg>
      </pc:sldChg>
      <pc:sldChg chg="modSp mod">
        <pc:chgData name="David George" userId="00d1e6794cfa9047" providerId="LiveId" clId="{75E31D9F-1FB2-487C-85C2-13B188DCED10}" dt="2023-11-02T15:44:50.316" v="811" actId="20577"/>
        <pc:sldMkLst>
          <pc:docMk/>
          <pc:sldMk cId="1923856837" sldId="650"/>
        </pc:sldMkLst>
        <pc:spChg chg="mod">
          <ac:chgData name="David George" userId="00d1e6794cfa9047" providerId="LiveId" clId="{75E31D9F-1FB2-487C-85C2-13B188DCED10}" dt="2023-11-02T15:44:50.316" v="811" actId="20577"/>
          <ac:spMkLst>
            <pc:docMk/>
            <pc:sldMk cId="1923856837" sldId="650"/>
            <ac:spMk id="2" creationId="{00000000-0000-0000-0000-000000000000}"/>
          </ac:spMkLst>
        </pc:spChg>
        <pc:spChg chg="mod">
          <ac:chgData name="David George" userId="00d1e6794cfa9047" providerId="LiveId" clId="{75E31D9F-1FB2-487C-85C2-13B188DCED10}" dt="2023-11-02T15:26:02.867" v="9" actId="207"/>
          <ac:spMkLst>
            <pc:docMk/>
            <pc:sldMk cId="1923856837" sldId="650"/>
            <ac:spMk id="5" creationId="{00000000-0000-0000-0000-000000000000}"/>
          </ac:spMkLst>
        </pc:spChg>
      </pc:sldChg>
      <pc:sldChg chg="modSp mod ord">
        <pc:chgData name="David George" userId="00d1e6794cfa9047" providerId="LiveId" clId="{75E31D9F-1FB2-487C-85C2-13B188DCED10}" dt="2023-11-02T15:44:35.215" v="787"/>
        <pc:sldMkLst>
          <pc:docMk/>
          <pc:sldMk cId="820497524" sldId="695"/>
        </pc:sldMkLst>
        <pc:spChg chg="mod">
          <ac:chgData name="David George" userId="00d1e6794cfa9047" providerId="LiveId" clId="{75E31D9F-1FB2-487C-85C2-13B188DCED10}" dt="2023-11-02T15:41:21.969" v="471" actId="20577"/>
          <ac:spMkLst>
            <pc:docMk/>
            <pc:sldMk cId="820497524" sldId="695"/>
            <ac:spMk id="2" creationId="{00000000-0000-0000-0000-000000000000}"/>
          </ac:spMkLst>
        </pc:spChg>
        <pc:spChg chg="mod">
          <ac:chgData name="David George" userId="00d1e6794cfa9047" providerId="LiveId" clId="{75E31D9F-1FB2-487C-85C2-13B188DCED10}" dt="2023-11-02T15:44:05.230" v="759" actId="20577"/>
          <ac:spMkLst>
            <pc:docMk/>
            <pc:sldMk cId="820497524" sldId="695"/>
            <ac:spMk id="3" creationId="{00000000-0000-0000-0000-000000000000}"/>
          </ac:spMkLst>
        </pc:spChg>
      </pc:sldChg>
      <pc:sldChg chg="modSp mod">
        <pc:chgData name="David George" userId="00d1e6794cfa9047" providerId="LiveId" clId="{75E31D9F-1FB2-487C-85C2-13B188DCED10}" dt="2023-11-02T15:55:08.421" v="885" actId="20577"/>
        <pc:sldMkLst>
          <pc:docMk/>
          <pc:sldMk cId="905059786" sldId="752"/>
        </pc:sldMkLst>
        <pc:spChg chg="mod">
          <ac:chgData name="David George" userId="00d1e6794cfa9047" providerId="LiveId" clId="{75E31D9F-1FB2-487C-85C2-13B188DCED10}" dt="2023-11-02T15:55:08.421" v="885" actId="20577"/>
          <ac:spMkLst>
            <pc:docMk/>
            <pc:sldMk cId="905059786" sldId="752"/>
            <ac:spMk id="2" creationId="{00000000-0000-0000-0000-000000000000}"/>
          </ac:spMkLst>
        </pc:spChg>
        <pc:spChg chg="mod">
          <ac:chgData name="David George" userId="00d1e6794cfa9047" providerId="LiveId" clId="{75E31D9F-1FB2-487C-85C2-13B188DCED10}" dt="2023-11-02T15:26:17.838" v="11" actId="207"/>
          <ac:spMkLst>
            <pc:docMk/>
            <pc:sldMk cId="905059786" sldId="752"/>
            <ac:spMk id="5" creationId="{00000000-0000-0000-0000-000000000000}"/>
          </ac:spMkLst>
        </pc:spChg>
      </pc:sldChg>
      <pc:sldChg chg="del">
        <pc:chgData name="David George" userId="00d1e6794cfa9047" providerId="LiveId" clId="{75E31D9F-1FB2-487C-85C2-13B188DCED10}" dt="2023-11-02T15:58:20.152" v="1116" actId="47"/>
        <pc:sldMkLst>
          <pc:docMk/>
          <pc:sldMk cId="1070578384" sldId="753"/>
        </pc:sldMkLst>
      </pc:sldChg>
      <pc:sldChg chg="del">
        <pc:chgData name="David George" userId="00d1e6794cfa9047" providerId="LiveId" clId="{75E31D9F-1FB2-487C-85C2-13B188DCED10}" dt="2023-11-02T15:58:20.781" v="1117" actId="47"/>
        <pc:sldMkLst>
          <pc:docMk/>
          <pc:sldMk cId="324302868" sldId="754"/>
        </pc:sldMkLst>
      </pc:sldChg>
      <pc:sldChg chg="del">
        <pc:chgData name="David George" userId="00d1e6794cfa9047" providerId="LiveId" clId="{75E31D9F-1FB2-487C-85C2-13B188DCED10}" dt="2023-11-02T15:58:21.472" v="1118" actId="47"/>
        <pc:sldMkLst>
          <pc:docMk/>
          <pc:sldMk cId="4067855765" sldId="755"/>
        </pc:sldMkLst>
      </pc:sldChg>
      <pc:sldChg chg="del">
        <pc:chgData name="David George" userId="00d1e6794cfa9047" providerId="LiveId" clId="{75E31D9F-1FB2-487C-85C2-13B188DCED10}" dt="2023-11-02T15:58:22.258" v="1119" actId="47"/>
        <pc:sldMkLst>
          <pc:docMk/>
          <pc:sldMk cId="2220648684" sldId="756"/>
        </pc:sldMkLst>
      </pc:sldChg>
      <pc:sldChg chg="del">
        <pc:chgData name="David George" userId="00d1e6794cfa9047" providerId="LiveId" clId="{75E31D9F-1FB2-487C-85C2-13B188DCED10}" dt="2023-11-02T15:46:40.825" v="812" actId="47"/>
        <pc:sldMkLst>
          <pc:docMk/>
          <pc:sldMk cId="180522823" sldId="758"/>
        </pc:sldMkLst>
      </pc:sldChg>
      <pc:sldChg chg="modSp mod">
        <pc:chgData name="David George" userId="00d1e6794cfa9047" providerId="LiveId" clId="{75E31D9F-1FB2-487C-85C2-13B188DCED10}" dt="2023-11-02T15:47:38.154" v="846" actId="20577"/>
        <pc:sldMkLst>
          <pc:docMk/>
          <pc:sldMk cId="2906360299" sldId="759"/>
        </pc:sldMkLst>
        <pc:spChg chg="mod">
          <ac:chgData name="David George" userId="00d1e6794cfa9047" providerId="LiveId" clId="{75E31D9F-1FB2-487C-85C2-13B188DCED10}" dt="2023-11-02T15:47:38.154" v="846" actId="20577"/>
          <ac:spMkLst>
            <pc:docMk/>
            <pc:sldMk cId="2906360299" sldId="759"/>
            <ac:spMk id="3" creationId="{C78808A4-1B86-9362-BBC9-7A0282353B73}"/>
          </ac:spMkLst>
        </pc:spChg>
      </pc:sldChg>
      <pc:sldChg chg="del">
        <pc:chgData name="David George" userId="00d1e6794cfa9047" providerId="LiveId" clId="{75E31D9F-1FB2-487C-85C2-13B188DCED10}" dt="2023-11-02T15:47:51.810" v="848" actId="47"/>
        <pc:sldMkLst>
          <pc:docMk/>
          <pc:sldMk cId="2641345406" sldId="760"/>
        </pc:sldMkLst>
      </pc:sldChg>
      <pc:sldChg chg="del">
        <pc:chgData name="David George" userId="00d1e6794cfa9047" providerId="LiveId" clId="{75E31D9F-1FB2-487C-85C2-13B188DCED10}" dt="2023-11-02T15:47:50.899" v="847" actId="47"/>
        <pc:sldMkLst>
          <pc:docMk/>
          <pc:sldMk cId="2778059514" sldId="761"/>
        </pc:sldMkLst>
      </pc:sldChg>
      <pc:sldChg chg="del">
        <pc:chgData name="David George" userId="00d1e6794cfa9047" providerId="LiveId" clId="{75E31D9F-1FB2-487C-85C2-13B188DCED10}" dt="2023-11-02T15:46:41.893" v="813" actId="47"/>
        <pc:sldMkLst>
          <pc:docMk/>
          <pc:sldMk cId="1895661549" sldId="762"/>
        </pc:sldMkLst>
      </pc:sldChg>
      <pc:sldChg chg="del">
        <pc:chgData name="David George" userId="00d1e6794cfa9047" providerId="LiveId" clId="{75E31D9F-1FB2-487C-85C2-13B188DCED10}" dt="2023-11-02T15:46:42.356" v="814" actId="47"/>
        <pc:sldMkLst>
          <pc:docMk/>
          <pc:sldMk cId="23528310" sldId="763"/>
        </pc:sldMkLst>
      </pc:sldChg>
      <pc:sldChg chg="modSp new mod">
        <pc:chgData name="David George" userId="00d1e6794cfa9047" providerId="LiveId" clId="{75E31D9F-1FB2-487C-85C2-13B188DCED10}" dt="2023-11-02T15:40:39.722" v="461" actId="20577"/>
        <pc:sldMkLst>
          <pc:docMk/>
          <pc:sldMk cId="1174068238" sldId="764"/>
        </pc:sldMkLst>
        <pc:spChg chg="mod">
          <ac:chgData name="David George" userId="00d1e6794cfa9047" providerId="LiveId" clId="{75E31D9F-1FB2-487C-85C2-13B188DCED10}" dt="2023-11-02T15:40:39.722" v="461" actId="20577"/>
          <ac:spMkLst>
            <pc:docMk/>
            <pc:sldMk cId="1174068238" sldId="764"/>
            <ac:spMk id="2" creationId="{D4F59FDA-B102-4C1E-BB83-F286E4F7F787}"/>
          </ac:spMkLst>
        </pc:spChg>
        <pc:spChg chg="mod">
          <ac:chgData name="David George" userId="00d1e6794cfa9047" providerId="LiveId" clId="{75E31D9F-1FB2-487C-85C2-13B188DCED10}" dt="2023-11-02T15:40:32.799" v="451" actId="5793"/>
          <ac:spMkLst>
            <pc:docMk/>
            <pc:sldMk cId="1174068238" sldId="764"/>
            <ac:spMk id="3" creationId="{E67F4D74-193D-E1BD-9A63-6B81208D8E4E}"/>
          </ac:spMkLst>
        </pc:spChg>
      </pc:sldChg>
      <pc:sldChg chg="modSp add mod">
        <pc:chgData name="David George" userId="00d1e6794cfa9047" providerId="LiveId" clId="{75E31D9F-1FB2-487C-85C2-13B188DCED10}" dt="2023-11-02T15:58:13.651" v="1115" actId="20577"/>
        <pc:sldMkLst>
          <pc:docMk/>
          <pc:sldMk cId="2748405242" sldId="765"/>
        </pc:sldMkLst>
        <pc:spChg chg="mod">
          <ac:chgData name="David George" userId="00d1e6794cfa9047" providerId="LiveId" clId="{75E31D9F-1FB2-487C-85C2-13B188DCED10}" dt="2023-11-02T15:55:01.239" v="883" actId="20577"/>
          <ac:spMkLst>
            <pc:docMk/>
            <pc:sldMk cId="2748405242" sldId="765"/>
            <ac:spMk id="2" creationId="{00000000-0000-0000-0000-000000000000}"/>
          </ac:spMkLst>
        </pc:spChg>
        <pc:spChg chg="mod">
          <ac:chgData name="David George" userId="00d1e6794cfa9047" providerId="LiveId" clId="{75E31D9F-1FB2-487C-85C2-13B188DCED10}" dt="2023-11-02T15:58:13.651" v="1115" actId="20577"/>
          <ac:spMkLst>
            <pc:docMk/>
            <pc:sldMk cId="2748405242" sldId="765"/>
            <ac:spMk id="3" creationId="{00000000-0000-0000-0000-000000000000}"/>
          </ac:spMkLst>
        </pc:spChg>
      </pc:sldChg>
      <pc:sldChg chg="modSp new mod">
        <pc:chgData name="David George" userId="00d1e6794cfa9047" providerId="LiveId" clId="{75E31D9F-1FB2-487C-85C2-13B188DCED10}" dt="2023-11-02T17:40:02.768" v="4246" actId="20577"/>
        <pc:sldMkLst>
          <pc:docMk/>
          <pc:sldMk cId="1780787196" sldId="766"/>
        </pc:sldMkLst>
        <pc:spChg chg="mod">
          <ac:chgData name="David George" userId="00d1e6794cfa9047" providerId="LiveId" clId="{75E31D9F-1FB2-487C-85C2-13B188DCED10}" dt="2023-11-02T16:09:51.641" v="1372" actId="20577"/>
          <ac:spMkLst>
            <pc:docMk/>
            <pc:sldMk cId="1780787196" sldId="766"/>
            <ac:spMk id="2" creationId="{6B1A12E0-B82B-4B63-09D1-1FB0C6B03E7A}"/>
          </ac:spMkLst>
        </pc:spChg>
        <pc:spChg chg="mod">
          <ac:chgData name="David George" userId="00d1e6794cfa9047" providerId="LiveId" clId="{75E31D9F-1FB2-487C-85C2-13B188DCED10}" dt="2023-11-02T17:40:02.768" v="4246" actId="20577"/>
          <ac:spMkLst>
            <pc:docMk/>
            <pc:sldMk cId="1780787196" sldId="766"/>
            <ac:spMk id="3" creationId="{89C2442A-0A56-12A0-3E29-A19B728A2939}"/>
          </ac:spMkLst>
        </pc:spChg>
      </pc:sldChg>
      <pc:sldChg chg="modSp new mod">
        <pc:chgData name="David George" userId="00d1e6794cfa9047" providerId="LiveId" clId="{75E31D9F-1FB2-487C-85C2-13B188DCED10}" dt="2023-11-02T16:18:08.543" v="1736" actId="20577"/>
        <pc:sldMkLst>
          <pc:docMk/>
          <pc:sldMk cId="3541975797" sldId="767"/>
        </pc:sldMkLst>
        <pc:spChg chg="mod">
          <ac:chgData name="David George" userId="00d1e6794cfa9047" providerId="LiveId" clId="{75E31D9F-1FB2-487C-85C2-13B188DCED10}" dt="2023-11-02T16:13:31.703" v="1453" actId="20577"/>
          <ac:spMkLst>
            <pc:docMk/>
            <pc:sldMk cId="3541975797" sldId="767"/>
            <ac:spMk id="2" creationId="{14708FA5-CDF7-5022-3DBB-E22A803AC1C7}"/>
          </ac:spMkLst>
        </pc:spChg>
        <pc:spChg chg="mod">
          <ac:chgData name="David George" userId="00d1e6794cfa9047" providerId="LiveId" clId="{75E31D9F-1FB2-487C-85C2-13B188DCED10}" dt="2023-11-02T16:18:08.543" v="1736" actId="20577"/>
          <ac:spMkLst>
            <pc:docMk/>
            <pc:sldMk cId="3541975797" sldId="767"/>
            <ac:spMk id="3" creationId="{62902F14-3D95-A384-C626-4BE83919986A}"/>
          </ac:spMkLst>
        </pc:spChg>
      </pc:sldChg>
      <pc:sldChg chg="modSp new mod">
        <pc:chgData name="David George" userId="00d1e6794cfa9047" providerId="LiveId" clId="{75E31D9F-1FB2-487C-85C2-13B188DCED10}" dt="2023-11-02T17:43:13.780" v="4313"/>
        <pc:sldMkLst>
          <pc:docMk/>
          <pc:sldMk cId="3083058122" sldId="768"/>
        </pc:sldMkLst>
        <pc:spChg chg="mod">
          <ac:chgData name="David George" userId="00d1e6794cfa9047" providerId="LiveId" clId="{75E31D9F-1FB2-487C-85C2-13B188DCED10}" dt="2023-11-02T16:18:18.939" v="1750" actId="20577"/>
          <ac:spMkLst>
            <pc:docMk/>
            <pc:sldMk cId="3083058122" sldId="768"/>
            <ac:spMk id="2" creationId="{5EC779AD-982F-1EF4-0839-2013A6014C13}"/>
          </ac:spMkLst>
        </pc:spChg>
        <pc:spChg chg="mod">
          <ac:chgData name="David George" userId="00d1e6794cfa9047" providerId="LiveId" clId="{75E31D9F-1FB2-487C-85C2-13B188DCED10}" dt="2023-11-02T17:43:13.780" v="4313"/>
          <ac:spMkLst>
            <pc:docMk/>
            <pc:sldMk cId="3083058122" sldId="768"/>
            <ac:spMk id="3" creationId="{720D3B16-23D3-2197-9C0A-3D6207CD4817}"/>
          </ac:spMkLst>
        </pc:spChg>
      </pc:sldChg>
      <pc:sldChg chg="modSp new mod">
        <pc:chgData name="David George" userId="00d1e6794cfa9047" providerId="LiveId" clId="{75E31D9F-1FB2-487C-85C2-13B188DCED10}" dt="2023-11-02T16:47:40.120" v="2618" actId="20577"/>
        <pc:sldMkLst>
          <pc:docMk/>
          <pc:sldMk cId="3103867269" sldId="769"/>
        </pc:sldMkLst>
        <pc:spChg chg="mod">
          <ac:chgData name="David George" userId="00d1e6794cfa9047" providerId="LiveId" clId="{75E31D9F-1FB2-487C-85C2-13B188DCED10}" dt="2023-11-02T16:35:42.775" v="2139" actId="20577"/>
          <ac:spMkLst>
            <pc:docMk/>
            <pc:sldMk cId="3103867269" sldId="769"/>
            <ac:spMk id="2" creationId="{0EB18AA8-F767-083D-47B0-5E13AA6B5F3F}"/>
          </ac:spMkLst>
        </pc:spChg>
        <pc:spChg chg="mod">
          <ac:chgData name="David George" userId="00d1e6794cfa9047" providerId="LiveId" clId="{75E31D9F-1FB2-487C-85C2-13B188DCED10}" dt="2023-11-02T16:47:40.120" v="2618" actId="20577"/>
          <ac:spMkLst>
            <pc:docMk/>
            <pc:sldMk cId="3103867269" sldId="769"/>
            <ac:spMk id="3" creationId="{05C66AA3-0E7B-5FA6-4E7A-2E57E0156A76}"/>
          </ac:spMkLst>
        </pc:spChg>
      </pc:sldChg>
      <pc:sldChg chg="modSp new mod">
        <pc:chgData name="David George" userId="00d1e6794cfa9047" providerId="LiveId" clId="{75E31D9F-1FB2-487C-85C2-13B188DCED10}" dt="2023-11-02T16:50:07.846" v="2643" actId="20577"/>
        <pc:sldMkLst>
          <pc:docMk/>
          <pc:sldMk cId="1166737759" sldId="770"/>
        </pc:sldMkLst>
        <pc:spChg chg="mod">
          <ac:chgData name="David George" userId="00d1e6794cfa9047" providerId="LiveId" clId="{75E31D9F-1FB2-487C-85C2-13B188DCED10}" dt="2023-11-02T16:35:51.432" v="2153" actId="20577"/>
          <ac:spMkLst>
            <pc:docMk/>
            <pc:sldMk cId="1166737759" sldId="770"/>
            <ac:spMk id="2" creationId="{964506C7-0DE8-DEC6-FE58-EAD13A18A037}"/>
          </ac:spMkLst>
        </pc:spChg>
        <pc:spChg chg="mod">
          <ac:chgData name="David George" userId="00d1e6794cfa9047" providerId="LiveId" clId="{75E31D9F-1FB2-487C-85C2-13B188DCED10}" dt="2023-11-02T16:50:07.846" v="2643" actId="20577"/>
          <ac:spMkLst>
            <pc:docMk/>
            <pc:sldMk cId="1166737759" sldId="770"/>
            <ac:spMk id="3" creationId="{3C04D1E4-9EB0-784C-C423-17C4310A3E54}"/>
          </ac:spMkLst>
        </pc:spChg>
      </pc:sldChg>
      <pc:sldChg chg="modSp new mod">
        <pc:chgData name="David George" userId="00d1e6794cfa9047" providerId="LiveId" clId="{75E31D9F-1FB2-487C-85C2-13B188DCED10}" dt="2023-11-02T17:43:53.534" v="4338" actId="20577"/>
        <pc:sldMkLst>
          <pc:docMk/>
          <pc:sldMk cId="3972561553" sldId="771"/>
        </pc:sldMkLst>
        <pc:spChg chg="mod">
          <ac:chgData name="David George" userId="00d1e6794cfa9047" providerId="LiveId" clId="{75E31D9F-1FB2-487C-85C2-13B188DCED10}" dt="2023-11-02T16:36:04.067" v="2159" actId="20577"/>
          <ac:spMkLst>
            <pc:docMk/>
            <pc:sldMk cId="3972561553" sldId="771"/>
            <ac:spMk id="2" creationId="{2C2AD5A4-1DA8-7FBB-8B21-17AAAB088FAB}"/>
          </ac:spMkLst>
        </pc:spChg>
        <pc:spChg chg="mod">
          <ac:chgData name="David George" userId="00d1e6794cfa9047" providerId="LiveId" clId="{75E31D9F-1FB2-487C-85C2-13B188DCED10}" dt="2023-11-02T17:43:53.534" v="4338" actId="20577"/>
          <ac:spMkLst>
            <pc:docMk/>
            <pc:sldMk cId="3972561553" sldId="771"/>
            <ac:spMk id="3" creationId="{11038C44-D16F-CEA8-A198-B3E2FF8260C8}"/>
          </ac:spMkLst>
        </pc:spChg>
      </pc:sldChg>
      <pc:sldChg chg="modSp new mod">
        <pc:chgData name="David George" userId="00d1e6794cfa9047" providerId="LiveId" clId="{75E31D9F-1FB2-487C-85C2-13B188DCED10}" dt="2023-11-02T17:44:25.539" v="4366" actId="20577"/>
        <pc:sldMkLst>
          <pc:docMk/>
          <pc:sldMk cId="3729892510" sldId="772"/>
        </pc:sldMkLst>
        <pc:spChg chg="mod">
          <ac:chgData name="David George" userId="00d1e6794cfa9047" providerId="LiveId" clId="{75E31D9F-1FB2-487C-85C2-13B188DCED10}" dt="2023-11-02T16:36:08.260" v="2166" actId="20577"/>
          <ac:spMkLst>
            <pc:docMk/>
            <pc:sldMk cId="3729892510" sldId="772"/>
            <ac:spMk id="2" creationId="{095B0204-ED07-DD91-BAAD-A64914F91FCD}"/>
          </ac:spMkLst>
        </pc:spChg>
        <pc:spChg chg="mod">
          <ac:chgData name="David George" userId="00d1e6794cfa9047" providerId="LiveId" clId="{75E31D9F-1FB2-487C-85C2-13B188DCED10}" dt="2023-11-02T17:44:25.539" v="4366" actId="20577"/>
          <ac:spMkLst>
            <pc:docMk/>
            <pc:sldMk cId="3729892510" sldId="772"/>
            <ac:spMk id="3" creationId="{7E4DC5FD-4BAF-F3D1-18E8-6CD884097280}"/>
          </ac:spMkLst>
        </pc:spChg>
      </pc:sldChg>
      <pc:sldChg chg="modSp new mod">
        <pc:chgData name="David George" userId="00d1e6794cfa9047" providerId="LiveId" clId="{75E31D9F-1FB2-487C-85C2-13B188DCED10}" dt="2023-11-02T17:01:47.040" v="3021" actId="114"/>
        <pc:sldMkLst>
          <pc:docMk/>
          <pc:sldMk cId="2492664301" sldId="773"/>
        </pc:sldMkLst>
        <pc:spChg chg="mod">
          <ac:chgData name="David George" userId="00d1e6794cfa9047" providerId="LiveId" clId="{75E31D9F-1FB2-487C-85C2-13B188DCED10}" dt="2023-11-02T16:36:27.576" v="2181" actId="20577"/>
          <ac:spMkLst>
            <pc:docMk/>
            <pc:sldMk cId="2492664301" sldId="773"/>
            <ac:spMk id="2" creationId="{93A710D9-7FC6-559A-E0C3-246C474C10CD}"/>
          </ac:spMkLst>
        </pc:spChg>
        <pc:spChg chg="mod">
          <ac:chgData name="David George" userId="00d1e6794cfa9047" providerId="LiveId" clId="{75E31D9F-1FB2-487C-85C2-13B188DCED10}" dt="2023-11-02T17:01:47.040" v="3021" actId="114"/>
          <ac:spMkLst>
            <pc:docMk/>
            <pc:sldMk cId="2492664301" sldId="773"/>
            <ac:spMk id="3" creationId="{FEABA04F-C685-23C1-D849-B1BF68001B77}"/>
          </ac:spMkLst>
        </pc:spChg>
      </pc:sldChg>
      <pc:sldChg chg="modSp new mod">
        <pc:chgData name="David George" userId="00d1e6794cfa9047" providerId="LiveId" clId="{75E31D9F-1FB2-487C-85C2-13B188DCED10}" dt="2023-11-02T17:06:16.339" v="3092" actId="20577"/>
        <pc:sldMkLst>
          <pc:docMk/>
          <pc:sldMk cId="3592035693" sldId="774"/>
        </pc:sldMkLst>
        <pc:spChg chg="mod">
          <ac:chgData name="David George" userId="00d1e6794cfa9047" providerId="LiveId" clId="{75E31D9F-1FB2-487C-85C2-13B188DCED10}" dt="2023-11-02T16:36:32.893" v="2192" actId="20577"/>
          <ac:spMkLst>
            <pc:docMk/>
            <pc:sldMk cId="3592035693" sldId="774"/>
            <ac:spMk id="2" creationId="{6D3F5D91-9A74-FB5E-39D0-804BD845500F}"/>
          </ac:spMkLst>
        </pc:spChg>
        <pc:spChg chg="mod">
          <ac:chgData name="David George" userId="00d1e6794cfa9047" providerId="LiveId" clId="{75E31D9F-1FB2-487C-85C2-13B188DCED10}" dt="2023-11-02T17:06:16.339" v="3092" actId="20577"/>
          <ac:spMkLst>
            <pc:docMk/>
            <pc:sldMk cId="3592035693" sldId="774"/>
            <ac:spMk id="3" creationId="{FA2E0E97-2B0B-F055-4435-38351A0F7EFE}"/>
          </ac:spMkLst>
        </pc:spChg>
      </pc:sldChg>
      <pc:sldChg chg="modSp new mod">
        <pc:chgData name="David George" userId="00d1e6794cfa9047" providerId="LiveId" clId="{75E31D9F-1FB2-487C-85C2-13B188DCED10}" dt="2023-11-02T17:07:45.328" v="3168" actId="20577"/>
        <pc:sldMkLst>
          <pc:docMk/>
          <pc:sldMk cId="1392828762" sldId="775"/>
        </pc:sldMkLst>
        <pc:spChg chg="mod">
          <ac:chgData name="David George" userId="00d1e6794cfa9047" providerId="LiveId" clId="{75E31D9F-1FB2-487C-85C2-13B188DCED10}" dt="2023-11-02T16:36:57.175" v="2207" actId="20577"/>
          <ac:spMkLst>
            <pc:docMk/>
            <pc:sldMk cId="1392828762" sldId="775"/>
            <ac:spMk id="2" creationId="{47A77360-2D89-568A-11BF-378BE933E5AC}"/>
          </ac:spMkLst>
        </pc:spChg>
        <pc:spChg chg="mod">
          <ac:chgData name="David George" userId="00d1e6794cfa9047" providerId="LiveId" clId="{75E31D9F-1FB2-487C-85C2-13B188DCED10}" dt="2023-11-02T17:07:45.328" v="3168" actId="20577"/>
          <ac:spMkLst>
            <pc:docMk/>
            <pc:sldMk cId="1392828762" sldId="775"/>
            <ac:spMk id="3" creationId="{CAAA7779-B89A-201B-25A1-7F7CE468BD2C}"/>
          </ac:spMkLst>
        </pc:spChg>
      </pc:sldChg>
      <pc:sldChg chg="modSp new mod">
        <pc:chgData name="David George" userId="00d1e6794cfa9047" providerId="LiveId" clId="{75E31D9F-1FB2-487C-85C2-13B188DCED10}" dt="2023-11-02T17:45:52.489" v="4436" actId="20577"/>
        <pc:sldMkLst>
          <pc:docMk/>
          <pc:sldMk cId="3100949855" sldId="776"/>
        </pc:sldMkLst>
        <pc:spChg chg="mod">
          <ac:chgData name="David George" userId="00d1e6794cfa9047" providerId="LiveId" clId="{75E31D9F-1FB2-487C-85C2-13B188DCED10}" dt="2023-11-02T16:37:10.291" v="2246" actId="20577"/>
          <ac:spMkLst>
            <pc:docMk/>
            <pc:sldMk cId="3100949855" sldId="776"/>
            <ac:spMk id="2" creationId="{9871D344-24AD-EB5B-3547-DDE7C92E4459}"/>
          </ac:spMkLst>
        </pc:spChg>
        <pc:spChg chg="mod">
          <ac:chgData name="David George" userId="00d1e6794cfa9047" providerId="LiveId" clId="{75E31D9F-1FB2-487C-85C2-13B188DCED10}" dt="2023-11-02T17:45:52.489" v="4436" actId="20577"/>
          <ac:spMkLst>
            <pc:docMk/>
            <pc:sldMk cId="3100949855" sldId="776"/>
            <ac:spMk id="3" creationId="{92926957-CD34-7E62-39FD-717E358FED24}"/>
          </ac:spMkLst>
        </pc:spChg>
      </pc:sldChg>
      <pc:sldChg chg="modSp new mod ord">
        <pc:chgData name="David George" userId="00d1e6794cfa9047" providerId="LiveId" clId="{75E31D9F-1FB2-487C-85C2-13B188DCED10}" dt="2023-11-02T17:22:00.272" v="3502" actId="20577"/>
        <pc:sldMkLst>
          <pc:docMk/>
          <pc:sldMk cId="4134882230" sldId="777"/>
        </pc:sldMkLst>
        <pc:spChg chg="mod">
          <ac:chgData name="David George" userId="00d1e6794cfa9047" providerId="LiveId" clId="{75E31D9F-1FB2-487C-85C2-13B188DCED10}" dt="2023-11-02T16:37:37.126" v="2266" actId="20577"/>
          <ac:spMkLst>
            <pc:docMk/>
            <pc:sldMk cId="4134882230" sldId="777"/>
            <ac:spMk id="2" creationId="{B5F0E78F-F81A-8938-A367-5573A66BF36F}"/>
          </ac:spMkLst>
        </pc:spChg>
        <pc:spChg chg="mod">
          <ac:chgData name="David George" userId="00d1e6794cfa9047" providerId="LiveId" clId="{75E31D9F-1FB2-487C-85C2-13B188DCED10}" dt="2023-11-02T17:22:00.272" v="3502" actId="20577"/>
          <ac:spMkLst>
            <pc:docMk/>
            <pc:sldMk cId="4134882230" sldId="777"/>
            <ac:spMk id="3" creationId="{ED4EE609-1287-1EA7-7413-CC85A5C05A2C}"/>
          </ac:spMkLst>
        </pc:spChg>
      </pc:sldChg>
      <pc:sldChg chg="modSp new mod">
        <pc:chgData name="David George" userId="00d1e6794cfa9047" providerId="LiveId" clId="{75E31D9F-1FB2-487C-85C2-13B188DCED10}" dt="2023-11-02T17:23:12.140" v="3587" actId="20577"/>
        <pc:sldMkLst>
          <pc:docMk/>
          <pc:sldMk cId="543583907" sldId="778"/>
        </pc:sldMkLst>
        <pc:spChg chg="mod">
          <ac:chgData name="David George" userId="00d1e6794cfa9047" providerId="LiveId" clId="{75E31D9F-1FB2-487C-85C2-13B188DCED10}" dt="2023-11-02T16:38:59.705" v="2374" actId="20577"/>
          <ac:spMkLst>
            <pc:docMk/>
            <pc:sldMk cId="543583907" sldId="778"/>
            <ac:spMk id="2" creationId="{58CF1652-937C-D5F2-86A6-EA3FA3089059}"/>
          </ac:spMkLst>
        </pc:spChg>
        <pc:spChg chg="mod">
          <ac:chgData name="David George" userId="00d1e6794cfa9047" providerId="LiveId" clId="{75E31D9F-1FB2-487C-85C2-13B188DCED10}" dt="2023-11-02T17:23:12.140" v="3587" actId="20577"/>
          <ac:spMkLst>
            <pc:docMk/>
            <pc:sldMk cId="543583907" sldId="778"/>
            <ac:spMk id="3" creationId="{EE42260E-553F-2870-6A87-C5036C31DCBC}"/>
          </ac:spMkLst>
        </pc:spChg>
      </pc:sldChg>
      <pc:sldChg chg="modSp new mod">
        <pc:chgData name="David George" userId="00d1e6794cfa9047" providerId="LiveId" clId="{75E31D9F-1FB2-487C-85C2-13B188DCED10}" dt="2023-11-02T17:31:52.765" v="3855" actId="20577"/>
        <pc:sldMkLst>
          <pc:docMk/>
          <pc:sldMk cId="1975429605" sldId="779"/>
        </pc:sldMkLst>
        <pc:spChg chg="mod">
          <ac:chgData name="David George" userId="00d1e6794cfa9047" providerId="LiveId" clId="{75E31D9F-1FB2-487C-85C2-13B188DCED10}" dt="2023-11-02T16:39:06.153" v="2388" actId="20577"/>
          <ac:spMkLst>
            <pc:docMk/>
            <pc:sldMk cId="1975429605" sldId="779"/>
            <ac:spMk id="2" creationId="{C41BD4DC-CF43-9FEE-5284-36238279A2E0}"/>
          </ac:spMkLst>
        </pc:spChg>
        <pc:spChg chg="mod">
          <ac:chgData name="David George" userId="00d1e6794cfa9047" providerId="LiveId" clId="{75E31D9F-1FB2-487C-85C2-13B188DCED10}" dt="2023-11-02T17:31:52.765" v="3855" actId="20577"/>
          <ac:spMkLst>
            <pc:docMk/>
            <pc:sldMk cId="1975429605" sldId="779"/>
            <ac:spMk id="3" creationId="{B2F39407-E464-3A8C-0313-040F2C9CF986}"/>
          </ac:spMkLst>
        </pc:spChg>
      </pc:sldChg>
      <pc:sldChg chg="modSp new mod">
        <pc:chgData name="David George" userId="00d1e6794cfa9047" providerId="LiveId" clId="{75E31D9F-1FB2-487C-85C2-13B188DCED10}" dt="2023-11-02T17:32:19.895" v="3898" actId="20577"/>
        <pc:sldMkLst>
          <pc:docMk/>
          <pc:sldMk cId="1881499623" sldId="780"/>
        </pc:sldMkLst>
        <pc:spChg chg="mod">
          <ac:chgData name="David George" userId="00d1e6794cfa9047" providerId="LiveId" clId="{75E31D9F-1FB2-487C-85C2-13B188DCED10}" dt="2023-11-02T16:39:15.744" v="2405" actId="20577"/>
          <ac:spMkLst>
            <pc:docMk/>
            <pc:sldMk cId="1881499623" sldId="780"/>
            <ac:spMk id="2" creationId="{5BA272BD-C214-E932-6612-222D460CE30B}"/>
          </ac:spMkLst>
        </pc:spChg>
        <pc:spChg chg="mod">
          <ac:chgData name="David George" userId="00d1e6794cfa9047" providerId="LiveId" clId="{75E31D9F-1FB2-487C-85C2-13B188DCED10}" dt="2023-11-02T17:32:19.895" v="3898" actId="20577"/>
          <ac:spMkLst>
            <pc:docMk/>
            <pc:sldMk cId="1881499623" sldId="780"/>
            <ac:spMk id="3" creationId="{2EA604AA-2EE9-8A17-1A97-7362582EA54D}"/>
          </ac:spMkLst>
        </pc:spChg>
      </pc:sldChg>
      <pc:sldChg chg="modSp new mod">
        <pc:chgData name="David George" userId="00d1e6794cfa9047" providerId="LiveId" clId="{75E31D9F-1FB2-487C-85C2-13B188DCED10}" dt="2023-11-02T17:50:04.937" v="4590" actId="20577"/>
        <pc:sldMkLst>
          <pc:docMk/>
          <pc:sldMk cId="3924378286" sldId="781"/>
        </pc:sldMkLst>
        <pc:spChg chg="mod">
          <ac:chgData name="David George" userId="00d1e6794cfa9047" providerId="LiveId" clId="{75E31D9F-1FB2-487C-85C2-13B188DCED10}" dt="2023-11-02T16:39:25.876" v="2417" actId="20577"/>
          <ac:spMkLst>
            <pc:docMk/>
            <pc:sldMk cId="3924378286" sldId="781"/>
            <ac:spMk id="2" creationId="{924E0ECD-ABE2-F3D1-44C0-4143C738AF5E}"/>
          </ac:spMkLst>
        </pc:spChg>
        <pc:spChg chg="mod">
          <ac:chgData name="David George" userId="00d1e6794cfa9047" providerId="LiveId" clId="{75E31D9F-1FB2-487C-85C2-13B188DCED10}" dt="2023-11-02T17:50:04.937" v="4590" actId="20577"/>
          <ac:spMkLst>
            <pc:docMk/>
            <pc:sldMk cId="3924378286" sldId="781"/>
            <ac:spMk id="3" creationId="{EEBBDD49-4D6F-73B7-8F54-9CF6DB23AF74}"/>
          </ac:spMkLst>
        </pc:spChg>
      </pc:sldChg>
      <pc:sldChg chg="modSp new mod">
        <pc:chgData name="David George" userId="00d1e6794cfa9047" providerId="LiveId" clId="{75E31D9F-1FB2-487C-85C2-13B188DCED10}" dt="2023-11-02T17:42:43.262" v="4311" actId="20577"/>
        <pc:sldMkLst>
          <pc:docMk/>
          <pc:sldMk cId="3525135210" sldId="782"/>
        </pc:sldMkLst>
        <pc:spChg chg="mod">
          <ac:chgData name="David George" userId="00d1e6794cfa9047" providerId="LiveId" clId="{75E31D9F-1FB2-487C-85C2-13B188DCED10}" dt="2023-11-02T17:39:29.322" v="4224" actId="20577"/>
          <ac:spMkLst>
            <pc:docMk/>
            <pc:sldMk cId="3525135210" sldId="782"/>
            <ac:spMk id="2" creationId="{12822E32-36CD-42CD-D621-5BE0B21D0CC9}"/>
          </ac:spMkLst>
        </pc:spChg>
        <pc:spChg chg="mod">
          <ac:chgData name="David George" userId="00d1e6794cfa9047" providerId="LiveId" clId="{75E31D9F-1FB2-487C-85C2-13B188DCED10}" dt="2023-11-02T17:42:43.262" v="4311" actId="20577"/>
          <ac:spMkLst>
            <pc:docMk/>
            <pc:sldMk cId="3525135210" sldId="782"/>
            <ac:spMk id="3" creationId="{24E2CCB3-21F6-032A-A0E8-2EF8BFF7FC66}"/>
          </ac:spMkLst>
        </pc:spChg>
      </pc:sldChg>
      <pc:sldChg chg="modSp new mod">
        <pc:chgData name="David George" userId="00d1e6794cfa9047" providerId="LiveId" clId="{75E31D9F-1FB2-487C-85C2-13B188DCED10}" dt="2023-11-02T17:42:57.865" v="4312"/>
        <pc:sldMkLst>
          <pc:docMk/>
          <pc:sldMk cId="1729452822" sldId="783"/>
        </pc:sldMkLst>
        <pc:spChg chg="mod">
          <ac:chgData name="David George" userId="00d1e6794cfa9047" providerId="LiveId" clId="{75E31D9F-1FB2-487C-85C2-13B188DCED10}" dt="2023-11-02T17:41:37.661" v="4284" actId="20577"/>
          <ac:spMkLst>
            <pc:docMk/>
            <pc:sldMk cId="1729452822" sldId="783"/>
            <ac:spMk id="2" creationId="{7D9840A7-3F50-4759-D7B0-65FC31F337E5}"/>
          </ac:spMkLst>
        </pc:spChg>
        <pc:spChg chg="mod">
          <ac:chgData name="David George" userId="00d1e6794cfa9047" providerId="LiveId" clId="{75E31D9F-1FB2-487C-85C2-13B188DCED10}" dt="2023-11-02T17:42:57.865" v="4312"/>
          <ac:spMkLst>
            <pc:docMk/>
            <pc:sldMk cId="1729452822" sldId="783"/>
            <ac:spMk id="3" creationId="{ECDC34D9-EB56-B679-E827-D7C3A3CCA881}"/>
          </ac:spMkLst>
        </pc:spChg>
      </pc:sldChg>
      <pc:sldMasterChg chg="modSldLayout">
        <pc:chgData name="David George" userId="00d1e6794cfa9047" providerId="LiveId" clId="{75E31D9F-1FB2-487C-85C2-13B188DCED10}" dt="2023-11-02T15:25:35.402" v="5" actId="207"/>
        <pc:sldMasterMkLst>
          <pc:docMk/>
          <pc:sldMasterMk cId="220462895" sldId="2147483672"/>
        </pc:sldMasterMkLst>
        <pc:sldLayoutChg chg="modSp mod">
          <pc:chgData name="David George" userId="00d1e6794cfa9047" providerId="LiveId" clId="{75E31D9F-1FB2-487C-85C2-13B188DCED10}" dt="2023-11-02T15:25:21.964" v="3" actId="692"/>
          <pc:sldLayoutMkLst>
            <pc:docMk/>
            <pc:sldMasterMk cId="220462895" sldId="2147483672"/>
            <pc:sldLayoutMk cId="4196184071" sldId="2147483674"/>
          </pc:sldLayoutMkLst>
          <pc:spChg chg="mod">
            <ac:chgData name="David George" userId="00d1e6794cfa9047" providerId="LiveId" clId="{75E31D9F-1FB2-487C-85C2-13B188DCED10}" dt="2023-11-02T15:25:21.964" v="3" actId="692"/>
            <ac:spMkLst>
              <pc:docMk/>
              <pc:sldMasterMk cId="220462895" sldId="2147483672"/>
              <pc:sldLayoutMk cId="4196184071" sldId="2147483674"/>
              <ac:spMk id="7" creationId="{00000000-0000-0000-0000-000000000000}"/>
            </ac:spMkLst>
          </pc:spChg>
          <pc:spChg chg="mod">
            <ac:chgData name="David George" userId="00d1e6794cfa9047" providerId="LiveId" clId="{75E31D9F-1FB2-487C-85C2-13B188DCED10}" dt="2023-11-02T15:25:17.682" v="2" actId="692"/>
            <ac:spMkLst>
              <pc:docMk/>
              <pc:sldMasterMk cId="220462895" sldId="2147483672"/>
              <pc:sldLayoutMk cId="4196184071" sldId="2147483674"/>
              <ac:spMk id="8" creationId="{00000000-0000-0000-0000-000000000000}"/>
            </ac:spMkLst>
          </pc:spChg>
        </pc:sldLayoutChg>
        <pc:sldLayoutChg chg="modSp mod">
          <pc:chgData name="David George" userId="00d1e6794cfa9047" providerId="LiveId" clId="{75E31D9F-1FB2-487C-85C2-13B188DCED10}" dt="2023-11-02T15:25:35.402" v="5" actId="207"/>
          <pc:sldLayoutMkLst>
            <pc:docMk/>
            <pc:sldMasterMk cId="220462895" sldId="2147483672"/>
            <pc:sldLayoutMk cId="4287714956" sldId="2147483675"/>
          </pc:sldLayoutMkLst>
          <pc:spChg chg="mod">
            <ac:chgData name="David George" userId="00d1e6794cfa9047" providerId="LiveId" clId="{75E31D9F-1FB2-487C-85C2-13B188DCED10}" dt="2023-11-02T15:25:35.402" v="5" actId="207"/>
            <ac:spMkLst>
              <pc:docMk/>
              <pc:sldMasterMk cId="220462895" sldId="2147483672"/>
              <pc:sldLayoutMk cId="4287714956" sldId="2147483675"/>
              <ac:spMk id="7"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9" y="0"/>
            <a:ext cx="3070861" cy="435848"/>
          </a:xfrm>
          <a:prstGeom prst="rect">
            <a:avLst/>
          </a:prstGeom>
        </p:spPr>
        <p:txBody>
          <a:bodyPr vert="horz" lIns="93940" tIns="46969" rIns="93940" bIns="46969" rtlCol="0"/>
          <a:lstStyle>
            <a:lvl1pPr algn="l">
              <a:defRPr sz="1200"/>
            </a:lvl1pPr>
          </a:lstStyle>
          <a:p>
            <a:endParaRPr lang="en-US"/>
          </a:p>
        </p:txBody>
      </p:sp>
      <p:sp>
        <p:nvSpPr>
          <p:cNvPr id="3" name="Date Placeholder 2"/>
          <p:cNvSpPr>
            <a:spLocks noGrp="1"/>
          </p:cNvSpPr>
          <p:nvPr>
            <p:ph type="dt" sz="quarter" idx="1"/>
          </p:nvPr>
        </p:nvSpPr>
        <p:spPr>
          <a:xfrm>
            <a:off x="4014112" y="0"/>
            <a:ext cx="3070861" cy="435848"/>
          </a:xfrm>
          <a:prstGeom prst="rect">
            <a:avLst/>
          </a:prstGeom>
        </p:spPr>
        <p:txBody>
          <a:bodyPr vert="horz" lIns="93940" tIns="46969" rIns="93940" bIns="46969" rtlCol="0"/>
          <a:lstStyle>
            <a:lvl1pPr algn="r">
              <a:defRPr sz="1200"/>
            </a:lvl1pPr>
          </a:lstStyle>
          <a:p>
            <a:fld id="{F4C0FD34-0CA9-4A22-86BE-A4C94BDAE551}" type="datetimeFigureOut">
              <a:rPr lang="en-US" smtClean="0"/>
              <a:t>11/30/2023</a:t>
            </a:fld>
            <a:endParaRPr lang="en-US"/>
          </a:p>
        </p:txBody>
      </p:sp>
      <p:sp>
        <p:nvSpPr>
          <p:cNvPr id="4" name="Footer Placeholder 3"/>
          <p:cNvSpPr>
            <a:spLocks noGrp="1"/>
          </p:cNvSpPr>
          <p:nvPr>
            <p:ph type="ftr" sz="quarter" idx="2"/>
          </p:nvPr>
        </p:nvSpPr>
        <p:spPr>
          <a:xfrm>
            <a:off x="9" y="8250963"/>
            <a:ext cx="3070861" cy="435847"/>
          </a:xfrm>
          <a:prstGeom prst="rect">
            <a:avLst/>
          </a:prstGeom>
        </p:spPr>
        <p:txBody>
          <a:bodyPr vert="horz" lIns="93940" tIns="46969" rIns="93940" bIns="46969" rtlCol="0" anchor="b"/>
          <a:lstStyle>
            <a:lvl1pPr algn="l">
              <a:defRPr sz="1200"/>
            </a:lvl1pPr>
          </a:lstStyle>
          <a:p>
            <a:endParaRPr lang="en-US"/>
          </a:p>
        </p:txBody>
      </p:sp>
      <p:sp>
        <p:nvSpPr>
          <p:cNvPr id="5" name="Slide Number Placeholder 4"/>
          <p:cNvSpPr>
            <a:spLocks noGrp="1"/>
          </p:cNvSpPr>
          <p:nvPr>
            <p:ph type="sldNum" sz="quarter" idx="3"/>
          </p:nvPr>
        </p:nvSpPr>
        <p:spPr>
          <a:xfrm>
            <a:off x="4014112" y="8250963"/>
            <a:ext cx="3070861" cy="435847"/>
          </a:xfrm>
          <a:prstGeom prst="rect">
            <a:avLst/>
          </a:prstGeom>
        </p:spPr>
        <p:txBody>
          <a:bodyPr vert="horz" lIns="93940" tIns="46969" rIns="93940" bIns="46969" rtlCol="0" anchor="b"/>
          <a:lstStyle>
            <a:lvl1pPr algn="r">
              <a:defRPr sz="1200"/>
            </a:lvl1pPr>
          </a:lstStyle>
          <a:p>
            <a:fld id="{740D32BD-7919-4973-8DAC-E90E61B373F1}" type="slidenum">
              <a:rPr lang="en-US" smtClean="0"/>
              <a:t>‹#›</a:t>
            </a:fld>
            <a:endParaRPr lang="en-US"/>
          </a:p>
        </p:txBody>
      </p:sp>
    </p:spTree>
    <p:extLst>
      <p:ext uri="{BB962C8B-B14F-4D97-AF65-F5344CB8AC3E}">
        <p14:creationId xmlns:p14="http://schemas.microsoft.com/office/powerpoint/2010/main" val="28900261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5"/>
            <a:ext cx="3071178" cy="435665"/>
          </a:xfrm>
          <a:prstGeom prst="rect">
            <a:avLst/>
          </a:prstGeom>
        </p:spPr>
        <p:txBody>
          <a:bodyPr vert="horz" lIns="91407" tIns="45703" rIns="91407" bIns="45703" rtlCol="0"/>
          <a:lstStyle>
            <a:lvl1pPr algn="l">
              <a:defRPr sz="1200"/>
            </a:lvl1pPr>
          </a:lstStyle>
          <a:p>
            <a:endParaRPr lang="en-US"/>
          </a:p>
        </p:txBody>
      </p:sp>
      <p:sp>
        <p:nvSpPr>
          <p:cNvPr id="3" name="Date Placeholder 2"/>
          <p:cNvSpPr>
            <a:spLocks noGrp="1"/>
          </p:cNvSpPr>
          <p:nvPr>
            <p:ph type="dt" idx="1"/>
          </p:nvPr>
        </p:nvSpPr>
        <p:spPr>
          <a:xfrm>
            <a:off x="4013833" y="5"/>
            <a:ext cx="3071178" cy="435665"/>
          </a:xfrm>
          <a:prstGeom prst="rect">
            <a:avLst/>
          </a:prstGeom>
        </p:spPr>
        <p:txBody>
          <a:bodyPr vert="horz" lIns="91407" tIns="45703" rIns="91407" bIns="45703" rtlCol="0"/>
          <a:lstStyle>
            <a:lvl1pPr algn="r">
              <a:defRPr sz="1200"/>
            </a:lvl1pPr>
          </a:lstStyle>
          <a:p>
            <a:fld id="{78CD85BF-51BD-4120-92F1-BF5496E29ED0}" type="datetimeFigureOut">
              <a:rPr lang="en-US" smtClean="0"/>
              <a:t>11/30/2023</a:t>
            </a:fld>
            <a:endParaRPr lang="en-US"/>
          </a:p>
        </p:txBody>
      </p:sp>
      <p:sp>
        <p:nvSpPr>
          <p:cNvPr id="4" name="Slide Image Placeholder 3"/>
          <p:cNvSpPr>
            <a:spLocks noGrp="1" noRot="1" noChangeAspect="1"/>
          </p:cNvSpPr>
          <p:nvPr>
            <p:ph type="sldImg" idx="2"/>
          </p:nvPr>
        </p:nvSpPr>
        <p:spPr>
          <a:xfrm>
            <a:off x="1196975" y="1085850"/>
            <a:ext cx="4692650" cy="2932113"/>
          </a:xfrm>
          <a:prstGeom prst="rect">
            <a:avLst/>
          </a:prstGeom>
          <a:noFill/>
          <a:ln w="12700">
            <a:solidFill>
              <a:prstClr val="black"/>
            </a:solidFill>
          </a:ln>
        </p:spPr>
        <p:txBody>
          <a:bodyPr vert="horz" lIns="91407" tIns="45703" rIns="91407" bIns="45703" rtlCol="0" anchor="ctr"/>
          <a:lstStyle/>
          <a:p>
            <a:endParaRPr lang="en-US"/>
          </a:p>
        </p:txBody>
      </p:sp>
      <p:sp>
        <p:nvSpPr>
          <p:cNvPr id="5" name="Notes Placeholder 4"/>
          <p:cNvSpPr>
            <a:spLocks noGrp="1"/>
          </p:cNvSpPr>
          <p:nvPr>
            <p:ph type="body" sz="quarter" idx="3"/>
          </p:nvPr>
        </p:nvSpPr>
        <p:spPr>
          <a:xfrm>
            <a:off x="708986" y="4180027"/>
            <a:ext cx="5668644" cy="3420556"/>
          </a:xfrm>
          <a:prstGeom prst="rect">
            <a:avLst/>
          </a:prstGeom>
        </p:spPr>
        <p:txBody>
          <a:bodyPr vert="horz" lIns="91407" tIns="45703" rIns="91407" bIns="4570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251137"/>
            <a:ext cx="3071178" cy="435665"/>
          </a:xfrm>
          <a:prstGeom prst="rect">
            <a:avLst/>
          </a:prstGeom>
        </p:spPr>
        <p:txBody>
          <a:bodyPr vert="horz" lIns="91407" tIns="45703" rIns="91407" bIns="45703" rtlCol="0" anchor="b"/>
          <a:lstStyle>
            <a:lvl1pPr algn="l">
              <a:defRPr sz="1200"/>
            </a:lvl1pPr>
          </a:lstStyle>
          <a:p>
            <a:endParaRPr lang="en-US"/>
          </a:p>
        </p:txBody>
      </p:sp>
      <p:sp>
        <p:nvSpPr>
          <p:cNvPr id="7" name="Slide Number Placeholder 6"/>
          <p:cNvSpPr>
            <a:spLocks noGrp="1"/>
          </p:cNvSpPr>
          <p:nvPr>
            <p:ph type="sldNum" sz="quarter" idx="5"/>
          </p:nvPr>
        </p:nvSpPr>
        <p:spPr>
          <a:xfrm>
            <a:off x="4013833" y="8251137"/>
            <a:ext cx="3071178" cy="435665"/>
          </a:xfrm>
          <a:prstGeom prst="rect">
            <a:avLst/>
          </a:prstGeom>
        </p:spPr>
        <p:txBody>
          <a:bodyPr vert="horz" lIns="91407" tIns="45703" rIns="91407" bIns="45703" rtlCol="0" anchor="b"/>
          <a:lstStyle>
            <a:lvl1pPr algn="r">
              <a:defRPr sz="1200"/>
            </a:lvl1pPr>
          </a:lstStyle>
          <a:p>
            <a:fld id="{F0D58773-B9D9-49EB-B207-297435C97098}" type="slidenum">
              <a:rPr lang="en-US" smtClean="0"/>
              <a:t>‹#›</a:t>
            </a:fld>
            <a:endParaRPr lang="en-US"/>
          </a:p>
        </p:txBody>
      </p:sp>
    </p:spTree>
    <p:extLst>
      <p:ext uri="{BB962C8B-B14F-4D97-AF65-F5344CB8AC3E}">
        <p14:creationId xmlns:p14="http://schemas.microsoft.com/office/powerpoint/2010/main" val="13064343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D58773-B9D9-49EB-B207-297435C97098}" type="slidenum">
              <a:rPr lang="en-US" smtClean="0"/>
              <a:t>3</a:t>
            </a:fld>
            <a:endParaRPr lang="en-US"/>
          </a:p>
        </p:txBody>
      </p:sp>
    </p:spTree>
    <p:extLst>
      <p:ext uri="{BB962C8B-B14F-4D97-AF65-F5344CB8AC3E}">
        <p14:creationId xmlns:p14="http://schemas.microsoft.com/office/powerpoint/2010/main" val="28292742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D58773-B9D9-49EB-B207-297435C97098}" type="slidenum">
              <a:rPr lang="en-US" smtClean="0"/>
              <a:t>7</a:t>
            </a:fld>
            <a:endParaRPr lang="en-US"/>
          </a:p>
        </p:txBody>
      </p:sp>
    </p:spTree>
    <p:extLst>
      <p:ext uri="{BB962C8B-B14F-4D97-AF65-F5344CB8AC3E}">
        <p14:creationId xmlns:p14="http://schemas.microsoft.com/office/powerpoint/2010/main" val="25563921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D58773-B9D9-49EB-B207-297435C97098}" type="slidenum">
              <a:rPr lang="en-US" smtClean="0"/>
              <a:t>26</a:t>
            </a:fld>
            <a:endParaRPr lang="en-US"/>
          </a:p>
        </p:txBody>
      </p:sp>
    </p:spTree>
    <p:extLst>
      <p:ext uri="{BB962C8B-B14F-4D97-AF65-F5344CB8AC3E}">
        <p14:creationId xmlns:p14="http://schemas.microsoft.com/office/powerpoint/2010/main" val="16249001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dirty="0"/>
              <a:t>Click to edit Master title style</a:t>
            </a:r>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85C0DD7-983E-4333-88C2-F4D87369E54A}" type="datetimeFigureOut">
              <a:rPr lang="en-US" smtClean="0"/>
              <a:t>11/30/2023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360845962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5C0DD7-983E-4333-88C2-F4D87369E54A}" type="datetimeFigureOut">
              <a:rPr lang="en-US" smtClean="0"/>
              <a:t>11/30/2023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3798790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5C0DD7-983E-4333-88C2-F4D87369E54A}" type="datetimeFigureOut">
              <a:rPr lang="en-US" smtClean="0"/>
              <a:t>11/30/2023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1939099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print">
            <a:lum bright="70000" contrast="-70000"/>
            <a:extLst>
              <a:ext uri="{BEBA8EAE-BF5A-486C-A8C5-ECC9F3942E4B}">
                <a14:imgProps xmlns:a14="http://schemas.microsoft.com/office/drawing/2010/main">
                  <a14:imgLayer r:embed="rId3">
                    <a14:imgEffect>
                      <a14:saturation sat="93000"/>
                    </a14:imgEffect>
                  </a14:imgLayer>
                </a14:imgProps>
              </a:ext>
              <a:ext uri="{28A0092B-C50C-407E-A947-70E740481C1C}">
                <a14:useLocalDpi xmlns:a14="http://schemas.microsoft.com/office/drawing/2010/main" val="0"/>
              </a:ext>
            </a:extLst>
          </a:blip>
          <a:stretch>
            <a:fillRect/>
          </a:stretch>
        </p:blipFill>
        <p:spPr>
          <a:xfrm>
            <a:off x="7580671" y="307360"/>
            <a:ext cx="1187246" cy="1132991"/>
          </a:xfrm>
          <a:prstGeom prst="rect">
            <a:avLst/>
          </a:prstGeom>
          <a:noFill/>
        </p:spPr>
      </p:pic>
      <p:sp>
        <p:nvSpPr>
          <p:cNvPr id="2" name="Title 1"/>
          <p:cNvSpPr>
            <a:spLocks noGrp="1"/>
          </p:cNvSpPr>
          <p:nvPr>
            <p:ph type="title"/>
          </p:nvPr>
        </p:nvSpPr>
        <p:spPr/>
        <p:txBody>
          <a:bodyPr/>
          <a:lstStyle>
            <a:lvl1pPr>
              <a:defRPr sz="4800">
                <a:solidFill>
                  <a:schemeClr val="tx1"/>
                </a:solidFill>
                <a:effectLst>
                  <a:outerShdw blurRad="38100" dist="38100" dir="2700000" algn="tl">
                    <a:srgbClr val="000000">
                      <a:alpha val="43137"/>
                    </a:srgbClr>
                  </a:outerShdw>
                </a:effectLst>
                <a:latin typeface="+mn-lt"/>
              </a:defRPr>
            </a:lvl1pPr>
          </a:lstStyle>
          <a:p>
            <a:r>
              <a:rPr lang="en-US" dirty="0"/>
              <a:t>Click to edit Master title style</a:t>
            </a:r>
          </a:p>
        </p:txBody>
      </p:sp>
      <p:sp>
        <p:nvSpPr>
          <p:cNvPr id="3" name="Content Placeholder 2"/>
          <p:cNvSpPr>
            <a:spLocks noGrp="1"/>
          </p:cNvSpPr>
          <p:nvPr>
            <p:ph idx="1"/>
          </p:nvPr>
        </p:nvSpPr>
        <p:spPr/>
        <p:txBody>
          <a:bodyPr/>
          <a:lstStyle>
            <a:lvl1pPr>
              <a:defRPr sz="3200">
                <a:solidFill>
                  <a:schemeClr val="tx1"/>
                </a:solidFill>
                <a:effectLst>
                  <a:outerShdw blurRad="38100" dist="38100" dir="2700000" algn="tl">
                    <a:srgbClr val="000000">
                      <a:alpha val="43137"/>
                    </a:srgbClr>
                  </a:outerShdw>
                </a:effectLst>
              </a:defRPr>
            </a:lvl1pPr>
            <a:lvl2pPr>
              <a:defRPr sz="2400">
                <a:solidFill>
                  <a:schemeClr val="tx1"/>
                </a:solidFill>
                <a:effectLst>
                  <a:outerShdw blurRad="38100" dist="38100" dir="2700000" algn="tl">
                    <a:srgbClr val="000000">
                      <a:alpha val="43137"/>
                    </a:srgbClr>
                  </a:outerShdw>
                </a:effectLst>
              </a:defRPr>
            </a:lvl2pPr>
            <a:lvl3pPr>
              <a:defRPr sz="1800">
                <a:solidFill>
                  <a:schemeClr val="tx1"/>
                </a:solidFill>
                <a:effectLst>
                  <a:outerShdw blurRad="38100" dist="38100" dir="2700000" algn="tl">
                    <a:srgbClr val="000000">
                      <a:alpha val="43137"/>
                    </a:srgbClr>
                  </a:outerShdw>
                </a:effectLst>
              </a:defRPr>
            </a:lvl3pPr>
            <a:lvl4pPr>
              <a:defRPr sz="1600">
                <a:solidFill>
                  <a:schemeClr val="tx1"/>
                </a:solidFill>
                <a:effectLst>
                  <a:outerShdw blurRad="38100" dist="38100" dir="2700000" algn="tl">
                    <a:srgbClr val="000000">
                      <a:alpha val="43137"/>
                    </a:srgbClr>
                  </a:outerShdw>
                </a:effectLst>
              </a:defRPr>
            </a:lvl4pPr>
            <a:lvl5pPr>
              <a:defRPr>
                <a:solidFill>
                  <a:schemeClr val="tx1"/>
                </a:solidFill>
                <a:effectLst>
                  <a:outerShdw blurRad="38100" dist="38100" dir="2700000" algn="tl">
                    <a:srgbClr val="000000">
                      <a:alpha val="43137"/>
                    </a:srgbClr>
                  </a:outerShdw>
                </a:effectLs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D85C0DD7-983E-4333-88C2-F4D87369E54A}" type="datetimeFigureOut">
              <a:rPr lang="en-US" smtClean="0"/>
              <a:t>11/30/2023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CA6D8D-C8F0-4DF3-939A-0A349CB6D3F7}" type="slidenum">
              <a:rPr lang="en-US" smtClean="0"/>
              <a:t>‹#›</a:t>
            </a:fld>
            <a:endParaRPr lang="en-US"/>
          </a:p>
        </p:txBody>
      </p:sp>
      <p:sp>
        <p:nvSpPr>
          <p:cNvPr id="7" name="Rectangle 6"/>
          <p:cNvSpPr/>
          <p:nvPr userDrawn="1"/>
        </p:nvSpPr>
        <p:spPr>
          <a:xfrm flipV="1">
            <a:off x="628650" y="1280159"/>
            <a:ext cx="7886700" cy="128746"/>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flipV="1">
            <a:off x="628650" y="5168213"/>
            <a:ext cx="7886700" cy="128746"/>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9618407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lum bright="70000" contrast="-70000"/>
            <a:extLst>
              <a:ext uri="{BEBA8EAE-BF5A-486C-A8C5-ECC9F3942E4B}">
                <a14:imgProps xmlns:a14="http://schemas.microsoft.com/office/drawing/2010/main">
                  <a14:imgLayer r:embed="rId3">
                    <a14:imgEffect>
                      <a14:saturation sat="93000"/>
                    </a14:imgEffect>
                  </a14:imgLayer>
                </a14:imgProps>
              </a:ext>
              <a:ext uri="{28A0092B-C50C-407E-A947-70E740481C1C}">
                <a14:useLocalDpi xmlns:a14="http://schemas.microsoft.com/office/drawing/2010/main" val="0"/>
              </a:ext>
            </a:extLst>
          </a:blip>
          <a:stretch>
            <a:fillRect/>
          </a:stretch>
        </p:blipFill>
        <p:spPr>
          <a:xfrm>
            <a:off x="7580671" y="307360"/>
            <a:ext cx="1187246" cy="1132991"/>
          </a:xfrm>
          <a:prstGeom prst="rect">
            <a:avLst/>
          </a:prstGeom>
          <a:noFill/>
        </p:spPr>
      </p:pic>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5C0DD7-983E-4333-88C2-F4D87369E54A}" type="datetimeFigureOut">
              <a:rPr lang="en-US" smtClean="0"/>
              <a:t>11/30/2023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CA6D8D-C8F0-4DF3-939A-0A349CB6D3F7}" type="slidenum">
              <a:rPr lang="en-US" smtClean="0"/>
              <a:t>‹#›</a:t>
            </a:fld>
            <a:endParaRPr lang="en-US"/>
          </a:p>
        </p:txBody>
      </p:sp>
      <p:sp>
        <p:nvSpPr>
          <p:cNvPr id="7" name="Rectangle 6"/>
          <p:cNvSpPr/>
          <p:nvPr userDrawn="1"/>
        </p:nvSpPr>
        <p:spPr>
          <a:xfrm flipV="1">
            <a:off x="623888" y="3695807"/>
            <a:ext cx="7886700" cy="128746"/>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8771495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lum bright="70000" contrast="-70000"/>
            <a:extLst>
              <a:ext uri="{BEBA8EAE-BF5A-486C-A8C5-ECC9F3942E4B}">
                <a14:imgProps xmlns:a14="http://schemas.microsoft.com/office/drawing/2010/main">
                  <a14:imgLayer r:embed="rId3">
                    <a14:imgEffect>
                      <a14:saturation sat="93000"/>
                    </a14:imgEffect>
                  </a14:imgLayer>
                </a14:imgProps>
              </a:ext>
              <a:ext uri="{28A0092B-C50C-407E-A947-70E740481C1C}">
                <a14:useLocalDpi xmlns:a14="http://schemas.microsoft.com/office/drawing/2010/main" val="0"/>
              </a:ext>
            </a:extLst>
          </a:blip>
          <a:stretch>
            <a:fillRect/>
          </a:stretch>
        </p:blipFill>
        <p:spPr>
          <a:xfrm>
            <a:off x="7580671" y="307360"/>
            <a:ext cx="1187246" cy="1132991"/>
          </a:xfrm>
          <a:prstGeom prst="rect">
            <a:avLst/>
          </a:prstGeom>
          <a:noFill/>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85C0DD7-983E-4333-88C2-F4D87369E54A}" type="datetimeFigureOut">
              <a:rPr lang="en-US" smtClean="0"/>
              <a:t>11/30/2023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27416131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cstate="print">
            <a:lum bright="70000" contrast="-70000"/>
            <a:extLst>
              <a:ext uri="{BEBA8EAE-BF5A-486C-A8C5-ECC9F3942E4B}">
                <a14:imgProps xmlns:a14="http://schemas.microsoft.com/office/drawing/2010/main">
                  <a14:imgLayer r:embed="rId3">
                    <a14:imgEffect>
                      <a14:saturation sat="93000"/>
                    </a14:imgEffect>
                  </a14:imgLayer>
                </a14:imgProps>
              </a:ext>
              <a:ext uri="{28A0092B-C50C-407E-A947-70E740481C1C}">
                <a14:useLocalDpi xmlns:a14="http://schemas.microsoft.com/office/drawing/2010/main" val="0"/>
              </a:ext>
            </a:extLst>
          </a:blip>
          <a:stretch>
            <a:fillRect/>
          </a:stretch>
        </p:blipFill>
        <p:spPr>
          <a:xfrm>
            <a:off x="7580671" y="307360"/>
            <a:ext cx="1187246" cy="1132991"/>
          </a:xfrm>
          <a:prstGeom prst="rect">
            <a:avLst/>
          </a:prstGeom>
          <a:noFill/>
        </p:spPr>
      </p:pic>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5C0DD7-983E-4333-88C2-F4D87369E54A}" type="datetimeFigureOut">
              <a:rPr lang="en-US" smtClean="0"/>
              <a:t>11/30/2023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213300219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print">
            <a:lum bright="70000" contrast="-70000"/>
            <a:extLst>
              <a:ext uri="{BEBA8EAE-BF5A-486C-A8C5-ECC9F3942E4B}">
                <a14:imgProps xmlns:a14="http://schemas.microsoft.com/office/drawing/2010/main">
                  <a14:imgLayer r:embed="rId3">
                    <a14:imgEffect>
                      <a14:saturation sat="93000"/>
                    </a14:imgEffect>
                  </a14:imgLayer>
                </a14:imgProps>
              </a:ext>
              <a:ext uri="{28A0092B-C50C-407E-A947-70E740481C1C}">
                <a14:useLocalDpi xmlns:a14="http://schemas.microsoft.com/office/drawing/2010/main" val="0"/>
              </a:ext>
            </a:extLst>
          </a:blip>
          <a:stretch>
            <a:fillRect/>
          </a:stretch>
        </p:blipFill>
        <p:spPr>
          <a:xfrm>
            <a:off x="7580671" y="307360"/>
            <a:ext cx="1187246" cy="1132991"/>
          </a:xfrm>
          <a:prstGeom prst="rect">
            <a:avLst/>
          </a:prstGeom>
          <a:noFill/>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85C0DD7-983E-4333-88C2-F4D87369E54A}" type="datetimeFigureOut">
              <a:rPr lang="en-US" smtClean="0"/>
              <a:t>11/30/2023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12068490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5C0DD7-983E-4333-88C2-F4D87369E54A}" type="datetimeFigureOut">
              <a:rPr lang="en-US" smtClean="0"/>
              <a:t>11/30/2023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3562009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85C0DD7-983E-4333-88C2-F4D87369E54A}" type="datetimeFigureOut">
              <a:rPr lang="en-US" smtClean="0"/>
              <a:t>11/30/2023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3668575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85C0DD7-983E-4333-88C2-F4D87369E54A}" type="datetimeFigureOut">
              <a:rPr lang="en-US" smtClean="0"/>
              <a:t>11/30/2023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1199648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D85C0DD7-983E-4333-88C2-F4D87369E54A}" type="datetimeFigureOut">
              <a:rPr lang="en-US" smtClean="0"/>
              <a:t>11/30/2023</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5ACA6D8D-C8F0-4DF3-939A-0A349CB6D3F7}" type="slidenum">
              <a:rPr lang="en-US" smtClean="0"/>
              <a:t>‹#›</a:t>
            </a:fld>
            <a:endParaRPr lang="en-US"/>
          </a:p>
        </p:txBody>
      </p:sp>
      <p:pic>
        <p:nvPicPr>
          <p:cNvPr id="7" name="Picture 6"/>
          <p:cNvPicPr>
            <a:picLocks noChangeAspect="1"/>
          </p:cNvPicPr>
          <p:nvPr userDrawn="1"/>
        </p:nvPicPr>
        <p:blipFill>
          <a:blip r:embed="rId13" cstate="print">
            <a:lum bright="70000" contrast="-70000"/>
            <a:extLst>
              <a:ext uri="{28A0092B-C50C-407E-A947-70E740481C1C}">
                <a14:useLocalDpi xmlns:a14="http://schemas.microsoft.com/office/drawing/2010/main" val="0"/>
              </a:ext>
            </a:extLst>
          </a:blip>
          <a:stretch>
            <a:fillRect/>
          </a:stretch>
        </p:blipFill>
        <p:spPr>
          <a:xfrm>
            <a:off x="7562538" y="304271"/>
            <a:ext cx="1234889" cy="1123514"/>
          </a:xfrm>
          <a:prstGeom prst="rect">
            <a:avLst/>
          </a:prstGeom>
        </p:spPr>
      </p:pic>
    </p:spTree>
    <p:extLst>
      <p:ext uri="{BB962C8B-B14F-4D97-AF65-F5344CB8AC3E}">
        <p14:creationId xmlns:p14="http://schemas.microsoft.com/office/powerpoint/2010/main" val="22046289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microsoft.com/office/2007/relationships/hdphoto" Target="../media/hdphoto1.wdp"/></Relationships>
</file>

<file path=ppt/slides/_rels/slide27.xml.rels><?xml version="1.0" encoding="UTF-8" standalone="yes"?>
<Relationships xmlns="http://schemas.openxmlformats.org/package/2006/relationships"><Relationship Id="rId2" Type="http://schemas.openxmlformats.org/officeDocument/2006/relationships/hyperlink" Target="https://www.biblegateway.com/passage/?search=Luke+2&amp;version=ESV#fen-ESV-24967a"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www.biblegateway.com/passage/?search=Luke+2&amp;version=ESV#fen-ESV-24967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tint val="93000"/>
                <a:satMod val="150000"/>
                <a:shade val="98000"/>
                <a:lumMod val="102000"/>
              </a:schemeClr>
            </a:gs>
            <a:gs pos="50000">
              <a:schemeClr val="bg1">
                <a:tint val="98000"/>
                <a:satMod val="130000"/>
                <a:shade val="9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Colossians </a:t>
            </a:r>
            <a:r>
              <a:rPr lang="en-US" dirty="0" smtClean="0"/>
              <a:t>1:16</a:t>
            </a:r>
            <a:endParaRPr lang="en-US" dirty="0"/>
          </a:p>
        </p:txBody>
      </p:sp>
      <p:sp>
        <p:nvSpPr>
          <p:cNvPr id="3" name="Content Placeholder 2"/>
          <p:cNvSpPr>
            <a:spLocks noGrp="1"/>
          </p:cNvSpPr>
          <p:nvPr>
            <p:ph idx="1"/>
          </p:nvPr>
        </p:nvSpPr>
        <p:spPr>
          <a:xfrm>
            <a:off x="628650" y="1521354"/>
            <a:ext cx="8208052" cy="3626115"/>
          </a:xfrm>
        </p:spPr>
        <p:txBody>
          <a:bodyPr>
            <a:normAutofit/>
          </a:bodyPr>
          <a:lstStyle/>
          <a:p>
            <a:pPr marL="0" indent="0">
              <a:buNone/>
            </a:pPr>
            <a:r>
              <a:rPr lang="en-US" b="1" baseline="30000" dirty="0">
                <a:effectLst/>
              </a:rPr>
              <a:t>16 </a:t>
            </a:r>
            <a:r>
              <a:rPr lang="en-US" dirty="0">
                <a:effectLst/>
              </a:rPr>
              <a:t>For </a:t>
            </a:r>
            <a:r>
              <a:rPr lang="en-US" dirty="0" smtClean="0">
                <a:effectLst/>
              </a:rPr>
              <a:t>by</a:t>
            </a:r>
            <a:r>
              <a:rPr lang="en-US" dirty="0">
                <a:effectLst/>
              </a:rPr>
              <a:t> him all things were created, in heaven and on earth, visible and invisible, whether thrones or dominions or rulers or authorities—all things were created through him and for him.</a:t>
            </a:r>
            <a:endParaRPr lang="en-US" dirty="0"/>
          </a:p>
        </p:txBody>
      </p:sp>
    </p:spTree>
    <p:extLst>
      <p:ext uri="{BB962C8B-B14F-4D97-AF65-F5344CB8AC3E}">
        <p14:creationId xmlns:p14="http://schemas.microsoft.com/office/powerpoint/2010/main" val="6137447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Gospels</a:t>
            </a:r>
            <a:endParaRPr lang="en-US" dirty="0"/>
          </a:p>
        </p:txBody>
      </p:sp>
      <p:sp>
        <p:nvSpPr>
          <p:cNvPr id="3" name="Content Placeholder 2"/>
          <p:cNvSpPr>
            <a:spLocks noGrp="1"/>
          </p:cNvSpPr>
          <p:nvPr>
            <p:ph idx="1"/>
          </p:nvPr>
        </p:nvSpPr>
        <p:spPr/>
        <p:txBody>
          <a:bodyPr numCol="4">
            <a:noAutofit/>
          </a:bodyPr>
          <a:lstStyle/>
          <a:p>
            <a:r>
              <a:rPr lang="en-US" sz="2000" b="1" dirty="0"/>
              <a:t>Matthew</a:t>
            </a:r>
          </a:p>
          <a:p>
            <a:r>
              <a:rPr lang="en-US" sz="2000" b="1" dirty="0"/>
              <a:t>Mark</a:t>
            </a:r>
          </a:p>
          <a:p>
            <a:r>
              <a:rPr lang="en-US" sz="2000" b="1" dirty="0"/>
              <a:t>Luke</a:t>
            </a:r>
          </a:p>
          <a:p>
            <a:r>
              <a:rPr lang="en-US" sz="2000" b="1" dirty="0"/>
              <a:t>John</a:t>
            </a:r>
          </a:p>
          <a:p>
            <a:r>
              <a:rPr lang="en-US" sz="2000" dirty="0">
                <a:solidFill>
                  <a:schemeClr val="bg1">
                    <a:lumMod val="65000"/>
                  </a:schemeClr>
                </a:solidFill>
              </a:rPr>
              <a:t>Acts</a:t>
            </a:r>
          </a:p>
          <a:p>
            <a:r>
              <a:rPr lang="en-US" sz="2000" dirty="0">
                <a:solidFill>
                  <a:schemeClr val="bg1">
                    <a:lumMod val="65000"/>
                  </a:schemeClr>
                </a:solidFill>
              </a:rPr>
              <a:t>Romans</a:t>
            </a:r>
          </a:p>
          <a:p>
            <a:r>
              <a:rPr lang="en-US" sz="2000" dirty="0">
                <a:solidFill>
                  <a:schemeClr val="bg1">
                    <a:lumMod val="65000"/>
                  </a:schemeClr>
                </a:solidFill>
              </a:rPr>
              <a:t>I Corinthians</a:t>
            </a:r>
          </a:p>
          <a:p>
            <a:r>
              <a:rPr lang="en-US" sz="2000" dirty="0">
                <a:solidFill>
                  <a:schemeClr val="bg1">
                    <a:lumMod val="65000"/>
                  </a:schemeClr>
                </a:solidFill>
              </a:rPr>
              <a:t>II Corinthians</a:t>
            </a:r>
          </a:p>
          <a:p>
            <a:r>
              <a:rPr lang="en-US" sz="2000" dirty="0">
                <a:solidFill>
                  <a:schemeClr val="bg1">
                    <a:lumMod val="65000"/>
                  </a:schemeClr>
                </a:solidFill>
              </a:rPr>
              <a:t>Galatians</a:t>
            </a:r>
          </a:p>
          <a:p>
            <a:r>
              <a:rPr lang="en-US" sz="2000" dirty="0">
                <a:solidFill>
                  <a:schemeClr val="bg1">
                    <a:lumMod val="65000"/>
                  </a:schemeClr>
                </a:solidFill>
              </a:rPr>
              <a:t>Ephesians</a:t>
            </a:r>
          </a:p>
          <a:p>
            <a:r>
              <a:rPr lang="en-US" sz="2000" dirty="0">
                <a:solidFill>
                  <a:schemeClr val="bg1">
                    <a:lumMod val="65000"/>
                  </a:schemeClr>
                </a:solidFill>
              </a:rPr>
              <a:t>Philippians</a:t>
            </a:r>
          </a:p>
          <a:p>
            <a:r>
              <a:rPr lang="en-US" sz="2000" dirty="0">
                <a:solidFill>
                  <a:schemeClr val="bg1">
                    <a:lumMod val="65000"/>
                  </a:schemeClr>
                </a:solidFill>
              </a:rPr>
              <a:t>Colossians</a:t>
            </a:r>
          </a:p>
          <a:p>
            <a:r>
              <a:rPr lang="en-US" sz="2000" dirty="0">
                <a:solidFill>
                  <a:schemeClr val="bg1">
                    <a:lumMod val="65000"/>
                  </a:schemeClr>
                </a:solidFill>
              </a:rPr>
              <a:t>I Thessalonians</a:t>
            </a:r>
          </a:p>
          <a:p>
            <a:r>
              <a:rPr lang="en-US" sz="2000" dirty="0">
                <a:solidFill>
                  <a:schemeClr val="bg1">
                    <a:lumMod val="65000"/>
                  </a:schemeClr>
                </a:solidFill>
              </a:rPr>
              <a:t>II Thessalonians</a:t>
            </a:r>
          </a:p>
          <a:p>
            <a:r>
              <a:rPr lang="en-US" sz="2000" dirty="0">
                <a:solidFill>
                  <a:schemeClr val="bg1">
                    <a:lumMod val="65000"/>
                  </a:schemeClr>
                </a:solidFill>
              </a:rPr>
              <a:t>I Timothy</a:t>
            </a:r>
          </a:p>
          <a:p>
            <a:r>
              <a:rPr lang="en-US" sz="2000" dirty="0">
                <a:solidFill>
                  <a:schemeClr val="bg1">
                    <a:lumMod val="65000"/>
                  </a:schemeClr>
                </a:solidFill>
              </a:rPr>
              <a:t>II Timothy</a:t>
            </a:r>
          </a:p>
          <a:p>
            <a:r>
              <a:rPr lang="en-US" sz="2000" dirty="0">
                <a:solidFill>
                  <a:schemeClr val="bg1">
                    <a:lumMod val="65000"/>
                  </a:schemeClr>
                </a:solidFill>
              </a:rPr>
              <a:t>Titus</a:t>
            </a:r>
          </a:p>
          <a:p>
            <a:r>
              <a:rPr lang="en-US" sz="2000" dirty="0">
                <a:solidFill>
                  <a:schemeClr val="bg1">
                    <a:lumMod val="65000"/>
                  </a:schemeClr>
                </a:solidFill>
              </a:rPr>
              <a:t>Philemon</a:t>
            </a:r>
          </a:p>
          <a:p>
            <a:r>
              <a:rPr lang="en-US" sz="2000" dirty="0">
                <a:solidFill>
                  <a:schemeClr val="bg1">
                    <a:lumMod val="65000"/>
                  </a:schemeClr>
                </a:solidFill>
              </a:rPr>
              <a:t>Hebrews</a:t>
            </a:r>
          </a:p>
          <a:p>
            <a:r>
              <a:rPr lang="en-US" sz="2000" dirty="0">
                <a:solidFill>
                  <a:schemeClr val="bg1">
                    <a:lumMod val="65000"/>
                  </a:schemeClr>
                </a:solidFill>
              </a:rPr>
              <a:t>James</a:t>
            </a:r>
          </a:p>
          <a:p>
            <a:r>
              <a:rPr lang="en-US" sz="2000" dirty="0">
                <a:solidFill>
                  <a:schemeClr val="bg1">
                    <a:lumMod val="65000"/>
                  </a:schemeClr>
                </a:solidFill>
              </a:rPr>
              <a:t>I Peter</a:t>
            </a:r>
          </a:p>
          <a:p>
            <a:r>
              <a:rPr lang="en-US" sz="2000" dirty="0">
                <a:solidFill>
                  <a:schemeClr val="bg1">
                    <a:lumMod val="65000"/>
                  </a:schemeClr>
                </a:solidFill>
              </a:rPr>
              <a:t>II Peter</a:t>
            </a:r>
          </a:p>
          <a:p>
            <a:r>
              <a:rPr lang="en-US" sz="2000" dirty="0">
                <a:solidFill>
                  <a:schemeClr val="bg1">
                    <a:lumMod val="65000"/>
                  </a:schemeClr>
                </a:solidFill>
              </a:rPr>
              <a:t>I John</a:t>
            </a:r>
          </a:p>
          <a:p>
            <a:r>
              <a:rPr lang="en-US" sz="2000" dirty="0">
                <a:solidFill>
                  <a:schemeClr val="bg1">
                    <a:lumMod val="65000"/>
                  </a:schemeClr>
                </a:solidFill>
              </a:rPr>
              <a:t>II John</a:t>
            </a:r>
          </a:p>
          <a:p>
            <a:r>
              <a:rPr lang="en-US" sz="2000" dirty="0">
                <a:solidFill>
                  <a:schemeClr val="bg1">
                    <a:lumMod val="65000"/>
                  </a:schemeClr>
                </a:solidFill>
              </a:rPr>
              <a:t>III John</a:t>
            </a:r>
          </a:p>
          <a:p>
            <a:r>
              <a:rPr lang="en-US" sz="2000" dirty="0">
                <a:solidFill>
                  <a:schemeClr val="bg1">
                    <a:lumMod val="65000"/>
                  </a:schemeClr>
                </a:solidFill>
              </a:rPr>
              <a:t>Jude</a:t>
            </a:r>
          </a:p>
          <a:p>
            <a:r>
              <a:rPr lang="en-US" sz="2000" dirty="0">
                <a:solidFill>
                  <a:schemeClr val="bg1">
                    <a:lumMod val="65000"/>
                  </a:schemeClr>
                </a:solidFill>
              </a:rPr>
              <a:t>Revelation</a:t>
            </a:r>
          </a:p>
        </p:txBody>
      </p:sp>
    </p:spTree>
    <p:extLst>
      <p:ext uri="{BB962C8B-B14F-4D97-AF65-F5344CB8AC3E}">
        <p14:creationId xmlns:p14="http://schemas.microsoft.com/office/powerpoint/2010/main" val="28354725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Gospels</a:t>
            </a:r>
            <a:endParaRPr lang="en-US" dirty="0"/>
          </a:p>
        </p:txBody>
      </p:sp>
      <p:sp>
        <p:nvSpPr>
          <p:cNvPr id="3" name="Content Placeholder 2"/>
          <p:cNvSpPr>
            <a:spLocks noGrp="1"/>
          </p:cNvSpPr>
          <p:nvPr>
            <p:ph idx="1"/>
          </p:nvPr>
        </p:nvSpPr>
        <p:spPr/>
        <p:txBody>
          <a:bodyPr/>
          <a:lstStyle/>
          <a:p>
            <a:r>
              <a:rPr lang="en-US" dirty="0" smtClean="0"/>
              <a:t>Historical Timeframe = 6BC to 33AD</a:t>
            </a:r>
          </a:p>
          <a:p>
            <a:pPr lvl="1"/>
            <a:r>
              <a:rPr lang="en-US" dirty="0" smtClean="0"/>
              <a:t>Birth of Christ</a:t>
            </a:r>
          </a:p>
          <a:p>
            <a:pPr lvl="1"/>
            <a:r>
              <a:rPr lang="en-US" dirty="0" smtClean="0"/>
              <a:t>Ministry of Christ</a:t>
            </a:r>
          </a:p>
          <a:p>
            <a:pPr lvl="1"/>
            <a:r>
              <a:rPr lang="en-US" dirty="0" smtClean="0"/>
              <a:t>Death &amp; Resurrection</a:t>
            </a:r>
            <a:endParaRPr lang="en-US" dirty="0"/>
          </a:p>
          <a:p>
            <a:r>
              <a:rPr lang="en-US" dirty="0" smtClean="0"/>
              <a:t>Complementary</a:t>
            </a:r>
          </a:p>
          <a:p>
            <a:pPr lvl="1"/>
            <a:r>
              <a:rPr lang="en-US" dirty="0" smtClean="0"/>
              <a:t>Matthew, Mark &amp; Luke</a:t>
            </a:r>
          </a:p>
          <a:p>
            <a:r>
              <a:rPr lang="en-US" dirty="0" smtClean="0"/>
              <a:t>Supplementary</a:t>
            </a:r>
          </a:p>
          <a:p>
            <a:pPr lvl="1"/>
            <a:r>
              <a:rPr lang="en-US" dirty="0" smtClean="0"/>
              <a:t>John</a:t>
            </a:r>
            <a:endParaRPr lang="en-US" dirty="0"/>
          </a:p>
        </p:txBody>
      </p:sp>
    </p:spTree>
    <p:extLst>
      <p:ext uri="{BB962C8B-B14F-4D97-AF65-F5344CB8AC3E}">
        <p14:creationId xmlns:p14="http://schemas.microsoft.com/office/powerpoint/2010/main" val="39528693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Gospels</a:t>
            </a:r>
            <a:endParaRPr lang="en-US" dirty="0"/>
          </a:p>
        </p:txBody>
      </p:sp>
      <p:sp>
        <p:nvSpPr>
          <p:cNvPr id="3" name="Content Placeholder 2"/>
          <p:cNvSpPr>
            <a:spLocks noGrp="1"/>
          </p:cNvSpPr>
          <p:nvPr>
            <p:ph idx="1"/>
          </p:nvPr>
        </p:nvSpPr>
        <p:spPr/>
        <p:txBody>
          <a:bodyPr/>
          <a:lstStyle/>
          <a:p>
            <a:r>
              <a:rPr lang="en-US" dirty="0" smtClean="0"/>
              <a:t>Synoptic Theories</a:t>
            </a:r>
          </a:p>
          <a:p>
            <a:pPr lvl="1"/>
            <a:r>
              <a:rPr lang="en-US" dirty="0" smtClean="0"/>
              <a:t>Oral Tradition – written in order presented</a:t>
            </a:r>
          </a:p>
          <a:p>
            <a:pPr lvl="1"/>
            <a:r>
              <a:rPr lang="en-US" dirty="0" smtClean="0"/>
              <a:t>Literary Analysis </a:t>
            </a:r>
          </a:p>
          <a:p>
            <a:pPr lvl="2"/>
            <a:r>
              <a:rPr lang="en-US" dirty="0" smtClean="0"/>
              <a:t>Mark written first</a:t>
            </a:r>
          </a:p>
          <a:p>
            <a:pPr lvl="2"/>
            <a:r>
              <a:rPr lang="en-US" dirty="0" smtClean="0"/>
              <a:t>Matthew and Luke written next, but independently</a:t>
            </a:r>
            <a:endParaRPr lang="en-US" dirty="0"/>
          </a:p>
        </p:txBody>
      </p:sp>
    </p:spTree>
    <p:extLst>
      <p:ext uri="{BB962C8B-B14F-4D97-AF65-F5344CB8AC3E}">
        <p14:creationId xmlns:p14="http://schemas.microsoft.com/office/powerpoint/2010/main" val="40210626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Four Faces of the Gospels</a:t>
            </a:r>
            <a:endParaRPr lang="en-US" dirty="0"/>
          </a:p>
        </p:txBody>
      </p:sp>
      <p:sp>
        <p:nvSpPr>
          <p:cNvPr id="3" name="Content Placeholder 2"/>
          <p:cNvSpPr>
            <a:spLocks noGrp="1"/>
          </p:cNvSpPr>
          <p:nvPr>
            <p:ph idx="1"/>
          </p:nvPr>
        </p:nvSpPr>
        <p:spPr/>
        <p:txBody>
          <a:bodyPr>
            <a:normAutofit lnSpcReduction="10000"/>
          </a:bodyPr>
          <a:lstStyle/>
          <a:p>
            <a:r>
              <a:rPr lang="en-US" dirty="0" smtClean="0"/>
              <a:t>Ezekiel 1:5-6</a:t>
            </a:r>
          </a:p>
          <a:p>
            <a:pPr lvl="1"/>
            <a:r>
              <a:rPr lang="en-US" b="1" baseline="30000" dirty="0">
                <a:effectLst/>
              </a:rPr>
              <a:t>5 </a:t>
            </a:r>
            <a:r>
              <a:rPr lang="en-US" dirty="0">
                <a:effectLst/>
              </a:rPr>
              <a:t>And from the midst of it came the likeness of four living creatures. And this was their appearance: they had a human likeness, </a:t>
            </a:r>
            <a:r>
              <a:rPr lang="en-US" b="1" baseline="30000" dirty="0">
                <a:effectLst/>
              </a:rPr>
              <a:t>6 </a:t>
            </a:r>
            <a:r>
              <a:rPr lang="en-US" dirty="0">
                <a:effectLst/>
              </a:rPr>
              <a:t>but each had four faces, and each of them had four wings.</a:t>
            </a:r>
          </a:p>
          <a:p>
            <a:r>
              <a:rPr lang="en-US" dirty="0" smtClean="0"/>
              <a:t>Ezekiel 1:10</a:t>
            </a:r>
            <a:endParaRPr lang="en-US" b="1" baseline="30000" dirty="0" smtClean="0">
              <a:effectLst/>
            </a:endParaRPr>
          </a:p>
          <a:p>
            <a:pPr lvl="1"/>
            <a:r>
              <a:rPr lang="en-US" b="1" baseline="30000" dirty="0" smtClean="0">
                <a:effectLst/>
              </a:rPr>
              <a:t>10</a:t>
            </a:r>
            <a:r>
              <a:rPr lang="en-US" b="1" baseline="30000" dirty="0">
                <a:effectLst/>
              </a:rPr>
              <a:t> </a:t>
            </a:r>
            <a:r>
              <a:rPr lang="en-US" dirty="0">
                <a:effectLst/>
              </a:rPr>
              <a:t>As for the likeness of their faces, each had a human face. The four had the face of a lion on the right side, the four had the face of an ox on the left side, and the four had the face of an eagle.</a:t>
            </a:r>
            <a:endParaRPr lang="en-US" dirty="0"/>
          </a:p>
        </p:txBody>
      </p:sp>
    </p:spTree>
    <p:extLst>
      <p:ext uri="{BB962C8B-B14F-4D97-AF65-F5344CB8AC3E}">
        <p14:creationId xmlns:p14="http://schemas.microsoft.com/office/powerpoint/2010/main" val="7777576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Matthew</a:t>
            </a:r>
            <a:endParaRPr lang="en-US" dirty="0"/>
          </a:p>
        </p:txBody>
      </p:sp>
      <p:sp>
        <p:nvSpPr>
          <p:cNvPr id="3" name="Content Placeholder 2"/>
          <p:cNvSpPr>
            <a:spLocks noGrp="1"/>
          </p:cNvSpPr>
          <p:nvPr>
            <p:ph idx="1"/>
          </p:nvPr>
        </p:nvSpPr>
        <p:spPr/>
        <p:txBody>
          <a:bodyPr/>
          <a:lstStyle/>
          <a:p>
            <a:r>
              <a:rPr lang="en-US" dirty="0" smtClean="0"/>
              <a:t>The Face of a Lion</a:t>
            </a:r>
          </a:p>
          <a:p>
            <a:r>
              <a:rPr lang="en-US" dirty="0" smtClean="0"/>
              <a:t>Presents Jesus as the King</a:t>
            </a:r>
          </a:p>
          <a:p>
            <a:r>
              <a:rPr lang="en-US" dirty="0" smtClean="0"/>
              <a:t>42% of verses unique</a:t>
            </a:r>
          </a:p>
          <a:p>
            <a:r>
              <a:rPr lang="en-US" dirty="0" smtClean="0"/>
              <a:t>Written to the Jews</a:t>
            </a:r>
          </a:p>
          <a:p>
            <a:pPr lvl="1"/>
            <a:r>
              <a:rPr lang="en-US" dirty="0" smtClean="0"/>
              <a:t>Jews were looking for the Messiah to be a King</a:t>
            </a:r>
            <a:endParaRPr lang="en-US" dirty="0"/>
          </a:p>
        </p:txBody>
      </p:sp>
    </p:spTree>
    <p:extLst>
      <p:ext uri="{BB962C8B-B14F-4D97-AF65-F5344CB8AC3E}">
        <p14:creationId xmlns:p14="http://schemas.microsoft.com/office/powerpoint/2010/main" val="87798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a:t>
            </a:r>
            <a:endParaRPr lang="en-US" dirty="0"/>
          </a:p>
        </p:txBody>
      </p:sp>
      <p:sp>
        <p:nvSpPr>
          <p:cNvPr id="3" name="Content Placeholder 2"/>
          <p:cNvSpPr>
            <a:spLocks noGrp="1"/>
          </p:cNvSpPr>
          <p:nvPr>
            <p:ph idx="1"/>
          </p:nvPr>
        </p:nvSpPr>
        <p:spPr/>
        <p:txBody>
          <a:bodyPr/>
          <a:lstStyle/>
          <a:p>
            <a:r>
              <a:rPr lang="en-US" dirty="0" smtClean="0"/>
              <a:t>The Face of an Ox</a:t>
            </a:r>
          </a:p>
          <a:p>
            <a:r>
              <a:rPr lang="en-US" dirty="0" smtClean="0"/>
              <a:t>Presents Jesus as the Servant</a:t>
            </a:r>
          </a:p>
          <a:p>
            <a:r>
              <a:rPr lang="en-US" dirty="0" smtClean="0"/>
              <a:t>7% of verses unique</a:t>
            </a:r>
          </a:p>
          <a:p>
            <a:r>
              <a:rPr lang="en-US" dirty="0" smtClean="0"/>
              <a:t>Written to the Romans</a:t>
            </a:r>
          </a:p>
          <a:p>
            <a:pPr lvl="1"/>
            <a:r>
              <a:rPr lang="en-US" dirty="0" smtClean="0"/>
              <a:t>Romans were practical and pragmatic</a:t>
            </a:r>
          </a:p>
          <a:p>
            <a:pPr lvl="1"/>
            <a:r>
              <a:rPr lang="en-US" dirty="0" smtClean="0"/>
              <a:t>Mark shows Jesus serving and doing</a:t>
            </a:r>
            <a:endParaRPr lang="en-US" dirty="0"/>
          </a:p>
        </p:txBody>
      </p:sp>
    </p:spTree>
    <p:extLst>
      <p:ext uri="{BB962C8B-B14F-4D97-AF65-F5344CB8AC3E}">
        <p14:creationId xmlns:p14="http://schemas.microsoft.com/office/powerpoint/2010/main" val="7381207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Luke</a:t>
            </a:r>
            <a:endParaRPr lang="en-US" dirty="0"/>
          </a:p>
        </p:txBody>
      </p:sp>
      <p:sp>
        <p:nvSpPr>
          <p:cNvPr id="3" name="Content Placeholder 2"/>
          <p:cNvSpPr>
            <a:spLocks noGrp="1"/>
          </p:cNvSpPr>
          <p:nvPr>
            <p:ph idx="1"/>
          </p:nvPr>
        </p:nvSpPr>
        <p:spPr/>
        <p:txBody>
          <a:bodyPr/>
          <a:lstStyle/>
          <a:p>
            <a:r>
              <a:rPr lang="en-US" dirty="0" smtClean="0"/>
              <a:t>The Face of a Man</a:t>
            </a:r>
          </a:p>
          <a:p>
            <a:r>
              <a:rPr lang="en-US" dirty="0" smtClean="0"/>
              <a:t>Presents Jesus as the Son of Man</a:t>
            </a:r>
          </a:p>
          <a:p>
            <a:pPr lvl="1"/>
            <a:r>
              <a:rPr lang="en-US" dirty="0" smtClean="0"/>
              <a:t>Daniel 7:13-14</a:t>
            </a:r>
            <a:endParaRPr lang="en-US" dirty="0"/>
          </a:p>
          <a:p>
            <a:r>
              <a:rPr lang="en-US" dirty="0" smtClean="0"/>
              <a:t>59% of verses unique</a:t>
            </a:r>
          </a:p>
          <a:p>
            <a:r>
              <a:rPr lang="en-US" dirty="0" smtClean="0"/>
              <a:t>Written to the Greeks</a:t>
            </a:r>
          </a:p>
          <a:p>
            <a:pPr lvl="1"/>
            <a:r>
              <a:rPr lang="en-US" dirty="0" smtClean="0"/>
              <a:t>The Greeks were humanists and exalted man</a:t>
            </a:r>
            <a:endParaRPr lang="en-US" dirty="0"/>
          </a:p>
        </p:txBody>
      </p:sp>
    </p:spTree>
    <p:extLst>
      <p:ext uri="{BB962C8B-B14F-4D97-AF65-F5344CB8AC3E}">
        <p14:creationId xmlns:p14="http://schemas.microsoft.com/office/powerpoint/2010/main" val="28727946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a:t>
            </a:r>
            <a:endParaRPr lang="en-US" dirty="0"/>
          </a:p>
        </p:txBody>
      </p:sp>
      <p:sp>
        <p:nvSpPr>
          <p:cNvPr id="3" name="Content Placeholder 2"/>
          <p:cNvSpPr>
            <a:spLocks noGrp="1"/>
          </p:cNvSpPr>
          <p:nvPr>
            <p:ph idx="1"/>
          </p:nvPr>
        </p:nvSpPr>
        <p:spPr/>
        <p:txBody>
          <a:bodyPr/>
          <a:lstStyle/>
          <a:p>
            <a:r>
              <a:rPr lang="en-US" dirty="0" smtClean="0"/>
              <a:t>The Face of an Eagle</a:t>
            </a:r>
          </a:p>
          <a:p>
            <a:r>
              <a:rPr lang="en-US" dirty="0" smtClean="0"/>
              <a:t>Presents Jesus as the Son of God</a:t>
            </a:r>
          </a:p>
          <a:p>
            <a:r>
              <a:rPr lang="en-US" dirty="0" smtClean="0"/>
              <a:t>92% Unique</a:t>
            </a:r>
          </a:p>
          <a:p>
            <a:r>
              <a:rPr lang="en-US" dirty="0" smtClean="0"/>
              <a:t>Written to the World</a:t>
            </a:r>
          </a:p>
          <a:p>
            <a:pPr lvl="1"/>
            <a:r>
              <a:rPr lang="en-US" dirty="0" smtClean="0"/>
              <a:t>Very general audience</a:t>
            </a:r>
            <a:endParaRPr lang="en-US" dirty="0"/>
          </a:p>
        </p:txBody>
      </p:sp>
    </p:spTree>
    <p:extLst>
      <p:ext uri="{BB962C8B-B14F-4D97-AF65-F5344CB8AC3E}">
        <p14:creationId xmlns:p14="http://schemas.microsoft.com/office/powerpoint/2010/main" val="18868173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a:t>
            </a:r>
            <a:endParaRPr lang="en-US" dirty="0"/>
          </a:p>
        </p:txBody>
      </p:sp>
      <p:sp>
        <p:nvSpPr>
          <p:cNvPr id="3" name="Content Placeholder 2"/>
          <p:cNvSpPr>
            <a:spLocks noGrp="1"/>
          </p:cNvSpPr>
          <p:nvPr>
            <p:ph idx="1"/>
          </p:nvPr>
        </p:nvSpPr>
        <p:spPr/>
        <p:txBody>
          <a:bodyPr numCol="4">
            <a:noAutofit/>
          </a:bodyPr>
          <a:lstStyle/>
          <a:p>
            <a:r>
              <a:rPr lang="en-US" sz="2000" dirty="0">
                <a:solidFill>
                  <a:schemeClr val="bg1">
                    <a:lumMod val="65000"/>
                  </a:schemeClr>
                </a:solidFill>
              </a:rPr>
              <a:t>Matthew</a:t>
            </a:r>
          </a:p>
          <a:p>
            <a:r>
              <a:rPr lang="en-US" sz="2000" dirty="0">
                <a:solidFill>
                  <a:schemeClr val="bg1">
                    <a:lumMod val="65000"/>
                  </a:schemeClr>
                </a:solidFill>
              </a:rPr>
              <a:t>Mark</a:t>
            </a:r>
          </a:p>
          <a:p>
            <a:r>
              <a:rPr lang="en-US" sz="2000" dirty="0">
                <a:solidFill>
                  <a:schemeClr val="bg1">
                    <a:lumMod val="65000"/>
                  </a:schemeClr>
                </a:solidFill>
              </a:rPr>
              <a:t>Luke</a:t>
            </a:r>
          </a:p>
          <a:p>
            <a:r>
              <a:rPr lang="en-US" sz="2000" dirty="0">
                <a:solidFill>
                  <a:schemeClr val="bg1">
                    <a:lumMod val="65000"/>
                  </a:schemeClr>
                </a:solidFill>
              </a:rPr>
              <a:t>John</a:t>
            </a:r>
          </a:p>
          <a:p>
            <a:r>
              <a:rPr lang="en-US" sz="2000" b="1" dirty="0"/>
              <a:t>Acts</a:t>
            </a:r>
          </a:p>
          <a:p>
            <a:r>
              <a:rPr lang="en-US" sz="2000" dirty="0">
                <a:solidFill>
                  <a:schemeClr val="bg1">
                    <a:lumMod val="65000"/>
                  </a:schemeClr>
                </a:solidFill>
              </a:rPr>
              <a:t>Romans</a:t>
            </a:r>
          </a:p>
          <a:p>
            <a:r>
              <a:rPr lang="en-US" sz="2000" dirty="0">
                <a:solidFill>
                  <a:schemeClr val="bg1">
                    <a:lumMod val="65000"/>
                  </a:schemeClr>
                </a:solidFill>
              </a:rPr>
              <a:t>I Corinthians</a:t>
            </a:r>
          </a:p>
          <a:p>
            <a:r>
              <a:rPr lang="en-US" sz="2000" dirty="0">
                <a:solidFill>
                  <a:schemeClr val="bg1">
                    <a:lumMod val="65000"/>
                  </a:schemeClr>
                </a:solidFill>
              </a:rPr>
              <a:t>II Corinthians</a:t>
            </a:r>
          </a:p>
          <a:p>
            <a:r>
              <a:rPr lang="en-US" sz="2000" dirty="0">
                <a:solidFill>
                  <a:schemeClr val="bg1">
                    <a:lumMod val="65000"/>
                  </a:schemeClr>
                </a:solidFill>
              </a:rPr>
              <a:t>Galatians</a:t>
            </a:r>
          </a:p>
          <a:p>
            <a:r>
              <a:rPr lang="en-US" sz="2000" dirty="0">
                <a:solidFill>
                  <a:schemeClr val="bg1">
                    <a:lumMod val="65000"/>
                  </a:schemeClr>
                </a:solidFill>
              </a:rPr>
              <a:t>Ephesians</a:t>
            </a:r>
          </a:p>
          <a:p>
            <a:r>
              <a:rPr lang="en-US" sz="2000" dirty="0">
                <a:solidFill>
                  <a:schemeClr val="bg1">
                    <a:lumMod val="65000"/>
                  </a:schemeClr>
                </a:solidFill>
              </a:rPr>
              <a:t>Philippians</a:t>
            </a:r>
          </a:p>
          <a:p>
            <a:r>
              <a:rPr lang="en-US" sz="2000" dirty="0">
                <a:solidFill>
                  <a:schemeClr val="bg1">
                    <a:lumMod val="65000"/>
                  </a:schemeClr>
                </a:solidFill>
              </a:rPr>
              <a:t>Colossians</a:t>
            </a:r>
          </a:p>
          <a:p>
            <a:r>
              <a:rPr lang="en-US" sz="2000" dirty="0">
                <a:solidFill>
                  <a:schemeClr val="bg1">
                    <a:lumMod val="65000"/>
                  </a:schemeClr>
                </a:solidFill>
              </a:rPr>
              <a:t>I Thessalonians</a:t>
            </a:r>
          </a:p>
          <a:p>
            <a:r>
              <a:rPr lang="en-US" sz="2000" dirty="0">
                <a:solidFill>
                  <a:schemeClr val="bg1">
                    <a:lumMod val="65000"/>
                  </a:schemeClr>
                </a:solidFill>
              </a:rPr>
              <a:t>II Thessalonians</a:t>
            </a:r>
          </a:p>
          <a:p>
            <a:r>
              <a:rPr lang="en-US" sz="2000" dirty="0">
                <a:solidFill>
                  <a:schemeClr val="bg1">
                    <a:lumMod val="65000"/>
                  </a:schemeClr>
                </a:solidFill>
              </a:rPr>
              <a:t>I Timothy</a:t>
            </a:r>
          </a:p>
          <a:p>
            <a:r>
              <a:rPr lang="en-US" sz="2000" dirty="0">
                <a:solidFill>
                  <a:schemeClr val="bg1">
                    <a:lumMod val="65000"/>
                  </a:schemeClr>
                </a:solidFill>
              </a:rPr>
              <a:t>II Timothy</a:t>
            </a:r>
          </a:p>
          <a:p>
            <a:r>
              <a:rPr lang="en-US" sz="2000" dirty="0">
                <a:solidFill>
                  <a:schemeClr val="bg1">
                    <a:lumMod val="65000"/>
                  </a:schemeClr>
                </a:solidFill>
              </a:rPr>
              <a:t>Titus</a:t>
            </a:r>
          </a:p>
          <a:p>
            <a:r>
              <a:rPr lang="en-US" sz="2000" dirty="0">
                <a:solidFill>
                  <a:schemeClr val="bg1">
                    <a:lumMod val="65000"/>
                  </a:schemeClr>
                </a:solidFill>
              </a:rPr>
              <a:t>Philemon</a:t>
            </a:r>
          </a:p>
          <a:p>
            <a:r>
              <a:rPr lang="en-US" sz="2000" dirty="0">
                <a:solidFill>
                  <a:schemeClr val="bg1">
                    <a:lumMod val="65000"/>
                  </a:schemeClr>
                </a:solidFill>
              </a:rPr>
              <a:t>Hebrews</a:t>
            </a:r>
          </a:p>
          <a:p>
            <a:r>
              <a:rPr lang="en-US" sz="2000" dirty="0">
                <a:solidFill>
                  <a:schemeClr val="bg1">
                    <a:lumMod val="65000"/>
                  </a:schemeClr>
                </a:solidFill>
              </a:rPr>
              <a:t>James</a:t>
            </a:r>
          </a:p>
          <a:p>
            <a:r>
              <a:rPr lang="en-US" sz="2000" dirty="0">
                <a:solidFill>
                  <a:schemeClr val="bg1">
                    <a:lumMod val="65000"/>
                  </a:schemeClr>
                </a:solidFill>
              </a:rPr>
              <a:t>I Peter</a:t>
            </a:r>
          </a:p>
          <a:p>
            <a:r>
              <a:rPr lang="en-US" sz="2000" dirty="0">
                <a:solidFill>
                  <a:schemeClr val="bg1">
                    <a:lumMod val="65000"/>
                  </a:schemeClr>
                </a:solidFill>
              </a:rPr>
              <a:t>II Peter</a:t>
            </a:r>
          </a:p>
          <a:p>
            <a:r>
              <a:rPr lang="en-US" sz="2000" dirty="0">
                <a:solidFill>
                  <a:schemeClr val="bg1">
                    <a:lumMod val="65000"/>
                  </a:schemeClr>
                </a:solidFill>
              </a:rPr>
              <a:t>I John</a:t>
            </a:r>
          </a:p>
          <a:p>
            <a:r>
              <a:rPr lang="en-US" sz="2000" dirty="0">
                <a:solidFill>
                  <a:schemeClr val="bg1">
                    <a:lumMod val="65000"/>
                  </a:schemeClr>
                </a:solidFill>
              </a:rPr>
              <a:t>II John</a:t>
            </a:r>
          </a:p>
          <a:p>
            <a:r>
              <a:rPr lang="en-US" sz="2000" dirty="0">
                <a:solidFill>
                  <a:schemeClr val="bg1">
                    <a:lumMod val="65000"/>
                  </a:schemeClr>
                </a:solidFill>
              </a:rPr>
              <a:t>III John</a:t>
            </a:r>
          </a:p>
          <a:p>
            <a:r>
              <a:rPr lang="en-US" sz="2000" dirty="0">
                <a:solidFill>
                  <a:schemeClr val="bg1">
                    <a:lumMod val="65000"/>
                  </a:schemeClr>
                </a:solidFill>
              </a:rPr>
              <a:t>Jude</a:t>
            </a:r>
          </a:p>
          <a:p>
            <a:r>
              <a:rPr lang="en-US" sz="2000" dirty="0">
                <a:solidFill>
                  <a:schemeClr val="bg1">
                    <a:lumMod val="65000"/>
                  </a:schemeClr>
                </a:solidFill>
              </a:rPr>
              <a:t>Revelation</a:t>
            </a:r>
          </a:p>
        </p:txBody>
      </p:sp>
    </p:spTree>
    <p:extLst>
      <p:ext uri="{BB962C8B-B14F-4D97-AF65-F5344CB8AC3E}">
        <p14:creationId xmlns:p14="http://schemas.microsoft.com/office/powerpoint/2010/main" val="9902649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History: The Acts of the Apostles</a:t>
            </a:r>
            <a:endParaRPr lang="en-US" dirty="0"/>
          </a:p>
        </p:txBody>
      </p:sp>
      <p:sp>
        <p:nvSpPr>
          <p:cNvPr id="3" name="Content Placeholder 2"/>
          <p:cNvSpPr>
            <a:spLocks noGrp="1"/>
          </p:cNvSpPr>
          <p:nvPr>
            <p:ph idx="1"/>
          </p:nvPr>
        </p:nvSpPr>
        <p:spPr/>
        <p:txBody>
          <a:bodyPr/>
          <a:lstStyle/>
          <a:p>
            <a:r>
              <a:rPr lang="en-US" dirty="0" smtClean="0"/>
              <a:t>Historical Timeframe = 33 – 62 AD</a:t>
            </a:r>
          </a:p>
          <a:p>
            <a:r>
              <a:rPr lang="en-US" dirty="0" smtClean="0"/>
              <a:t>Written by Luke</a:t>
            </a:r>
          </a:p>
          <a:p>
            <a:r>
              <a:rPr lang="en-US" dirty="0" smtClean="0"/>
              <a:t>Records</a:t>
            </a:r>
          </a:p>
          <a:p>
            <a:pPr lvl="1"/>
            <a:r>
              <a:rPr lang="en-US" dirty="0" smtClean="0"/>
              <a:t>History of the Early Church</a:t>
            </a:r>
          </a:p>
          <a:p>
            <a:pPr lvl="1"/>
            <a:r>
              <a:rPr lang="en-US" dirty="0" smtClean="0"/>
              <a:t>Apostolic Ministry of Paul</a:t>
            </a:r>
          </a:p>
          <a:p>
            <a:pPr lvl="1"/>
            <a:r>
              <a:rPr lang="en-US" dirty="0" smtClean="0"/>
              <a:t>Presents a model for the Church</a:t>
            </a:r>
            <a:endParaRPr lang="en-US" dirty="0"/>
          </a:p>
        </p:txBody>
      </p:sp>
    </p:spTree>
    <p:extLst>
      <p:ext uri="{BB962C8B-B14F-4D97-AF65-F5344CB8AC3E}">
        <p14:creationId xmlns:p14="http://schemas.microsoft.com/office/powerpoint/2010/main" val="3768549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4F59FDA-B102-4C1E-BB83-F286E4F7F787}"/>
              </a:ext>
            </a:extLst>
          </p:cNvPr>
          <p:cNvSpPr>
            <a:spLocks noGrp="1"/>
          </p:cNvSpPr>
          <p:nvPr>
            <p:ph type="title"/>
          </p:nvPr>
        </p:nvSpPr>
        <p:spPr/>
        <p:txBody>
          <a:bodyPr/>
          <a:lstStyle/>
          <a:p>
            <a:r>
              <a:rPr lang="en-US" dirty="0" smtClean="0"/>
              <a:t>I John </a:t>
            </a:r>
            <a:r>
              <a:rPr lang="en-US" dirty="0" smtClean="0"/>
              <a:t>1:2</a:t>
            </a:r>
            <a:endParaRPr lang="en-US" dirty="0"/>
          </a:p>
        </p:txBody>
      </p:sp>
      <p:sp>
        <p:nvSpPr>
          <p:cNvPr id="3" name="Content Placeholder 2">
            <a:extLst>
              <a:ext uri="{FF2B5EF4-FFF2-40B4-BE49-F238E27FC236}">
                <a16:creationId xmlns="" xmlns:a16="http://schemas.microsoft.com/office/drawing/2014/main" id="{E67F4D74-193D-E1BD-9A63-6B81208D8E4E}"/>
              </a:ext>
            </a:extLst>
          </p:cNvPr>
          <p:cNvSpPr>
            <a:spLocks noGrp="1"/>
          </p:cNvSpPr>
          <p:nvPr>
            <p:ph idx="1"/>
          </p:nvPr>
        </p:nvSpPr>
        <p:spPr/>
        <p:txBody>
          <a:bodyPr/>
          <a:lstStyle/>
          <a:p>
            <a:pPr marL="0" indent="0">
              <a:buNone/>
            </a:pPr>
            <a:r>
              <a:rPr lang="en-US" b="1" baseline="30000" dirty="0">
                <a:effectLst/>
              </a:rPr>
              <a:t>2 </a:t>
            </a:r>
            <a:r>
              <a:rPr lang="en-US" dirty="0">
                <a:effectLst/>
              </a:rPr>
              <a:t>the life was made manifest, and we have seen it, and testify to it and proclaim to you the eternal life, which was with the Father and was made manifest to us</a:t>
            </a:r>
            <a:endParaRPr lang="en-US" dirty="0"/>
          </a:p>
        </p:txBody>
      </p:sp>
    </p:spTree>
    <p:extLst>
      <p:ext uri="{BB962C8B-B14F-4D97-AF65-F5344CB8AC3E}">
        <p14:creationId xmlns:p14="http://schemas.microsoft.com/office/powerpoint/2010/main" val="11740682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Epistles</a:t>
            </a:r>
            <a:endParaRPr lang="en-US" dirty="0"/>
          </a:p>
        </p:txBody>
      </p:sp>
      <p:sp>
        <p:nvSpPr>
          <p:cNvPr id="3" name="Content Placeholder 2"/>
          <p:cNvSpPr>
            <a:spLocks noGrp="1"/>
          </p:cNvSpPr>
          <p:nvPr>
            <p:ph idx="1"/>
          </p:nvPr>
        </p:nvSpPr>
        <p:spPr/>
        <p:txBody>
          <a:bodyPr numCol="4">
            <a:noAutofit/>
          </a:bodyPr>
          <a:lstStyle/>
          <a:p>
            <a:r>
              <a:rPr lang="en-US" sz="2000" dirty="0">
                <a:solidFill>
                  <a:schemeClr val="bg1">
                    <a:lumMod val="65000"/>
                  </a:schemeClr>
                </a:solidFill>
              </a:rPr>
              <a:t>Matthew</a:t>
            </a:r>
          </a:p>
          <a:p>
            <a:r>
              <a:rPr lang="en-US" sz="2000" dirty="0">
                <a:solidFill>
                  <a:schemeClr val="bg1">
                    <a:lumMod val="65000"/>
                  </a:schemeClr>
                </a:solidFill>
              </a:rPr>
              <a:t>Mark</a:t>
            </a:r>
          </a:p>
          <a:p>
            <a:r>
              <a:rPr lang="en-US" sz="2000" dirty="0">
                <a:solidFill>
                  <a:schemeClr val="bg1">
                    <a:lumMod val="65000"/>
                  </a:schemeClr>
                </a:solidFill>
              </a:rPr>
              <a:t>Luke</a:t>
            </a:r>
          </a:p>
          <a:p>
            <a:r>
              <a:rPr lang="en-US" sz="2000" dirty="0">
                <a:solidFill>
                  <a:schemeClr val="bg1">
                    <a:lumMod val="65000"/>
                  </a:schemeClr>
                </a:solidFill>
              </a:rPr>
              <a:t>John</a:t>
            </a:r>
          </a:p>
          <a:p>
            <a:r>
              <a:rPr lang="en-US" sz="2000" dirty="0">
                <a:solidFill>
                  <a:schemeClr val="bg1">
                    <a:lumMod val="65000"/>
                  </a:schemeClr>
                </a:solidFill>
              </a:rPr>
              <a:t>Acts</a:t>
            </a:r>
          </a:p>
          <a:p>
            <a:r>
              <a:rPr lang="en-US" sz="2000" b="1" dirty="0"/>
              <a:t>Romans</a:t>
            </a:r>
          </a:p>
          <a:p>
            <a:r>
              <a:rPr lang="en-US" sz="2000" b="1" dirty="0"/>
              <a:t>I Corinthians</a:t>
            </a:r>
          </a:p>
          <a:p>
            <a:r>
              <a:rPr lang="en-US" sz="2000" b="1" dirty="0"/>
              <a:t>II Corinthians</a:t>
            </a:r>
          </a:p>
          <a:p>
            <a:r>
              <a:rPr lang="en-US" sz="2000" b="1" dirty="0"/>
              <a:t>Galatians</a:t>
            </a:r>
          </a:p>
          <a:p>
            <a:r>
              <a:rPr lang="en-US" sz="2000" b="1" dirty="0"/>
              <a:t>Ephesians</a:t>
            </a:r>
          </a:p>
          <a:p>
            <a:r>
              <a:rPr lang="en-US" sz="2000" b="1" dirty="0"/>
              <a:t>Philippians</a:t>
            </a:r>
          </a:p>
          <a:p>
            <a:r>
              <a:rPr lang="en-US" sz="2000" b="1" dirty="0"/>
              <a:t>Colossians</a:t>
            </a:r>
          </a:p>
          <a:p>
            <a:r>
              <a:rPr lang="en-US" sz="2000" b="1" dirty="0"/>
              <a:t>I Thessalonians</a:t>
            </a:r>
          </a:p>
          <a:p>
            <a:r>
              <a:rPr lang="en-US" sz="2000" b="1" dirty="0"/>
              <a:t>II Thessalonians</a:t>
            </a:r>
          </a:p>
          <a:p>
            <a:r>
              <a:rPr lang="en-US" sz="2000" b="1" dirty="0"/>
              <a:t>I Timothy</a:t>
            </a:r>
          </a:p>
          <a:p>
            <a:r>
              <a:rPr lang="en-US" sz="2000" b="1" dirty="0"/>
              <a:t>II Timothy</a:t>
            </a:r>
          </a:p>
          <a:p>
            <a:r>
              <a:rPr lang="en-US" sz="2000" b="1" dirty="0"/>
              <a:t>Titus</a:t>
            </a:r>
          </a:p>
          <a:p>
            <a:r>
              <a:rPr lang="en-US" sz="2000" b="1" dirty="0"/>
              <a:t>Philemon</a:t>
            </a:r>
          </a:p>
          <a:p>
            <a:r>
              <a:rPr lang="en-US" sz="2000" b="1" dirty="0"/>
              <a:t>Hebrews</a:t>
            </a:r>
          </a:p>
          <a:p>
            <a:r>
              <a:rPr lang="en-US" sz="2000" b="1" dirty="0"/>
              <a:t>James</a:t>
            </a:r>
          </a:p>
          <a:p>
            <a:r>
              <a:rPr lang="en-US" sz="2000" b="1" dirty="0"/>
              <a:t>I Peter</a:t>
            </a:r>
          </a:p>
          <a:p>
            <a:r>
              <a:rPr lang="en-US" sz="2000" b="1" dirty="0"/>
              <a:t>II Peter</a:t>
            </a:r>
          </a:p>
          <a:p>
            <a:r>
              <a:rPr lang="en-US" sz="2000" b="1" dirty="0"/>
              <a:t>I John</a:t>
            </a:r>
          </a:p>
          <a:p>
            <a:r>
              <a:rPr lang="en-US" sz="2000" b="1" dirty="0"/>
              <a:t>II John</a:t>
            </a:r>
          </a:p>
          <a:p>
            <a:r>
              <a:rPr lang="en-US" sz="2000" b="1" dirty="0"/>
              <a:t>III John</a:t>
            </a:r>
          </a:p>
          <a:p>
            <a:r>
              <a:rPr lang="en-US" sz="2000" b="1" dirty="0"/>
              <a:t>Jude</a:t>
            </a:r>
          </a:p>
          <a:p>
            <a:r>
              <a:rPr lang="en-US" sz="2000" dirty="0">
                <a:solidFill>
                  <a:schemeClr val="bg1">
                    <a:lumMod val="65000"/>
                  </a:schemeClr>
                </a:solidFill>
              </a:rPr>
              <a:t>Revelation</a:t>
            </a:r>
          </a:p>
        </p:txBody>
      </p:sp>
    </p:spTree>
    <p:extLst>
      <p:ext uri="{BB962C8B-B14F-4D97-AF65-F5344CB8AC3E}">
        <p14:creationId xmlns:p14="http://schemas.microsoft.com/office/powerpoint/2010/main" val="37232566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Epistles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Letters written by Apostles to:</a:t>
            </a:r>
          </a:p>
          <a:p>
            <a:pPr lvl="1"/>
            <a:r>
              <a:rPr lang="en-US" dirty="0" smtClean="0"/>
              <a:t>Churches</a:t>
            </a:r>
          </a:p>
          <a:p>
            <a:pPr lvl="1"/>
            <a:r>
              <a:rPr lang="en-US" dirty="0" smtClean="0"/>
              <a:t>Individuals</a:t>
            </a:r>
          </a:p>
          <a:p>
            <a:pPr lvl="1"/>
            <a:r>
              <a:rPr lang="en-US" dirty="0" smtClean="0"/>
              <a:t>Groups of believers</a:t>
            </a:r>
            <a:endParaRPr lang="en-US" dirty="0"/>
          </a:p>
          <a:p>
            <a:r>
              <a:rPr lang="en-US" dirty="0" smtClean="0"/>
              <a:t>Include:</a:t>
            </a:r>
          </a:p>
          <a:p>
            <a:pPr lvl="1"/>
            <a:r>
              <a:rPr lang="en-US" dirty="0" smtClean="0"/>
              <a:t>Greetings</a:t>
            </a:r>
          </a:p>
          <a:p>
            <a:pPr lvl="1"/>
            <a:r>
              <a:rPr lang="en-US" dirty="0" smtClean="0"/>
              <a:t>Doctrines</a:t>
            </a:r>
          </a:p>
          <a:p>
            <a:pPr lvl="1"/>
            <a:r>
              <a:rPr lang="en-US" dirty="0" smtClean="0"/>
              <a:t>Encouragements</a:t>
            </a:r>
          </a:p>
          <a:p>
            <a:pPr lvl="1"/>
            <a:r>
              <a:rPr lang="en-US" dirty="0" smtClean="0"/>
              <a:t>Corrections</a:t>
            </a:r>
          </a:p>
          <a:p>
            <a:pPr lvl="1"/>
            <a:r>
              <a:rPr lang="en-US" dirty="0" smtClean="0"/>
              <a:t>Benedictions</a:t>
            </a:r>
            <a:endParaRPr lang="en-US" dirty="0"/>
          </a:p>
        </p:txBody>
      </p:sp>
    </p:spTree>
    <p:extLst>
      <p:ext uri="{BB962C8B-B14F-4D97-AF65-F5344CB8AC3E}">
        <p14:creationId xmlns:p14="http://schemas.microsoft.com/office/powerpoint/2010/main" val="8173549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Pauline Epistles</a:t>
            </a:r>
            <a:endParaRPr lang="en-US" dirty="0"/>
          </a:p>
        </p:txBody>
      </p:sp>
      <p:sp>
        <p:nvSpPr>
          <p:cNvPr id="3" name="Content Placeholder 2"/>
          <p:cNvSpPr>
            <a:spLocks noGrp="1"/>
          </p:cNvSpPr>
          <p:nvPr>
            <p:ph idx="1"/>
          </p:nvPr>
        </p:nvSpPr>
        <p:spPr>
          <a:xfrm>
            <a:off x="628650" y="1521354"/>
            <a:ext cx="3035930" cy="3626115"/>
          </a:xfrm>
        </p:spPr>
        <p:txBody>
          <a:bodyPr>
            <a:normAutofit lnSpcReduction="10000"/>
          </a:bodyPr>
          <a:lstStyle/>
          <a:p>
            <a:r>
              <a:rPr lang="en-US" dirty="0" smtClean="0"/>
              <a:t>To Churches:</a:t>
            </a:r>
          </a:p>
          <a:p>
            <a:pPr lvl="1"/>
            <a:r>
              <a:rPr lang="en-US" dirty="0" smtClean="0"/>
              <a:t>Romans</a:t>
            </a:r>
          </a:p>
          <a:p>
            <a:pPr lvl="1"/>
            <a:r>
              <a:rPr lang="en-US" dirty="0" smtClean="0"/>
              <a:t>I Corinthians</a:t>
            </a:r>
          </a:p>
          <a:p>
            <a:pPr lvl="1"/>
            <a:r>
              <a:rPr lang="en-US" dirty="0" smtClean="0"/>
              <a:t>II Corinthians</a:t>
            </a:r>
          </a:p>
          <a:p>
            <a:pPr lvl="1"/>
            <a:r>
              <a:rPr lang="en-US" dirty="0" smtClean="0"/>
              <a:t>Galatians</a:t>
            </a:r>
          </a:p>
          <a:p>
            <a:pPr lvl="1"/>
            <a:r>
              <a:rPr lang="en-US" dirty="0" smtClean="0"/>
              <a:t>Ephesians</a:t>
            </a:r>
          </a:p>
          <a:p>
            <a:pPr lvl="1"/>
            <a:r>
              <a:rPr lang="en-US" dirty="0" smtClean="0"/>
              <a:t>Philippians</a:t>
            </a:r>
          </a:p>
          <a:p>
            <a:pPr lvl="1"/>
            <a:r>
              <a:rPr lang="en-US" dirty="0" smtClean="0"/>
              <a:t>Colossians</a:t>
            </a:r>
          </a:p>
          <a:p>
            <a:pPr lvl="1"/>
            <a:r>
              <a:rPr lang="en-US" dirty="0" smtClean="0"/>
              <a:t>I Thessalonians</a:t>
            </a:r>
          </a:p>
          <a:p>
            <a:pPr lvl="1"/>
            <a:r>
              <a:rPr lang="en-US" dirty="0" smtClean="0"/>
              <a:t>II Thessalonians</a:t>
            </a:r>
            <a:endParaRPr lang="en-US" dirty="0"/>
          </a:p>
        </p:txBody>
      </p:sp>
      <p:sp>
        <p:nvSpPr>
          <p:cNvPr id="4" name="Content Placeholder 2"/>
          <p:cNvSpPr txBox="1">
            <a:spLocks/>
          </p:cNvSpPr>
          <p:nvPr/>
        </p:nvSpPr>
        <p:spPr>
          <a:xfrm>
            <a:off x="4292067" y="1521354"/>
            <a:ext cx="3035930" cy="3626115"/>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3200" kern="1200">
                <a:solidFill>
                  <a:schemeClr val="tx1"/>
                </a:solidFill>
                <a:effectLst>
                  <a:outerShdw blurRad="38100" dist="38100" dir="2700000" algn="tl">
                    <a:srgbClr val="000000">
                      <a:alpha val="43137"/>
                    </a:srgbClr>
                  </a:outerShdw>
                </a:effectLst>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400" kern="1200">
                <a:solidFill>
                  <a:schemeClr val="tx1"/>
                </a:solidFill>
                <a:effectLst>
                  <a:outerShdw blurRad="38100" dist="38100" dir="2700000" algn="tl">
                    <a:srgbClr val="000000">
                      <a:alpha val="43137"/>
                    </a:srgbClr>
                  </a:outerShdw>
                </a:effectLst>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effectLst>
                  <a:outerShdw blurRad="38100" dist="38100" dir="2700000" algn="tl">
                    <a:srgbClr val="000000">
                      <a:alpha val="43137"/>
                    </a:srgbClr>
                  </a:outerShdw>
                </a:effectLst>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effectLst>
                  <a:outerShdw blurRad="38100" dist="38100" dir="2700000" algn="tl">
                    <a:srgbClr val="000000">
                      <a:alpha val="43137"/>
                    </a:srgbClr>
                  </a:outerShdw>
                </a:effectLst>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dirty="0" smtClean="0"/>
              <a:t>To People:</a:t>
            </a:r>
          </a:p>
          <a:p>
            <a:pPr lvl="1"/>
            <a:r>
              <a:rPr lang="en-US" dirty="0" smtClean="0"/>
              <a:t>I Timothy</a:t>
            </a:r>
          </a:p>
          <a:p>
            <a:pPr lvl="1"/>
            <a:r>
              <a:rPr lang="en-US" dirty="0" smtClean="0"/>
              <a:t>II Timothy</a:t>
            </a:r>
          </a:p>
          <a:p>
            <a:pPr lvl="1"/>
            <a:r>
              <a:rPr lang="en-US" dirty="0" smtClean="0"/>
              <a:t>Titus</a:t>
            </a:r>
          </a:p>
          <a:p>
            <a:pPr lvl="1"/>
            <a:r>
              <a:rPr lang="en-US" dirty="0" smtClean="0"/>
              <a:t>Philemon</a:t>
            </a:r>
            <a:endParaRPr lang="en-US" dirty="0"/>
          </a:p>
        </p:txBody>
      </p:sp>
    </p:spTree>
    <p:extLst>
      <p:ext uri="{BB962C8B-B14F-4D97-AF65-F5344CB8AC3E}">
        <p14:creationId xmlns:p14="http://schemas.microsoft.com/office/powerpoint/2010/main" val="32317213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Epistles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Hebrews – </a:t>
            </a:r>
            <a:r>
              <a:rPr lang="en-US" i="1" dirty="0" smtClean="0"/>
              <a:t>Paul or Barnabas</a:t>
            </a:r>
          </a:p>
          <a:p>
            <a:r>
              <a:rPr lang="en-US" dirty="0" smtClean="0"/>
              <a:t>James – Brother of Jesus</a:t>
            </a:r>
          </a:p>
          <a:p>
            <a:r>
              <a:rPr lang="en-US" dirty="0" smtClean="0"/>
              <a:t>I Peter – One of the Twelve</a:t>
            </a:r>
          </a:p>
          <a:p>
            <a:r>
              <a:rPr lang="en-US" dirty="0" smtClean="0"/>
              <a:t>II Peter</a:t>
            </a:r>
          </a:p>
          <a:p>
            <a:r>
              <a:rPr lang="en-US" dirty="0" smtClean="0"/>
              <a:t>I John – One of the Twelve</a:t>
            </a:r>
          </a:p>
          <a:p>
            <a:r>
              <a:rPr lang="en-US" dirty="0" smtClean="0"/>
              <a:t>II John</a:t>
            </a:r>
          </a:p>
          <a:p>
            <a:r>
              <a:rPr lang="en-US" dirty="0" smtClean="0"/>
              <a:t>III John</a:t>
            </a:r>
          </a:p>
          <a:p>
            <a:r>
              <a:rPr lang="en-US" dirty="0" smtClean="0"/>
              <a:t>Jude – Brother of Jesus</a:t>
            </a:r>
            <a:endParaRPr lang="en-US" dirty="0"/>
          </a:p>
        </p:txBody>
      </p:sp>
    </p:spTree>
    <p:extLst>
      <p:ext uri="{BB962C8B-B14F-4D97-AF65-F5344CB8AC3E}">
        <p14:creationId xmlns:p14="http://schemas.microsoft.com/office/powerpoint/2010/main" val="19798632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Prophecy</a:t>
            </a:r>
            <a:endParaRPr lang="en-US" dirty="0"/>
          </a:p>
        </p:txBody>
      </p:sp>
      <p:sp>
        <p:nvSpPr>
          <p:cNvPr id="3" name="Content Placeholder 2"/>
          <p:cNvSpPr>
            <a:spLocks noGrp="1"/>
          </p:cNvSpPr>
          <p:nvPr>
            <p:ph idx="1"/>
          </p:nvPr>
        </p:nvSpPr>
        <p:spPr/>
        <p:txBody>
          <a:bodyPr numCol="4">
            <a:noAutofit/>
          </a:bodyPr>
          <a:lstStyle/>
          <a:p>
            <a:r>
              <a:rPr lang="en-US" sz="2000" dirty="0">
                <a:solidFill>
                  <a:schemeClr val="bg1">
                    <a:lumMod val="65000"/>
                  </a:schemeClr>
                </a:solidFill>
              </a:rPr>
              <a:t>Matthew</a:t>
            </a:r>
          </a:p>
          <a:p>
            <a:r>
              <a:rPr lang="en-US" sz="2000" dirty="0">
                <a:solidFill>
                  <a:schemeClr val="bg1">
                    <a:lumMod val="65000"/>
                  </a:schemeClr>
                </a:solidFill>
              </a:rPr>
              <a:t>Mark</a:t>
            </a:r>
          </a:p>
          <a:p>
            <a:r>
              <a:rPr lang="en-US" sz="2000" dirty="0">
                <a:solidFill>
                  <a:schemeClr val="bg1">
                    <a:lumMod val="65000"/>
                  </a:schemeClr>
                </a:solidFill>
              </a:rPr>
              <a:t>Luke</a:t>
            </a:r>
          </a:p>
          <a:p>
            <a:r>
              <a:rPr lang="en-US" sz="2000" dirty="0">
                <a:solidFill>
                  <a:schemeClr val="bg1">
                    <a:lumMod val="65000"/>
                  </a:schemeClr>
                </a:solidFill>
              </a:rPr>
              <a:t>John</a:t>
            </a:r>
          </a:p>
          <a:p>
            <a:r>
              <a:rPr lang="en-US" sz="2000" dirty="0">
                <a:solidFill>
                  <a:schemeClr val="bg1">
                    <a:lumMod val="65000"/>
                  </a:schemeClr>
                </a:solidFill>
              </a:rPr>
              <a:t>Acts</a:t>
            </a:r>
          </a:p>
          <a:p>
            <a:r>
              <a:rPr lang="en-US" sz="2000" dirty="0">
                <a:solidFill>
                  <a:schemeClr val="bg1">
                    <a:lumMod val="65000"/>
                  </a:schemeClr>
                </a:solidFill>
              </a:rPr>
              <a:t>Romans</a:t>
            </a:r>
          </a:p>
          <a:p>
            <a:r>
              <a:rPr lang="en-US" sz="2000" dirty="0">
                <a:solidFill>
                  <a:schemeClr val="bg1">
                    <a:lumMod val="65000"/>
                  </a:schemeClr>
                </a:solidFill>
              </a:rPr>
              <a:t>I Corinthians</a:t>
            </a:r>
          </a:p>
          <a:p>
            <a:r>
              <a:rPr lang="en-US" sz="2000" dirty="0">
                <a:solidFill>
                  <a:schemeClr val="bg1">
                    <a:lumMod val="65000"/>
                  </a:schemeClr>
                </a:solidFill>
              </a:rPr>
              <a:t>II Corinthians</a:t>
            </a:r>
          </a:p>
          <a:p>
            <a:r>
              <a:rPr lang="en-US" sz="2000" dirty="0">
                <a:solidFill>
                  <a:schemeClr val="bg1">
                    <a:lumMod val="65000"/>
                  </a:schemeClr>
                </a:solidFill>
              </a:rPr>
              <a:t>Galatians</a:t>
            </a:r>
          </a:p>
          <a:p>
            <a:r>
              <a:rPr lang="en-US" sz="2000" dirty="0">
                <a:solidFill>
                  <a:schemeClr val="bg1">
                    <a:lumMod val="65000"/>
                  </a:schemeClr>
                </a:solidFill>
              </a:rPr>
              <a:t>Ephesians</a:t>
            </a:r>
          </a:p>
          <a:p>
            <a:r>
              <a:rPr lang="en-US" sz="2000" dirty="0">
                <a:solidFill>
                  <a:schemeClr val="bg1">
                    <a:lumMod val="65000"/>
                  </a:schemeClr>
                </a:solidFill>
              </a:rPr>
              <a:t>Philippians</a:t>
            </a:r>
          </a:p>
          <a:p>
            <a:r>
              <a:rPr lang="en-US" sz="2000" dirty="0">
                <a:solidFill>
                  <a:schemeClr val="bg1">
                    <a:lumMod val="65000"/>
                  </a:schemeClr>
                </a:solidFill>
              </a:rPr>
              <a:t>Colossians</a:t>
            </a:r>
          </a:p>
          <a:p>
            <a:r>
              <a:rPr lang="en-US" sz="2000" dirty="0">
                <a:solidFill>
                  <a:schemeClr val="bg1">
                    <a:lumMod val="65000"/>
                  </a:schemeClr>
                </a:solidFill>
              </a:rPr>
              <a:t>I Thessalonians</a:t>
            </a:r>
          </a:p>
          <a:p>
            <a:r>
              <a:rPr lang="en-US" sz="2000" dirty="0">
                <a:solidFill>
                  <a:schemeClr val="bg1">
                    <a:lumMod val="65000"/>
                  </a:schemeClr>
                </a:solidFill>
              </a:rPr>
              <a:t>II Thessalonians</a:t>
            </a:r>
          </a:p>
          <a:p>
            <a:r>
              <a:rPr lang="en-US" sz="2000" dirty="0">
                <a:solidFill>
                  <a:schemeClr val="bg1">
                    <a:lumMod val="65000"/>
                  </a:schemeClr>
                </a:solidFill>
              </a:rPr>
              <a:t>I Timothy</a:t>
            </a:r>
          </a:p>
          <a:p>
            <a:r>
              <a:rPr lang="en-US" sz="2000" dirty="0">
                <a:solidFill>
                  <a:schemeClr val="bg1">
                    <a:lumMod val="65000"/>
                  </a:schemeClr>
                </a:solidFill>
              </a:rPr>
              <a:t>II Timothy</a:t>
            </a:r>
          </a:p>
          <a:p>
            <a:r>
              <a:rPr lang="en-US" sz="2000" dirty="0">
                <a:solidFill>
                  <a:schemeClr val="bg1">
                    <a:lumMod val="65000"/>
                  </a:schemeClr>
                </a:solidFill>
              </a:rPr>
              <a:t>Titus</a:t>
            </a:r>
          </a:p>
          <a:p>
            <a:r>
              <a:rPr lang="en-US" sz="2000" dirty="0">
                <a:solidFill>
                  <a:schemeClr val="bg1">
                    <a:lumMod val="65000"/>
                  </a:schemeClr>
                </a:solidFill>
              </a:rPr>
              <a:t>Philemon</a:t>
            </a:r>
          </a:p>
          <a:p>
            <a:r>
              <a:rPr lang="en-US" sz="2000" dirty="0">
                <a:solidFill>
                  <a:schemeClr val="bg1">
                    <a:lumMod val="65000"/>
                  </a:schemeClr>
                </a:solidFill>
              </a:rPr>
              <a:t>Hebrews</a:t>
            </a:r>
          </a:p>
          <a:p>
            <a:r>
              <a:rPr lang="en-US" sz="2000" dirty="0">
                <a:solidFill>
                  <a:schemeClr val="bg1">
                    <a:lumMod val="65000"/>
                  </a:schemeClr>
                </a:solidFill>
              </a:rPr>
              <a:t>James</a:t>
            </a:r>
          </a:p>
          <a:p>
            <a:r>
              <a:rPr lang="en-US" sz="2000" dirty="0">
                <a:solidFill>
                  <a:schemeClr val="bg1">
                    <a:lumMod val="65000"/>
                  </a:schemeClr>
                </a:solidFill>
              </a:rPr>
              <a:t>I Peter</a:t>
            </a:r>
          </a:p>
          <a:p>
            <a:r>
              <a:rPr lang="en-US" sz="2000" dirty="0">
                <a:solidFill>
                  <a:schemeClr val="bg1">
                    <a:lumMod val="65000"/>
                  </a:schemeClr>
                </a:solidFill>
              </a:rPr>
              <a:t>II Peter</a:t>
            </a:r>
          </a:p>
          <a:p>
            <a:r>
              <a:rPr lang="en-US" sz="2000" dirty="0">
                <a:solidFill>
                  <a:schemeClr val="bg1">
                    <a:lumMod val="65000"/>
                  </a:schemeClr>
                </a:solidFill>
              </a:rPr>
              <a:t>I John</a:t>
            </a:r>
          </a:p>
          <a:p>
            <a:r>
              <a:rPr lang="en-US" sz="2000" dirty="0">
                <a:solidFill>
                  <a:schemeClr val="bg1">
                    <a:lumMod val="65000"/>
                  </a:schemeClr>
                </a:solidFill>
              </a:rPr>
              <a:t>II John</a:t>
            </a:r>
          </a:p>
          <a:p>
            <a:r>
              <a:rPr lang="en-US" sz="2000" dirty="0">
                <a:solidFill>
                  <a:schemeClr val="bg1">
                    <a:lumMod val="65000"/>
                  </a:schemeClr>
                </a:solidFill>
              </a:rPr>
              <a:t>III John</a:t>
            </a:r>
          </a:p>
          <a:p>
            <a:r>
              <a:rPr lang="en-US" sz="2000" dirty="0">
                <a:solidFill>
                  <a:schemeClr val="bg1">
                    <a:lumMod val="65000"/>
                  </a:schemeClr>
                </a:solidFill>
              </a:rPr>
              <a:t>Jude</a:t>
            </a:r>
          </a:p>
          <a:p>
            <a:r>
              <a:rPr lang="en-US" sz="2000" b="1" dirty="0"/>
              <a:t>Revelation</a:t>
            </a:r>
          </a:p>
        </p:txBody>
      </p:sp>
    </p:spTree>
    <p:extLst>
      <p:ext uri="{BB962C8B-B14F-4D97-AF65-F5344CB8AC3E}">
        <p14:creationId xmlns:p14="http://schemas.microsoft.com/office/powerpoint/2010/main" val="968215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Revelation </a:t>
            </a:r>
            <a:endParaRPr lang="en-US" dirty="0"/>
          </a:p>
        </p:txBody>
      </p:sp>
      <p:sp>
        <p:nvSpPr>
          <p:cNvPr id="3" name="Content Placeholder 2"/>
          <p:cNvSpPr>
            <a:spLocks noGrp="1"/>
          </p:cNvSpPr>
          <p:nvPr>
            <p:ph idx="1"/>
          </p:nvPr>
        </p:nvSpPr>
        <p:spPr/>
        <p:txBody>
          <a:bodyPr/>
          <a:lstStyle/>
          <a:p>
            <a:r>
              <a:rPr lang="en-US" dirty="0" smtClean="0"/>
              <a:t>Given to John at the end of his life</a:t>
            </a:r>
          </a:p>
          <a:p>
            <a:r>
              <a:rPr lang="en-US" dirty="0" smtClean="0"/>
              <a:t>A Letter to the Seven Churches of Asia</a:t>
            </a:r>
          </a:p>
          <a:p>
            <a:r>
              <a:rPr lang="en-US" dirty="0" smtClean="0"/>
              <a:t>Connects to other Apocalyptic Passages</a:t>
            </a:r>
          </a:p>
          <a:p>
            <a:pPr lvl="1"/>
            <a:r>
              <a:rPr lang="en-US" dirty="0" smtClean="0"/>
              <a:t>Ezekiel</a:t>
            </a:r>
          </a:p>
          <a:p>
            <a:pPr lvl="1"/>
            <a:r>
              <a:rPr lang="en-US" dirty="0" smtClean="0"/>
              <a:t>Daniel</a:t>
            </a:r>
          </a:p>
          <a:p>
            <a:pPr lvl="1"/>
            <a:r>
              <a:rPr lang="en-US" dirty="0" smtClean="0"/>
              <a:t>Matthew 24 – 25</a:t>
            </a:r>
          </a:p>
          <a:p>
            <a:pPr lvl="1"/>
            <a:r>
              <a:rPr lang="en-US" dirty="0" smtClean="0"/>
              <a:t>I &amp; II Thessalonians</a:t>
            </a:r>
            <a:endParaRPr lang="en-US" dirty="0"/>
          </a:p>
        </p:txBody>
      </p:sp>
    </p:spTree>
    <p:extLst>
      <p:ext uri="{BB962C8B-B14F-4D97-AF65-F5344CB8AC3E}">
        <p14:creationId xmlns:p14="http://schemas.microsoft.com/office/powerpoint/2010/main" val="31313115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effectLst>
                  <a:outerShdw blurRad="38100" dist="38100" dir="2700000" algn="tl">
                    <a:srgbClr val="000000">
                      <a:alpha val="43137"/>
                    </a:srgbClr>
                  </a:outerShdw>
                </a:effectLst>
                <a:latin typeface="Georgia" panose="02040502050405020303" pitchFamily="18" charset="0"/>
              </a:rPr>
              <a:t>The </a:t>
            </a:r>
            <a:r>
              <a:rPr lang="en-US" dirty="0" smtClean="0">
                <a:effectLst>
                  <a:outerShdw blurRad="38100" dist="38100" dir="2700000" algn="tl">
                    <a:srgbClr val="000000">
                      <a:alpha val="43137"/>
                    </a:srgbClr>
                  </a:outerShdw>
                </a:effectLst>
                <a:latin typeface="Georgia" panose="02040502050405020303" pitchFamily="18" charset="0"/>
              </a:rPr>
              <a:t>Birth of Jesus</a:t>
            </a:r>
            <a:endParaRPr lang="en-US" dirty="0">
              <a:effectLst>
                <a:outerShdw blurRad="38100" dist="38100" dir="2700000" algn="tl">
                  <a:srgbClr val="000000">
                    <a:alpha val="43137"/>
                  </a:srgbClr>
                </a:outerShdw>
              </a:effectLst>
              <a:latin typeface="Georgia" panose="02040502050405020303" pitchFamily="18" charset="0"/>
            </a:endParaRPr>
          </a:p>
        </p:txBody>
      </p:sp>
      <p:sp>
        <p:nvSpPr>
          <p:cNvPr id="3" name="Subtitle 2"/>
          <p:cNvSpPr>
            <a:spLocks noGrp="1"/>
          </p:cNvSpPr>
          <p:nvPr>
            <p:ph type="subTitle" idx="1"/>
          </p:nvPr>
        </p:nvSpPr>
        <p:spPr/>
        <p:txBody>
          <a:bodyPr>
            <a:normAutofit/>
          </a:bodyPr>
          <a:lstStyle/>
          <a:p>
            <a:endParaRPr lang="en-US" sz="2800" dirty="0">
              <a:effectLst>
                <a:outerShdw blurRad="38100" dist="38100" dir="2700000" algn="tl">
                  <a:srgbClr val="000000">
                    <a:alpha val="43137"/>
                  </a:srgbClr>
                </a:outerShdw>
              </a:effectLst>
            </a:endParaRPr>
          </a:p>
        </p:txBody>
      </p:sp>
      <p:sp>
        <p:nvSpPr>
          <p:cNvPr id="5" name="Rectangle 4"/>
          <p:cNvSpPr/>
          <p:nvPr/>
        </p:nvSpPr>
        <p:spPr>
          <a:xfrm>
            <a:off x="2496312" y="2906682"/>
            <a:ext cx="4160520" cy="122448"/>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p:cNvPicPr>
            <a:picLocks noChangeAspect="1"/>
          </p:cNvPicPr>
          <p:nvPr/>
        </p:nvPicPr>
        <p:blipFill>
          <a:blip r:embed="rId3" cstate="print">
            <a:lum bright="70000" contrast="-70000"/>
            <a:extLst>
              <a:ext uri="{BEBA8EAE-BF5A-486C-A8C5-ECC9F3942E4B}">
                <a14:imgProps xmlns:a14="http://schemas.microsoft.com/office/drawing/2010/main">
                  <a14:imgLayer r:embed="rId4">
                    <a14:imgEffect>
                      <a14:saturation sat="93000"/>
                    </a14:imgEffect>
                  </a14:imgLayer>
                </a14:imgProps>
              </a:ext>
              <a:ext uri="{28A0092B-C50C-407E-A947-70E740481C1C}">
                <a14:useLocalDpi xmlns:a14="http://schemas.microsoft.com/office/drawing/2010/main" val="0"/>
              </a:ext>
            </a:extLst>
          </a:blip>
          <a:stretch>
            <a:fillRect/>
          </a:stretch>
        </p:blipFill>
        <p:spPr>
          <a:xfrm>
            <a:off x="7580671" y="307360"/>
            <a:ext cx="1187246" cy="1132991"/>
          </a:xfrm>
          <a:prstGeom prst="rect">
            <a:avLst/>
          </a:prstGeom>
          <a:noFill/>
        </p:spPr>
      </p:pic>
    </p:spTree>
    <p:extLst>
      <p:ext uri="{BB962C8B-B14F-4D97-AF65-F5344CB8AC3E}">
        <p14:creationId xmlns:p14="http://schemas.microsoft.com/office/powerpoint/2010/main" val="5505109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Timing</a:t>
            </a:r>
            <a:endParaRPr lang="en-US" dirty="0"/>
          </a:p>
        </p:txBody>
      </p:sp>
      <p:sp>
        <p:nvSpPr>
          <p:cNvPr id="3" name="Content Placeholder 2"/>
          <p:cNvSpPr>
            <a:spLocks noGrp="1"/>
          </p:cNvSpPr>
          <p:nvPr>
            <p:ph idx="1"/>
          </p:nvPr>
        </p:nvSpPr>
        <p:spPr/>
        <p:txBody>
          <a:bodyPr/>
          <a:lstStyle/>
          <a:p>
            <a:r>
              <a:rPr lang="en-US" dirty="0" smtClean="0"/>
              <a:t>Matthew</a:t>
            </a:r>
            <a:r>
              <a:rPr lang="en-US" dirty="0" smtClean="0">
                <a:effectLst/>
              </a:rPr>
              <a:t> 2:1a</a:t>
            </a:r>
          </a:p>
          <a:p>
            <a:pPr lvl="1"/>
            <a:r>
              <a:rPr lang="en-US" dirty="0" smtClean="0">
                <a:effectLst/>
              </a:rPr>
              <a:t>Now</a:t>
            </a:r>
            <a:r>
              <a:rPr lang="en-US" dirty="0">
                <a:effectLst/>
              </a:rPr>
              <a:t> after Jesus was born in Bethlehem of Judea in the days of Herod the </a:t>
            </a:r>
            <a:r>
              <a:rPr lang="en-US" dirty="0" smtClean="0">
                <a:effectLst/>
              </a:rPr>
              <a:t>king…</a:t>
            </a:r>
            <a:endParaRPr lang="en-US" dirty="0" smtClean="0"/>
          </a:p>
          <a:p>
            <a:r>
              <a:rPr lang="en-US" dirty="0" smtClean="0"/>
              <a:t>Luke 2:1-2</a:t>
            </a:r>
          </a:p>
          <a:p>
            <a:pPr lvl="1"/>
            <a:r>
              <a:rPr lang="en-US" dirty="0">
                <a:effectLst/>
              </a:rPr>
              <a:t>In those days a decree went out from Caesar Augustus that all the world should be registered. </a:t>
            </a:r>
            <a:r>
              <a:rPr lang="en-US" b="1" baseline="30000" dirty="0">
                <a:effectLst/>
              </a:rPr>
              <a:t>2 </a:t>
            </a:r>
            <a:r>
              <a:rPr lang="en-US" dirty="0">
                <a:effectLst/>
              </a:rPr>
              <a:t>This was the first registration when</a:t>
            </a:r>
            <a:r>
              <a:rPr lang="en-US" baseline="30000" dirty="0">
                <a:effectLst/>
              </a:rPr>
              <a:t>[</a:t>
            </a:r>
            <a:r>
              <a:rPr lang="en-US" baseline="30000" dirty="0">
                <a:effectLst/>
                <a:hlinkClick r:id="rId2" tooltip="See footnote a"/>
              </a:rPr>
              <a:t>a</a:t>
            </a:r>
            <a:r>
              <a:rPr lang="en-US" baseline="30000" dirty="0">
                <a:effectLst/>
              </a:rPr>
              <a:t>]</a:t>
            </a:r>
            <a:r>
              <a:rPr lang="en-US" dirty="0">
                <a:effectLst/>
              </a:rPr>
              <a:t> </a:t>
            </a:r>
            <a:r>
              <a:rPr lang="en-US" dirty="0" err="1">
                <a:effectLst/>
              </a:rPr>
              <a:t>Quirinius</a:t>
            </a:r>
            <a:r>
              <a:rPr lang="en-US" dirty="0">
                <a:effectLst/>
              </a:rPr>
              <a:t> was governor of Syria.</a:t>
            </a:r>
            <a:endParaRPr lang="en-US" dirty="0"/>
          </a:p>
        </p:txBody>
      </p:sp>
    </p:spTree>
    <p:extLst>
      <p:ext uri="{BB962C8B-B14F-4D97-AF65-F5344CB8AC3E}">
        <p14:creationId xmlns:p14="http://schemas.microsoft.com/office/powerpoint/2010/main" val="9949408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Difficulty</a:t>
            </a:r>
            <a:endParaRPr lang="en-US" dirty="0"/>
          </a:p>
        </p:txBody>
      </p:sp>
      <p:sp>
        <p:nvSpPr>
          <p:cNvPr id="3" name="Content Placeholder 2"/>
          <p:cNvSpPr>
            <a:spLocks noGrp="1"/>
          </p:cNvSpPr>
          <p:nvPr>
            <p:ph idx="1"/>
          </p:nvPr>
        </p:nvSpPr>
        <p:spPr/>
        <p:txBody>
          <a:bodyPr/>
          <a:lstStyle/>
          <a:p>
            <a:r>
              <a:rPr lang="en-US" dirty="0" smtClean="0"/>
              <a:t>Herod the Great dies March/April 4 BC</a:t>
            </a:r>
          </a:p>
          <a:p>
            <a:r>
              <a:rPr lang="en-US" dirty="0" err="1" smtClean="0"/>
              <a:t>Quirinius</a:t>
            </a:r>
            <a:r>
              <a:rPr lang="en-US" dirty="0" smtClean="0"/>
              <a:t> becomes governor 6 AD</a:t>
            </a:r>
            <a:endParaRPr lang="en-US" dirty="0"/>
          </a:p>
        </p:txBody>
      </p:sp>
    </p:spTree>
    <p:extLst>
      <p:ext uri="{BB962C8B-B14F-4D97-AF65-F5344CB8AC3E}">
        <p14:creationId xmlns:p14="http://schemas.microsoft.com/office/powerpoint/2010/main" val="38717060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1 </a:t>
            </a:r>
            <a:endParaRPr lang="en-US" dirty="0"/>
          </a:p>
        </p:txBody>
      </p:sp>
      <p:sp>
        <p:nvSpPr>
          <p:cNvPr id="3" name="Content Placeholder 2"/>
          <p:cNvSpPr>
            <a:spLocks noGrp="1"/>
          </p:cNvSpPr>
          <p:nvPr>
            <p:ph idx="1"/>
          </p:nvPr>
        </p:nvSpPr>
        <p:spPr/>
        <p:txBody>
          <a:bodyPr>
            <a:normAutofit lnSpcReduction="10000"/>
          </a:bodyPr>
          <a:lstStyle/>
          <a:p>
            <a:r>
              <a:rPr lang="en-US" dirty="0" smtClean="0"/>
              <a:t>Acts 5:37</a:t>
            </a:r>
          </a:p>
          <a:p>
            <a:pPr lvl="1"/>
            <a:r>
              <a:rPr lang="en-US" b="1" baseline="30000" dirty="0">
                <a:effectLst/>
              </a:rPr>
              <a:t>37 </a:t>
            </a:r>
            <a:r>
              <a:rPr lang="en-US" dirty="0">
                <a:effectLst/>
              </a:rPr>
              <a:t>After him Judas the Galilean rose up in the days of the census and drew away some of the people after him. He too perished, and all who followed him were scattered</a:t>
            </a:r>
            <a:r>
              <a:rPr lang="en-US" dirty="0" smtClean="0">
                <a:effectLst/>
              </a:rPr>
              <a:t>.</a:t>
            </a:r>
          </a:p>
          <a:p>
            <a:endParaRPr lang="en-US" dirty="0" smtClean="0"/>
          </a:p>
          <a:p>
            <a:r>
              <a:rPr lang="en-US" dirty="0" smtClean="0"/>
              <a:t>Luke 2:1-2</a:t>
            </a:r>
          </a:p>
          <a:p>
            <a:pPr lvl="1"/>
            <a:r>
              <a:rPr lang="en-US" dirty="0" smtClean="0">
                <a:effectLst/>
              </a:rPr>
              <a:t>In </a:t>
            </a:r>
            <a:r>
              <a:rPr lang="en-US" dirty="0">
                <a:effectLst/>
              </a:rPr>
              <a:t>those days a decree went out from Caesar Augustus that all the world should be registered. </a:t>
            </a:r>
            <a:r>
              <a:rPr lang="en-US" b="1" baseline="30000" dirty="0">
                <a:effectLst/>
              </a:rPr>
              <a:t>2 </a:t>
            </a:r>
            <a:r>
              <a:rPr lang="en-US" dirty="0">
                <a:effectLst/>
              </a:rPr>
              <a:t>This was the first registration when</a:t>
            </a:r>
            <a:r>
              <a:rPr lang="en-US" baseline="30000" dirty="0">
                <a:effectLst/>
              </a:rPr>
              <a:t>[</a:t>
            </a:r>
            <a:r>
              <a:rPr lang="en-US" baseline="30000" dirty="0">
                <a:effectLst/>
                <a:hlinkClick r:id="rId2" tooltip="See footnote a"/>
              </a:rPr>
              <a:t>a</a:t>
            </a:r>
            <a:r>
              <a:rPr lang="en-US" baseline="30000" dirty="0">
                <a:effectLst/>
              </a:rPr>
              <a:t>]</a:t>
            </a:r>
            <a:r>
              <a:rPr lang="en-US" dirty="0">
                <a:effectLst/>
              </a:rPr>
              <a:t> </a:t>
            </a:r>
            <a:r>
              <a:rPr lang="en-US" dirty="0" err="1">
                <a:effectLst/>
              </a:rPr>
              <a:t>Quirinius</a:t>
            </a:r>
            <a:r>
              <a:rPr lang="en-US" dirty="0">
                <a:effectLst/>
              </a:rPr>
              <a:t> was governor of Syria.</a:t>
            </a:r>
          </a:p>
          <a:p>
            <a:pPr marL="342900" lvl="1" indent="0">
              <a:buNone/>
            </a:pPr>
            <a:endParaRPr lang="en-US" dirty="0">
              <a:effectLst/>
            </a:endParaRPr>
          </a:p>
          <a:p>
            <a:pPr marL="342900" lvl="1" indent="0">
              <a:buNone/>
            </a:pPr>
            <a:endParaRPr lang="en-US" dirty="0">
              <a:effectLst/>
            </a:endParaRPr>
          </a:p>
        </p:txBody>
      </p:sp>
    </p:spTree>
    <p:extLst>
      <p:ext uri="{BB962C8B-B14F-4D97-AF65-F5344CB8AC3E}">
        <p14:creationId xmlns:p14="http://schemas.microsoft.com/office/powerpoint/2010/main" val="1223534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effectLst>
                  <a:outerShdw blurRad="38100" dist="38100" dir="2700000" algn="tl">
                    <a:srgbClr val="000000">
                      <a:alpha val="43137"/>
                    </a:srgbClr>
                  </a:outerShdw>
                </a:effectLst>
                <a:latin typeface="Georgia" panose="02040502050405020303" pitchFamily="18" charset="0"/>
              </a:rPr>
              <a:t>Foundations For Faith</a:t>
            </a:r>
          </a:p>
        </p:txBody>
      </p:sp>
      <p:sp>
        <p:nvSpPr>
          <p:cNvPr id="3" name="Subtitle 2"/>
          <p:cNvSpPr>
            <a:spLocks noGrp="1"/>
          </p:cNvSpPr>
          <p:nvPr>
            <p:ph type="subTitle" idx="1"/>
          </p:nvPr>
        </p:nvSpPr>
        <p:spPr/>
        <p:txBody>
          <a:bodyPr>
            <a:normAutofit/>
          </a:bodyPr>
          <a:lstStyle/>
          <a:p>
            <a:endParaRPr lang="en-US" sz="2800" dirty="0">
              <a:effectLst>
                <a:outerShdw blurRad="38100" dist="38100" dir="2700000" algn="tl">
                  <a:srgbClr val="000000">
                    <a:alpha val="43137"/>
                  </a:srgbClr>
                </a:outerShdw>
              </a:effectLst>
            </a:endParaRPr>
          </a:p>
        </p:txBody>
      </p:sp>
      <p:sp>
        <p:nvSpPr>
          <p:cNvPr id="5" name="Rectangle 4"/>
          <p:cNvSpPr/>
          <p:nvPr/>
        </p:nvSpPr>
        <p:spPr>
          <a:xfrm>
            <a:off x="2496312" y="2906682"/>
            <a:ext cx="4160520" cy="122448"/>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3" cstate="print">
            <a:lum bright="70000" contrast="-70000"/>
            <a:extLst>
              <a:ext uri="{BEBA8EAE-BF5A-486C-A8C5-ECC9F3942E4B}">
                <a14:imgProps xmlns:a14="http://schemas.microsoft.com/office/drawing/2010/main">
                  <a14:imgLayer r:embed="rId4">
                    <a14:imgEffect>
                      <a14:saturation sat="93000"/>
                    </a14:imgEffect>
                  </a14:imgLayer>
                </a14:imgProps>
              </a:ext>
              <a:ext uri="{28A0092B-C50C-407E-A947-70E740481C1C}">
                <a14:useLocalDpi xmlns:a14="http://schemas.microsoft.com/office/drawing/2010/main" val="0"/>
              </a:ext>
            </a:extLst>
          </a:blip>
          <a:stretch>
            <a:fillRect/>
          </a:stretch>
        </p:blipFill>
        <p:spPr>
          <a:xfrm>
            <a:off x="7580671" y="307360"/>
            <a:ext cx="1187246" cy="1132991"/>
          </a:xfrm>
          <a:prstGeom prst="rect">
            <a:avLst/>
          </a:prstGeom>
          <a:noFill/>
        </p:spPr>
      </p:pic>
    </p:spTree>
    <p:extLst>
      <p:ext uri="{BB962C8B-B14F-4D97-AF65-F5344CB8AC3E}">
        <p14:creationId xmlns:p14="http://schemas.microsoft.com/office/powerpoint/2010/main" val="362589441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2  </a:t>
            </a:r>
            <a:endParaRPr lang="en-US" dirty="0"/>
          </a:p>
        </p:txBody>
      </p:sp>
      <p:sp>
        <p:nvSpPr>
          <p:cNvPr id="3" name="Content Placeholder 2"/>
          <p:cNvSpPr>
            <a:spLocks noGrp="1"/>
          </p:cNvSpPr>
          <p:nvPr>
            <p:ph idx="1"/>
          </p:nvPr>
        </p:nvSpPr>
        <p:spPr/>
        <p:txBody>
          <a:bodyPr/>
          <a:lstStyle/>
          <a:p>
            <a:r>
              <a:rPr lang="en-US" dirty="0" err="1" smtClean="0"/>
              <a:t>Quirinius</a:t>
            </a:r>
            <a:r>
              <a:rPr lang="en-US" dirty="0" smtClean="0"/>
              <a:t> was a “Governor” in effect</a:t>
            </a:r>
          </a:p>
          <a:p>
            <a:pPr lvl="1"/>
            <a:r>
              <a:rPr lang="en-US" dirty="0" smtClean="0"/>
              <a:t>Ruled in the East like a Vice-Emperor from 12 to 1 BC</a:t>
            </a:r>
          </a:p>
          <a:p>
            <a:pPr lvl="1"/>
            <a:r>
              <a:rPr lang="en-US" dirty="0" smtClean="0"/>
              <a:t>More circumstantial and conjecture</a:t>
            </a:r>
            <a:endParaRPr lang="en-US" dirty="0"/>
          </a:p>
        </p:txBody>
      </p:sp>
    </p:spTree>
    <p:extLst>
      <p:ext uri="{BB962C8B-B14F-4D97-AF65-F5344CB8AC3E}">
        <p14:creationId xmlns:p14="http://schemas.microsoft.com/office/powerpoint/2010/main" val="16614968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Angel appears to Zechariah</a:t>
            </a:r>
          </a:p>
          <a:p>
            <a:pPr lvl="1"/>
            <a:r>
              <a:rPr lang="en-US" dirty="0" smtClean="0"/>
              <a:t>Summer/Fall of 6 BC</a:t>
            </a:r>
          </a:p>
          <a:p>
            <a:pPr lvl="1"/>
            <a:r>
              <a:rPr lang="en-US" dirty="0" smtClean="0"/>
              <a:t>Elizabeth conceives</a:t>
            </a:r>
          </a:p>
          <a:p>
            <a:r>
              <a:rPr lang="en-US" dirty="0" smtClean="0"/>
              <a:t>Angel appears to Mary </a:t>
            </a:r>
          </a:p>
          <a:p>
            <a:pPr lvl="1"/>
            <a:r>
              <a:rPr lang="en-US" dirty="0" smtClean="0"/>
              <a:t>March 5 BC (Elizabeth is in her 6</a:t>
            </a:r>
            <a:r>
              <a:rPr lang="en-US" baseline="30000" dirty="0" smtClean="0"/>
              <a:t>th</a:t>
            </a:r>
            <a:r>
              <a:rPr lang="en-US" dirty="0" smtClean="0"/>
              <a:t> month)</a:t>
            </a:r>
          </a:p>
          <a:p>
            <a:r>
              <a:rPr lang="en-US" dirty="0" smtClean="0"/>
              <a:t>John </a:t>
            </a:r>
            <a:r>
              <a:rPr lang="en-US" dirty="0"/>
              <a:t>the Baptist born</a:t>
            </a:r>
          </a:p>
          <a:p>
            <a:pPr lvl="1"/>
            <a:r>
              <a:rPr lang="en-US" dirty="0" smtClean="0"/>
              <a:t>June of 5 BC (6 months before Jesus)</a:t>
            </a:r>
          </a:p>
          <a:p>
            <a:r>
              <a:rPr lang="en-US" dirty="0" smtClean="0"/>
              <a:t>Jesus </a:t>
            </a:r>
            <a:r>
              <a:rPr lang="en-US" dirty="0"/>
              <a:t>born</a:t>
            </a:r>
          </a:p>
          <a:p>
            <a:pPr lvl="1"/>
            <a:r>
              <a:rPr lang="en-US" dirty="0" smtClean="0"/>
              <a:t>December of </a:t>
            </a:r>
            <a:r>
              <a:rPr lang="en-US" dirty="0"/>
              <a:t>5 BC </a:t>
            </a:r>
            <a:r>
              <a:rPr lang="en-US" dirty="0" smtClean="0"/>
              <a:t>– 4000</a:t>
            </a:r>
            <a:r>
              <a:rPr lang="en-US" baseline="30000" dirty="0" smtClean="0"/>
              <a:t>th</a:t>
            </a:r>
            <a:r>
              <a:rPr lang="en-US" dirty="0" smtClean="0"/>
              <a:t> Year of the World</a:t>
            </a:r>
            <a:endParaRPr lang="en-US" dirty="0"/>
          </a:p>
          <a:p>
            <a:pPr lvl="1"/>
            <a:endParaRPr lang="en-US" dirty="0"/>
          </a:p>
        </p:txBody>
      </p:sp>
    </p:spTree>
    <p:extLst>
      <p:ext uri="{BB962C8B-B14F-4D97-AF65-F5344CB8AC3E}">
        <p14:creationId xmlns:p14="http://schemas.microsoft.com/office/powerpoint/2010/main" val="37839701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Circumcised </a:t>
            </a:r>
            <a:r>
              <a:rPr lang="en-US" dirty="0"/>
              <a:t>and named Jesus</a:t>
            </a:r>
          </a:p>
          <a:p>
            <a:pPr lvl="1"/>
            <a:r>
              <a:rPr lang="en-US" dirty="0" smtClean="0"/>
              <a:t>8</a:t>
            </a:r>
            <a:r>
              <a:rPr lang="en-US" baseline="30000" dirty="0" smtClean="0"/>
              <a:t>th</a:t>
            </a:r>
            <a:r>
              <a:rPr lang="en-US" dirty="0" smtClean="0"/>
              <a:t> Day</a:t>
            </a:r>
          </a:p>
          <a:p>
            <a:r>
              <a:rPr lang="en-US" dirty="0" smtClean="0"/>
              <a:t> Jesus Presented in the Temple</a:t>
            </a:r>
          </a:p>
          <a:p>
            <a:pPr lvl="1"/>
            <a:r>
              <a:rPr lang="en-US" dirty="0" smtClean="0"/>
              <a:t>40</a:t>
            </a:r>
            <a:r>
              <a:rPr lang="en-US" baseline="30000" dirty="0" smtClean="0"/>
              <a:t>th</a:t>
            </a:r>
            <a:r>
              <a:rPr lang="en-US" dirty="0" smtClean="0"/>
              <a:t> Day after birth</a:t>
            </a:r>
          </a:p>
          <a:p>
            <a:r>
              <a:rPr lang="en-US" dirty="0" smtClean="0"/>
              <a:t>Magi Visit &amp; Mary and Joseph flee</a:t>
            </a:r>
          </a:p>
          <a:p>
            <a:r>
              <a:rPr lang="en-US" dirty="0" smtClean="0"/>
              <a:t>Herod the Great dies</a:t>
            </a:r>
          </a:p>
          <a:p>
            <a:pPr lvl="1"/>
            <a:r>
              <a:rPr lang="en-US" dirty="0"/>
              <a:t>Mar/Apr of 4 </a:t>
            </a:r>
            <a:r>
              <a:rPr lang="en-US" dirty="0" smtClean="0"/>
              <a:t>BC</a:t>
            </a:r>
          </a:p>
          <a:p>
            <a:pPr lvl="1"/>
            <a:r>
              <a:rPr lang="en-US" dirty="0" err="1" smtClean="0"/>
              <a:t>Archelaus</a:t>
            </a:r>
            <a:r>
              <a:rPr lang="en-US" dirty="0" smtClean="0"/>
              <a:t> becomes King (reigns until 6 AD)</a:t>
            </a:r>
            <a:endParaRPr lang="en-US" dirty="0"/>
          </a:p>
          <a:p>
            <a:r>
              <a:rPr lang="en-US" dirty="0" smtClean="0"/>
              <a:t>Mary and Joseph return to Nazareth</a:t>
            </a:r>
            <a:endParaRPr lang="en-US" dirty="0"/>
          </a:p>
          <a:p>
            <a:pPr lvl="1"/>
            <a:endParaRPr lang="en-US" dirty="0"/>
          </a:p>
        </p:txBody>
      </p:sp>
    </p:spTree>
    <p:extLst>
      <p:ext uri="{BB962C8B-B14F-4D97-AF65-F5344CB8AC3E}">
        <p14:creationId xmlns:p14="http://schemas.microsoft.com/office/powerpoint/2010/main" val="42209551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33063" t="25001" r="8945" b="9373"/>
          <a:stretch/>
        </p:blipFill>
        <p:spPr>
          <a:xfrm>
            <a:off x="932835" y="-5060"/>
            <a:ext cx="7293077" cy="5720060"/>
          </a:xfrm>
        </p:spPr>
      </p:pic>
    </p:spTree>
    <p:extLst>
      <p:ext uri="{BB962C8B-B14F-4D97-AF65-F5344CB8AC3E}">
        <p14:creationId xmlns:p14="http://schemas.microsoft.com/office/powerpoint/2010/main" val="2216697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Testament Survey</a:t>
            </a:r>
          </a:p>
        </p:txBody>
      </p:sp>
      <p:sp>
        <p:nvSpPr>
          <p:cNvPr id="3" name="Content Placeholder 2"/>
          <p:cNvSpPr>
            <a:spLocks noGrp="1"/>
          </p:cNvSpPr>
          <p:nvPr>
            <p:ph idx="1"/>
          </p:nvPr>
        </p:nvSpPr>
        <p:spPr/>
        <p:txBody>
          <a:bodyPr numCol="2">
            <a:normAutofit/>
          </a:bodyPr>
          <a:lstStyle/>
          <a:p>
            <a:r>
              <a:rPr lang="en-US" dirty="0">
                <a:solidFill>
                  <a:schemeClr val="bg1">
                    <a:lumMod val="75000"/>
                  </a:schemeClr>
                </a:solidFill>
              </a:rPr>
              <a:t>Inter-</a:t>
            </a:r>
            <a:r>
              <a:rPr lang="en-US" dirty="0" err="1">
                <a:solidFill>
                  <a:schemeClr val="bg1">
                    <a:lumMod val="75000"/>
                  </a:schemeClr>
                </a:solidFill>
              </a:rPr>
              <a:t>Testamental</a:t>
            </a:r>
            <a:r>
              <a:rPr lang="en-US" dirty="0">
                <a:solidFill>
                  <a:schemeClr val="bg1">
                    <a:lumMod val="75000"/>
                  </a:schemeClr>
                </a:solidFill>
              </a:rPr>
              <a:t> Era</a:t>
            </a:r>
          </a:p>
          <a:p>
            <a:r>
              <a:rPr lang="en-US" dirty="0"/>
              <a:t>Life of Jesus</a:t>
            </a:r>
          </a:p>
          <a:p>
            <a:r>
              <a:rPr lang="en-US" dirty="0"/>
              <a:t>Acts of the Apostles</a:t>
            </a:r>
          </a:p>
          <a:p>
            <a:r>
              <a:rPr lang="en-US" dirty="0"/>
              <a:t>Church History</a:t>
            </a:r>
          </a:p>
        </p:txBody>
      </p:sp>
    </p:spTree>
    <p:extLst>
      <p:ext uri="{BB962C8B-B14F-4D97-AF65-F5344CB8AC3E}">
        <p14:creationId xmlns:p14="http://schemas.microsoft.com/office/powerpoint/2010/main" val="7465984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553A30B-8368-010F-79DF-3B546B9108D6}"/>
              </a:ext>
            </a:extLst>
          </p:cNvPr>
          <p:cNvSpPr>
            <a:spLocks noGrp="1"/>
          </p:cNvSpPr>
          <p:nvPr>
            <p:ph type="title"/>
          </p:nvPr>
        </p:nvSpPr>
        <p:spPr/>
        <p:txBody>
          <a:bodyPr/>
          <a:lstStyle/>
          <a:p>
            <a:r>
              <a:rPr lang="en-US" dirty="0"/>
              <a:t>The </a:t>
            </a:r>
            <a:r>
              <a:rPr lang="en-US" dirty="0" smtClean="0"/>
              <a:t>Life of Jesus</a:t>
            </a:r>
            <a:endParaRPr lang="en-US" dirty="0"/>
          </a:p>
        </p:txBody>
      </p:sp>
      <p:sp>
        <p:nvSpPr>
          <p:cNvPr id="3" name="Content Placeholder 2">
            <a:extLst>
              <a:ext uri="{FF2B5EF4-FFF2-40B4-BE49-F238E27FC236}">
                <a16:creationId xmlns="" xmlns:a16="http://schemas.microsoft.com/office/drawing/2014/main" id="{59478102-536F-3EEA-7FB6-63A362BEC7ED}"/>
              </a:ext>
            </a:extLst>
          </p:cNvPr>
          <p:cNvSpPr>
            <a:spLocks noGrp="1"/>
          </p:cNvSpPr>
          <p:nvPr>
            <p:ph idx="1"/>
          </p:nvPr>
        </p:nvSpPr>
        <p:spPr/>
        <p:txBody>
          <a:bodyPr>
            <a:normAutofit/>
          </a:bodyPr>
          <a:lstStyle/>
          <a:p>
            <a:r>
              <a:rPr lang="en-US" dirty="0" smtClean="0"/>
              <a:t>NT Overview/Birth of Jesus – Dec 3</a:t>
            </a:r>
            <a:r>
              <a:rPr lang="en-US" baseline="30000" dirty="0" smtClean="0"/>
              <a:t>rd</a:t>
            </a:r>
            <a:r>
              <a:rPr lang="en-US" dirty="0" smtClean="0"/>
              <a:t> </a:t>
            </a:r>
            <a:endParaRPr lang="en-US" dirty="0"/>
          </a:p>
          <a:p>
            <a:r>
              <a:rPr lang="en-US" dirty="0" smtClean="0"/>
              <a:t>John the Baptist</a:t>
            </a:r>
            <a:r>
              <a:rPr lang="en-US" dirty="0" smtClean="0"/>
              <a:t> </a:t>
            </a:r>
            <a:r>
              <a:rPr lang="en-US" dirty="0"/>
              <a:t>– </a:t>
            </a:r>
            <a:r>
              <a:rPr lang="en-US" dirty="0" smtClean="0"/>
              <a:t>Dec</a:t>
            </a:r>
            <a:r>
              <a:rPr lang="en-US" dirty="0" smtClean="0"/>
              <a:t> </a:t>
            </a:r>
            <a:r>
              <a:rPr lang="en-US" dirty="0" smtClean="0"/>
              <a:t>10</a:t>
            </a:r>
            <a:r>
              <a:rPr lang="en-US" baseline="30000" dirty="0" smtClean="0"/>
              <a:t>th</a:t>
            </a:r>
            <a:endParaRPr lang="en-US" dirty="0"/>
          </a:p>
          <a:p>
            <a:r>
              <a:rPr lang="en-US" dirty="0" smtClean="0"/>
              <a:t>Jesus’ Ministry Begins – Dec 17</a:t>
            </a:r>
            <a:r>
              <a:rPr lang="en-US" baseline="30000" dirty="0" smtClean="0"/>
              <a:t>th</a:t>
            </a:r>
            <a:endParaRPr lang="en-US" dirty="0"/>
          </a:p>
          <a:p>
            <a:r>
              <a:rPr lang="en-US" i="1" dirty="0" smtClean="0"/>
              <a:t>Christmas </a:t>
            </a:r>
            <a:r>
              <a:rPr lang="en-US" i="1" dirty="0"/>
              <a:t>Break – </a:t>
            </a:r>
            <a:r>
              <a:rPr lang="en-US" i="1" dirty="0" smtClean="0"/>
              <a:t>Dec 24</a:t>
            </a:r>
            <a:r>
              <a:rPr lang="en-US" i="1" baseline="30000" dirty="0" smtClean="0"/>
              <a:t>th</a:t>
            </a:r>
            <a:r>
              <a:rPr lang="en-US" i="1" dirty="0" smtClean="0"/>
              <a:t> </a:t>
            </a:r>
          </a:p>
          <a:p>
            <a:r>
              <a:rPr lang="en-US" i="1" dirty="0" smtClean="0"/>
              <a:t>New Year’s Break – Dec 31</a:t>
            </a:r>
            <a:r>
              <a:rPr lang="en-US" i="1" baseline="30000" dirty="0" smtClean="0"/>
              <a:t>st</a:t>
            </a:r>
            <a:r>
              <a:rPr lang="en-US" i="1" dirty="0" smtClean="0"/>
              <a:t> </a:t>
            </a:r>
          </a:p>
          <a:p>
            <a:r>
              <a:rPr lang="en-US" i="1" dirty="0" smtClean="0"/>
              <a:t>Christmas Party – Jan 7</a:t>
            </a:r>
            <a:r>
              <a:rPr lang="en-US" i="1" baseline="30000" dirty="0" smtClean="0"/>
              <a:t>th</a:t>
            </a:r>
            <a:r>
              <a:rPr lang="en-US" i="1" dirty="0" smtClean="0"/>
              <a:t> </a:t>
            </a:r>
            <a:endParaRPr lang="en-US" i="1" dirty="0"/>
          </a:p>
          <a:p>
            <a:endParaRPr lang="en-US" dirty="0"/>
          </a:p>
        </p:txBody>
      </p:sp>
    </p:spTree>
    <p:extLst>
      <p:ext uri="{BB962C8B-B14F-4D97-AF65-F5344CB8AC3E}">
        <p14:creationId xmlns:p14="http://schemas.microsoft.com/office/powerpoint/2010/main" val="31458539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Books of the New Testament</a:t>
            </a:r>
          </a:p>
        </p:txBody>
      </p:sp>
      <p:sp>
        <p:nvSpPr>
          <p:cNvPr id="3" name="Content Placeholder 2"/>
          <p:cNvSpPr>
            <a:spLocks noGrp="1"/>
          </p:cNvSpPr>
          <p:nvPr>
            <p:ph idx="1"/>
          </p:nvPr>
        </p:nvSpPr>
        <p:spPr/>
        <p:txBody>
          <a:bodyPr numCol="4">
            <a:noAutofit/>
          </a:bodyPr>
          <a:lstStyle/>
          <a:p>
            <a:r>
              <a:rPr lang="en-US" sz="2000" b="1" dirty="0"/>
              <a:t>Matthew</a:t>
            </a:r>
          </a:p>
          <a:p>
            <a:r>
              <a:rPr lang="en-US" sz="2000" dirty="0"/>
              <a:t>Mark</a:t>
            </a:r>
          </a:p>
          <a:p>
            <a:r>
              <a:rPr lang="en-US" sz="2000" b="1" dirty="0"/>
              <a:t>Luke</a:t>
            </a:r>
          </a:p>
          <a:p>
            <a:r>
              <a:rPr lang="en-US" sz="2000" dirty="0"/>
              <a:t>John</a:t>
            </a:r>
          </a:p>
          <a:p>
            <a:r>
              <a:rPr lang="en-US" sz="2000" dirty="0"/>
              <a:t>Acts</a:t>
            </a:r>
          </a:p>
          <a:p>
            <a:r>
              <a:rPr lang="en-US" sz="2000" dirty="0"/>
              <a:t>Romans</a:t>
            </a:r>
          </a:p>
          <a:p>
            <a:r>
              <a:rPr lang="en-US" sz="2000" dirty="0"/>
              <a:t>I Corinthians</a:t>
            </a:r>
          </a:p>
          <a:p>
            <a:r>
              <a:rPr lang="en-US" sz="2000" dirty="0"/>
              <a:t>II Corinthians</a:t>
            </a:r>
          </a:p>
          <a:p>
            <a:r>
              <a:rPr lang="en-US" sz="2000" dirty="0"/>
              <a:t>Galatians</a:t>
            </a:r>
          </a:p>
          <a:p>
            <a:r>
              <a:rPr lang="en-US" sz="2000" dirty="0"/>
              <a:t>Ephesians</a:t>
            </a:r>
          </a:p>
          <a:p>
            <a:r>
              <a:rPr lang="en-US" sz="2000" dirty="0"/>
              <a:t>Philippians</a:t>
            </a:r>
          </a:p>
          <a:p>
            <a:r>
              <a:rPr lang="en-US" sz="2000" dirty="0"/>
              <a:t>Colossians</a:t>
            </a:r>
          </a:p>
          <a:p>
            <a:r>
              <a:rPr lang="en-US" sz="2000" dirty="0"/>
              <a:t>I Thessalonians</a:t>
            </a:r>
          </a:p>
          <a:p>
            <a:r>
              <a:rPr lang="en-US" sz="2000" dirty="0"/>
              <a:t>II Thessalonians</a:t>
            </a:r>
          </a:p>
          <a:p>
            <a:r>
              <a:rPr lang="en-US" sz="2000" dirty="0"/>
              <a:t>I Timothy</a:t>
            </a:r>
          </a:p>
          <a:p>
            <a:r>
              <a:rPr lang="en-US" sz="2000" dirty="0"/>
              <a:t>II Timothy</a:t>
            </a:r>
          </a:p>
          <a:p>
            <a:r>
              <a:rPr lang="en-US" sz="2000" dirty="0"/>
              <a:t>Titus</a:t>
            </a:r>
          </a:p>
          <a:p>
            <a:r>
              <a:rPr lang="en-US" sz="2000" dirty="0"/>
              <a:t>Philemon</a:t>
            </a:r>
          </a:p>
          <a:p>
            <a:r>
              <a:rPr lang="en-US" sz="2000" dirty="0"/>
              <a:t>Hebrews</a:t>
            </a:r>
          </a:p>
          <a:p>
            <a:r>
              <a:rPr lang="en-US" sz="2000" dirty="0"/>
              <a:t>James</a:t>
            </a:r>
          </a:p>
          <a:p>
            <a:r>
              <a:rPr lang="en-US" sz="2000" dirty="0"/>
              <a:t>I Peter</a:t>
            </a:r>
          </a:p>
          <a:p>
            <a:r>
              <a:rPr lang="en-US" sz="2000" dirty="0"/>
              <a:t>II Peter</a:t>
            </a:r>
          </a:p>
          <a:p>
            <a:r>
              <a:rPr lang="en-US" sz="2000" dirty="0"/>
              <a:t>I John</a:t>
            </a:r>
          </a:p>
          <a:p>
            <a:r>
              <a:rPr lang="en-US" sz="2000" dirty="0"/>
              <a:t>II John</a:t>
            </a:r>
          </a:p>
          <a:p>
            <a:r>
              <a:rPr lang="en-US" sz="2000" dirty="0"/>
              <a:t>III John</a:t>
            </a:r>
          </a:p>
          <a:p>
            <a:r>
              <a:rPr lang="en-US" sz="2000" dirty="0"/>
              <a:t>Jude</a:t>
            </a:r>
          </a:p>
          <a:p>
            <a:r>
              <a:rPr lang="en-US" sz="2000" dirty="0"/>
              <a:t>Revelation</a:t>
            </a:r>
          </a:p>
        </p:txBody>
      </p:sp>
    </p:spTree>
    <p:extLst>
      <p:ext uri="{BB962C8B-B14F-4D97-AF65-F5344CB8AC3E}">
        <p14:creationId xmlns:p14="http://schemas.microsoft.com/office/powerpoint/2010/main" val="8204975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effectLst>
                  <a:outerShdw blurRad="38100" dist="38100" dir="2700000" algn="tl">
                    <a:srgbClr val="000000">
                      <a:alpha val="43137"/>
                    </a:srgbClr>
                  </a:outerShdw>
                </a:effectLst>
                <a:latin typeface="Georgia" panose="02040502050405020303" pitchFamily="18" charset="0"/>
              </a:rPr>
              <a:t>NT Overview</a:t>
            </a:r>
            <a:endParaRPr lang="en-US" dirty="0">
              <a:effectLst>
                <a:outerShdw blurRad="38100" dist="38100" dir="2700000" algn="tl">
                  <a:srgbClr val="000000">
                    <a:alpha val="43137"/>
                  </a:srgbClr>
                </a:outerShdw>
              </a:effectLst>
              <a:latin typeface="Georgia" panose="02040502050405020303" pitchFamily="18" charset="0"/>
            </a:endParaRPr>
          </a:p>
        </p:txBody>
      </p:sp>
      <p:sp>
        <p:nvSpPr>
          <p:cNvPr id="3" name="Subtitle 2"/>
          <p:cNvSpPr>
            <a:spLocks noGrp="1"/>
          </p:cNvSpPr>
          <p:nvPr>
            <p:ph type="subTitle" idx="1"/>
          </p:nvPr>
        </p:nvSpPr>
        <p:spPr/>
        <p:txBody>
          <a:bodyPr>
            <a:normAutofit/>
          </a:bodyPr>
          <a:lstStyle/>
          <a:p>
            <a:endParaRPr lang="en-US" sz="2800" dirty="0">
              <a:effectLst>
                <a:outerShdw blurRad="38100" dist="38100" dir="2700000" algn="tl">
                  <a:srgbClr val="000000">
                    <a:alpha val="43137"/>
                  </a:srgbClr>
                </a:outerShdw>
              </a:effectLst>
            </a:endParaRPr>
          </a:p>
        </p:txBody>
      </p:sp>
      <p:sp>
        <p:nvSpPr>
          <p:cNvPr id="5" name="Rectangle 4"/>
          <p:cNvSpPr/>
          <p:nvPr/>
        </p:nvSpPr>
        <p:spPr>
          <a:xfrm>
            <a:off x="2496312" y="2906682"/>
            <a:ext cx="4160520" cy="122448"/>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p:cNvPicPr>
            <a:picLocks noChangeAspect="1"/>
          </p:cNvPicPr>
          <p:nvPr/>
        </p:nvPicPr>
        <p:blipFill>
          <a:blip r:embed="rId3" cstate="print">
            <a:lum bright="70000" contrast="-70000"/>
            <a:extLst>
              <a:ext uri="{BEBA8EAE-BF5A-486C-A8C5-ECC9F3942E4B}">
                <a14:imgProps xmlns:a14="http://schemas.microsoft.com/office/drawing/2010/main">
                  <a14:imgLayer r:embed="rId4">
                    <a14:imgEffect>
                      <a14:saturation sat="93000"/>
                    </a14:imgEffect>
                  </a14:imgLayer>
                </a14:imgProps>
              </a:ext>
              <a:ext uri="{28A0092B-C50C-407E-A947-70E740481C1C}">
                <a14:useLocalDpi xmlns:a14="http://schemas.microsoft.com/office/drawing/2010/main" val="0"/>
              </a:ext>
            </a:extLst>
          </a:blip>
          <a:stretch>
            <a:fillRect/>
          </a:stretch>
        </p:blipFill>
        <p:spPr>
          <a:xfrm>
            <a:off x="7580671" y="307360"/>
            <a:ext cx="1187246" cy="1132991"/>
          </a:xfrm>
          <a:prstGeom prst="rect">
            <a:avLst/>
          </a:prstGeom>
          <a:noFill/>
        </p:spPr>
      </p:pic>
    </p:spTree>
    <p:extLst>
      <p:ext uri="{BB962C8B-B14F-4D97-AF65-F5344CB8AC3E}">
        <p14:creationId xmlns:p14="http://schemas.microsoft.com/office/powerpoint/2010/main" val="19238568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New Testament</a:t>
            </a:r>
            <a:endParaRPr lang="en-US" dirty="0"/>
          </a:p>
        </p:txBody>
      </p:sp>
      <p:sp>
        <p:nvSpPr>
          <p:cNvPr id="3" name="Content Placeholder 2"/>
          <p:cNvSpPr>
            <a:spLocks noGrp="1"/>
          </p:cNvSpPr>
          <p:nvPr>
            <p:ph idx="1"/>
          </p:nvPr>
        </p:nvSpPr>
        <p:spPr/>
        <p:txBody>
          <a:bodyPr/>
          <a:lstStyle/>
          <a:p>
            <a:r>
              <a:rPr lang="en-US" dirty="0" smtClean="0"/>
              <a:t>Comprised of 27 Books by 8 or 9 authors</a:t>
            </a:r>
          </a:p>
          <a:p>
            <a:pPr lvl="1"/>
            <a:r>
              <a:rPr lang="en-US" dirty="0" smtClean="0"/>
              <a:t>Hebrews Author is uncertain</a:t>
            </a:r>
            <a:endParaRPr lang="en-US" dirty="0"/>
          </a:p>
          <a:p>
            <a:r>
              <a:rPr lang="en-US" dirty="0" smtClean="0"/>
              <a:t>Books compiled and canonized in 323 AD</a:t>
            </a:r>
          </a:p>
          <a:p>
            <a:pPr lvl="1"/>
            <a:r>
              <a:rPr lang="en-US" dirty="0" smtClean="0"/>
              <a:t>Nicaean Council</a:t>
            </a:r>
            <a:endParaRPr lang="en-US" dirty="0"/>
          </a:p>
        </p:txBody>
      </p:sp>
    </p:spTree>
    <p:extLst>
      <p:ext uri="{BB962C8B-B14F-4D97-AF65-F5344CB8AC3E}">
        <p14:creationId xmlns:p14="http://schemas.microsoft.com/office/powerpoint/2010/main" val="37133788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Four Types of Books</a:t>
            </a:r>
            <a:endParaRPr lang="en-US" dirty="0"/>
          </a:p>
        </p:txBody>
      </p:sp>
      <p:sp>
        <p:nvSpPr>
          <p:cNvPr id="3" name="Content Placeholder 2"/>
          <p:cNvSpPr>
            <a:spLocks noGrp="1"/>
          </p:cNvSpPr>
          <p:nvPr>
            <p:ph idx="1"/>
          </p:nvPr>
        </p:nvSpPr>
        <p:spPr/>
        <p:txBody>
          <a:bodyPr/>
          <a:lstStyle/>
          <a:p>
            <a:r>
              <a:rPr lang="en-US" dirty="0" smtClean="0"/>
              <a:t>Gospels</a:t>
            </a:r>
          </a:p>
          <a:p>
            <a:r>
              <a:rPr lang="en-US" dirty="0" smtClean="0"/>
              <a:t>History</a:t>
            </a:r>
          </a:p>
          <a:p>
            <a:r>
              <a:rPr lang="en-US" dirty="0" smtClean="0"/>
              <a:t>Epistles</a:t>
            </a:r>
          </a:p>
          <a:p>
            <a:r>
              <a:rPr lang="en-US" dirty="0" smtClean="0"/>
              <a:t>Prophecy</a:t>
            </a:r>
          </a:p>
          <a:p>
            <a:endParaRPr lang="en-US" dirty="0"/>
          </a:p>
        </p:txBody>
      </p:sp>
    </p:spTree>
    <p:extLst>
      <p:ext uri="{BB962C8B-B14F-4D97-AF65-F5344CB8AC3E}">
        <p14:creationId xmlns:p14="http://schemas.microsoft.com/office/powerpoint/2010/main" val="4172043221"/>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53387</TotalTime>
  <Words>773</Words>
  <Application>Microsoft Office PowerPoint</Application>
  <PresentationFormat>On-screen Show (16:10)</PresentationFormat>
  <Paragraphs>307</Paragraphs>
  <Slides>33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Arial</vt:lpstr>
      <vt:lpstr>Calibri</vt:lpstr>
      <vt:lpstr>Calibri Light</vt:lpstr>
      <vt:lpstr>Georgia</vt:lpstr>
      <vt:lpstr>1_Office Theme</vt:lpstr>
      <vt:lpstr>Colossians 1:16</vt:lpstr>
      <vt:lpstr>I John 1:2</vt:lpstr>
      <vt:lpstr>Foundations For Faith</vt:lpstr>
      <vt:lpstr>New Testament Survey</vt:lpstr>
      <vt:lpstr>The Life of Jesus</vt:lpstr>
      <vt:lpstr>Books of the New Testament</vt:lpstr>
      <vt:lpstr>NT Overview</vt:lpstr>
      <vt:lpstr>The New Testament</vt:lpstr>
      <vt:lpstr>Four Types of Books</vt:lpstr>
      <vt:lpstr>Gospels</vt:lpstr>
      <vt:lpstr>Gospels</vt:lpstr>
      <vt:lpstr>Gospels</vt:lpstr>
      <vt:lpstr>The Four Faces of the Gospels</vt:lpstr>
      <vt:lpstr>Matthew</vt:lpstr>
      <vt:lpstr>Mark</vt:lpstr>
      <vt:lpstr>Luke</vt:lpstr>
      <vt:lpstr>John </vt:lpstr>
      <vt:lpstr>History</vt:lpstr>
      <vt:lpstr>History: The Acts of the Apostles</vt:lpstr>
      <vt:lpstr>Epistles</vt:lpstr>
      <vt:lpstr>Epistles</vt:lpstr>
      <vt:lpstr>Pauline Epistles</vt:lpstr>
      <vt:lpstr>General Epistles</vt:lpstr>
      <vt:lpstr>Prophecy</vt:lpstr>
      <vt:lpstr>The Revelation </vt:lpstr>
      <vt:lpstr>The Birth of Jesus</vt:lpstr>
      <vt:lpstr>Timing</vt:lpstr>
      <vt:lpstr>Difficulty</vt:lpstr>
      <vt:lpstr>Solution 1 </vt:lpstr>
      <vt:lpstr>Solution 2  </vt:lpstr>
      <vt:lpstr>Events</vt:lpstr>
      <vt:lpstr>Events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A.T.F. Agents:</dc:title>
  <dc:creator>David George</dc:creator>
  <cp:lastModifiedBy>Microsoft account</cp:lastModifiedBy>
  <cp:revision>741</cp:revision>
  <cp:lastPrinted>2023-05-07T22:53:56Z</cp:lastPrinted>
  <dcterms:created xsi:type="dcterms:W3CDTF">2019-11-30T18:05:49Z</dcterms:created>
  <dcterms:modified xsi:type="dcterms:W3CDTF">2023-11-30T19:19:21Z</dcterms:modified>
</cp:coreProperties>
</file>