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610" r:id="rId2"/>
    <p:sldId id="546" r:id="rId3"/>
    <p:sldId id="256" r:id="rId4"/>
    <p:sldId id="516" r:id="rId5"/>
    <p:sldId id="695" r:id="rId6"/>
    <p:sldId id="547" r:id="rId7"/>
    <p:sldId id="650" r:id="rId8"/>
    <p:sldId id="756" r:id="rId9"/>
    <p:sldId id="757" r:id="rId10"/>
    <p:sldId id="777" r:id="rId11"/>
    <p:sldId id="778" r:id="rId12"/>
    <p:sldId id="780" r:id="rId13"/>
    <p:sldId id="781" r:id="rId14"/>
    <p:sldId id="782" r:id="rId15"/>
    <p:sldId id="752" r:id="rId16"/>
    <p:sldId id="779" r:id="rId17"/>
    <p:sldId id="783" r:id="rId18"/>
    <p:sldId id="784" r:id="rId19"/>
    <p:sldId id="785" r:id="rId20"/>
    <p:sldId id="786" r:id="rId21"/>
    <p:sldId id="787" r:id="rId22"/>
    <p:sldId id="788" r:id="rId23"/>
    <p:sldId id="789" r:id="rId24"/>
    <p:sldId id="790" r:id="rId25"/>
    <p:sldId id="791" r:id="rId26"/>
    <p:sldId id="792" r:id="rId27"/>
    <p:sldId id="793" r:id="rId28"/>
    <p:sldId id="794" r:id="rId29"/>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02" d="100"/>
          <a:sy n="102" d="100"/>
        </p:scale>
        <p:origin x="69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2510D6D6-3680-44B9-9388-ADC04FCD237A}"/>
    <pc:docChg chg="custSel addSld delSld modSld">
      <pc:chgData name="David George" userId="00d1e6794cfa9047" providerId="LiveId" clId="{2510D6D6-3680-44B9-9388-ADC04FCD237A}" dt="2023-04-30T22:46:01.964" v="1708" actId="20577"/>
      <pc:docMkLst>
        <pc:docMk/>
      </pc:docMkLst>
      <pc:sldChg chg="modSp mod">
        <pc:chgData name="David George" userId="00d1e6794cfa9047" providerId="LiveId" clId="{2510D6D6-3680-44B9-9388-ADC04FCD237A}" dt="2023-04-30T21:52:49.893" v="28" actId="113"/>
        <pc:sldMkLst>
          <pc:docMk/>
          <pc:sldMk cId="746598480" sldId="516"/>
        </pc:sldMkLst>
        <pc:spChg chg="mod">
          <ac:chgData name="David George" userId="00d1e6794cfa9047" providerId="LiveId" clId="{2510D6D6-3680-44B9-9388-ADC04FCD237A}" dt="2023-04-30T21:52:49.893" v="28" actId="113"/>
          <ac:spMkLst>
            <pc:docMk/>
            <pc:sldMk cId="746598480" sldId="516"/>
            <ac:spMk id="3" creationId="{00000000-0000-0000-0000-000000000000}"/>
          </ac:spMkLst>
        </pc:spChg>
      </pc:sldChg>
      <pc:sldChg chg="modSp mod">
        <pc:chgData name="David George" userId="00d1e6794cfa9047" providerId="LiveId" clId="{2510D6D6-3680-44B9-9388-ADC04FCD237A}" dt="2023-04-30T21:52:32.142" v="25" actId="20577"/>
        <pc:sldMkLst>
          <pc:docMk/>
          <pc:sldMk cId="481430858" sldId="546"/>
        </pc:sldMkLst>
        <pc:spChg chg="mod">
          <ac:chgData name="David George" userId="00d1e6794cfa9047" providerId="LiveId" clId="{2510D6D6-3680-44B9-9388-ADC04FCD237A}" dt="2023-04-30T21:52:32.142" v="25" actId="20577"/>
          <ac:spMkLst>
            <pc:docMk/>
            <pc:sldMk cId="481430858" sldId="546"/>
            <ac:spMk id="2" creationId="{5F31B870-3ABE-8A68-BABD-86B09B179A28}"/>
          </ac:spMkLst>
        </pc:spChg>
        <pc:spChg chg="mod">
          <ac:chgData name="David George" userId="00d1e6794cfa9047" providerId="LiveId" clId="{2510D6D6-3680-44B9-9388-ADC04FCD237A}" dt="2023-04-30T21:52:21.551" v="11" actId="27636"/>
          <ac:spMkLst>
            <pc:docMk/>
            <pc:sldMk cId="481430858" sldId="546"/>
            <ac:spMk id="3" creationId="{44E29489-1A33-816A-5A69-FD1B247291F9}"/>
          </ac:spMkLst>
        </pc:spChg>
      </pc:sldChg>
      <pc:sldChg chg="modSp mod">
        <pc:chgData name="David George" userId="00d1e6794cfa9047" providerId="LiveId" clId="{2510D6D6-3680-44B9-9388-ADC04FCD237A}" dt="2023-04-30T21:54:06.247" v="49" actId="20577"/>
        <pc:sldMkLst>
          <pc:docMk/>
          <pc:sldMk cId="3145853992" sldId="547"/>
        </pc:sldMkLst>
        <pc:spChg chg="mod">
          <ac:chgData name="David George" userId="00d1e6794cfa9047" providerId="LiveId" clId="{2510D6D6-3680-44B9-9388-ADC04FCD237A}" dt="2023-04-30T21:54:06.247" v="49" actId="20577"/>
          <ac:spMkLst>
            <pc:docMk/>
            <pc:sldMk cId="3145853992" sldId="547"/>
            <ac:spMk id="2" creationId="{C553A30B-8368-010F-79DF-3B546B9108D6}"/>
          </ac:spMkLst>
        </pc:spChg>
        <pc:spChg chg="mod">
          <ac:chgData name="David George" userId="00d1e6794cfa9047" providerId="LiveId" clId="{2510D6D6-3680-44B9-9388-ADC04FCD237A}" dt="2023-04-30T21:53:37.624" v="36" actId="207"/>
          <ac:spMkLst>
            <pc:docMk/>
            <pc:sldMk cId="3145853992" sldId="547"/>
            <ac:spMk id="3" creationId="{59478102-536F-3EEA-7FB6-63A362BEC7ED}"/>
          </ac:spMkLst>
        </pc:spChg>
      </pc:sldChg>
      <pc:sldChg chg="modSp mod">
        <pc:chgData name="David George" userId="00d1e6794cfa9047" providerId="LiveId" clId="{2510D6D6-3680-44B9-9388-ADC04FCD237A}" dt="2023-04-30T21:51:36.520" v="9" actId="20577"/>
        <pc:sldMkLst>
          <pc:docMk/>
          <pc:sldMk cId="613744772" sldId="610"/>
        </pc:sldMkLst>
        <pc:spChg chg="mod">
          <ac:chgData name="David George" userId="00d1e6794cfa9047" providerId="LiveId" clId="{2510D6D6-3680-44B9-9388-ADC04FCD237A}" dt="2023-04-30T21:51:36.520" v="9" actId="20577"/>
          <ac:spMkLst>
            <pc:docMk/>
            <pc:sldMk cId="613744772" sldId="610"/>
            <ac:spMk id="2" creationId="{00000000-0000-0000-0000-000000000000}"/>
          </ac:spMkLst>
        </pc:spChg>
        <pc:spChg chg="mod">
          <ac:chgData name="David George" userId="00d1e6794cfa9047" providerId="LiveId" clId="{2510D6D6-3680-44B9-9388-ADC04FCD237A}" dt="2023-04-30T21:51:32.508" v="3"/>
          <ac:spMkLst>
            <pc:docMk/>
            <pc:sldMk cId="613744772" sldId="610"/>
            <ac:spMk id="3" creationId="{00000000-0000-0000-0000-000000000000}"/>
          </ac:spMkLst>
        </pc:spChg>
      </pc:sldChg>
      <pc:sldChg chg="modSp mod">
        <pc:chgData name="David George" userId="00d1e6794cfa9047" providerId="LiveId" clId="{2510D6D6-3680-44B9-9388-ADC04FCD237A}" dt="2023-04-30T21:54:17.494" v="61" actId="20577"/>
        <pc:sldMkLst>
          <pc:docMk/>
          <pc:sldMk cId="1923856837" sldId="650"/>
        </pc:sldMkLst>
        <pc:spChg chg="mod">
          <ac:chgData name="David George" userId="00d1e6794cfa9047" providerId="LiveId" clId="{2510D6D6-3680-44B9-9388-ADC04FCD237A}" dt="2023-04-30T21:54:17.494" v="61" actId="20577"/>
          <ac:spMkLst>
            <pc:docMk/>
            <pc:sldMk cId="1923856837" sldId="650"/>
            <ac:spMk id="2" creationId="{00000000-0000-0000-0000-000000000000}"/>
          </ac:spMkLst>
        </pc:spChg>
      </pc:sldChg>
      <pc:sldChg chg="modSp mod">
        <pc:chgData name="David George" userId="00d1e6794cfa9047" providerId="LiveId" clId="{2510D6D6-3680-44B9-9388-ADC04FCD237A}" dt="2023-04-30T21:53:20.462" v="35" actId="113"/>
        <pc:sldMkLst>
          <pc:docMk/>
          <pc:sldMk cId="820497524" sldId="695"/>
        </pc:sldMkLst>
        <pc:spChg chg="mod">
          <ac:chgData name="David George" userId="00d1e6794cfa9047" providerId="LiveId" clId="{2510D6D6-3680-44B9-9388-ADC04FCD237A}" dt="2023-04-30T21:53:20.462" v="35" actId="113"/>
          <ac:spMkLst>
            <pc:docMk/>
            <pc:sldMk cId="820497524" sldId="695"/>
            <ac:spMk id="3" creationId="{00000000-0000-0000-0000-000000000000}"/>
          </ac:spMkLst>
        </pc:spChg>
      </pc:sldChg>
      <pc:sldChg chg="del">
        <pc:chgData name="David George" userId="00d1e6794cfa9047" providerId="LiveId" clId="{2510D6D6-3680-44B9-9388-ADC04FCD237A}" dt="2023-04-30T22:10:02.388" v="867" actId="47"/>
        <pc:sldMkLst>
          <pc:docMk/>
          <pc:sldMk cId="356062000" sldId="747"/>
        </pc:sldMkLst>
      </pc:sldChg>
      <pc:sldChg chg="modSp mod">
        <pc:chgData name="David George" userId="00d1e6794cfa9047" providerId="LiveId" clId="{2510D6D6-3680-44B9-9388-ADC04FCD237A}" dt="2023-04-30T21:55:04.828" v="99" actId="20577"/>
        <pc:sldMkLst>
          <pc:docMk/>
          <pc:sldMk cId="2123003496" sldId="756"/>
        </pc:sldMkLst>
        <pc:spChg chg="mod">
          <ac:chgData name="David George" userId="00d1e6794cfa9047" providerId="LiveId" clId="{2510D6D6-3680-44B9-9388-ADC04FCD237A}" dt="2023-04-30T21:54:30.018" v="81" actId="20577"/>
          <ac:spMkLst>
            <pc:docMk/>
            <pc:sldMk cId="2123003496" sldId="756"/>
            <ac:spMk id="2" creationId="{00000000-0000-0000-0000-000000000000}"/>
          </ac:spMkLst>
        </pc:spChg>
        <pc:spChg chg="mod">
          <ac:chgData name="David George" userId="00d1e6794cfa9047" providerId="LiveId" clId="{2510D6D6-3680-44B9-9388-ADC04FCD237A}" dt="2023-04-30T21:55:04.828" v="99" actId="20577"/>
          <ac:spMkLst>
            <pc:docMk/>
            <pc:sldMk cId="2123003496" sldId="756"/>
            <ac:spMk id="3" creationId="{00000000-0000-0000-0000-000000000000}"/>
          </ac:spMkLst>
        </pc:spChg>
      </pc:sldChg>
      <pc:sldChg chg="modSp mod">
        <pc:chgData name="David George" userId="00d1e6794cfa9047" providerId="LiveId" clId="{2510D6D6-3680-44B9-9388-ADC04FCD237A}" dt="2023-04-30T22:02:20.299" v="370" actId="21"/>
        <pc:sldMkLst>
          <pc:docMk/>
          <pc:sldMk cId="3621921789" sldId="757"/>
        </pc:sldMkLst>
        <pc:spChg chg="mod">
          <ac:chgData name="David George" userId="00d1e6794cfa9047" providerId="LiveId" clId="{2510D6D6-3680-44B9-9388-ADC04FCD237A}" dt="2023-04-30T21:55:22.190" v="108" actId="20577"/>
          <ac:spMkLst>
            <pc:docMk/>
            <pc:sldMk cId="3621921789" sldId="757"/>
            <ac:spMk id="2" creationId="{00000000-0000-0000-0000-000000000000}"/>
          </ac:spMkLst>
        </pc:spChg>
        <pc:spChg chg="mod">
          <ac:chgData name="David George" userId="00d1e6794cfa9047" providerId="LiveId" clId="{2510D6D6-3680-44B9-9388-ADC04FCD237A}" dt="2023-04-30T22:02:20.299" v="370" actId="21"/>
          <ac:spMkLst>
            <pc:docMk/>
            <pc:sldMk cId="3621921789" sldId="757"/>
            <ac:spMk id="3" creationId="{00000000-0000-0000-0000-000000000000}"/>
          </ac:spMkLst>
        </pc:spChg>
      </pc:sldChg>
      <pc:sldChg chg="del">
        <pc:chgData name="David George" userId="00d1e6794cfa9047" providerId="LiveId" clId="{2510D6D6-3680-44B9-9388-ADC04FCD237A}" dt="2023-04-30T22:10:01.935" v="866" actId="47"/>
        <pc:sldMkLst>
          <pc:docMk/>
          <pc:sldMk cId="278678379" sldId="758"/>
        </pc:sldMkLst>
      </pc:sldChg>
      <pc:sldChg chg="del">
        <pc:chgData name="David George" userId="00d1e6794cfa9047" providerId="LiveId" clId="{2510D6D6-3680-44B9-9388-ADC04FCD237A}" dt="2023-04-30T22:10:12.556" v="878" actId="47"/>
        <pc:sldMkLst>
          <pc:docMk/>
          <pc:sldMk cId="620923273" sldId="759"/>
        </pc:sldMkLst>
      </pc:sldChg>
      <pc:sldChg chg="del">
        <pc:chgData name="David George" userId="00d1e6794cfa9047" providerId="LiveId" clId="{2510D6D6-3680-44B9-9388-ADC04FCD237A}" dt="2023-04-30T22:10:12.984" v="879" actId="47"/>
        <pc:sldMkLst>
          <pc:docMk/>
          <pc:sldMk cId="2275603628" sldId="760"/>
        </pc:sldMkLst>
      </pc:sldChg>
      <pc:sldChg chg="del">
        <pc:chgData name="David George" userId="00d1e6794cfa9047" providerId="LiveId" clId="{2510D6D6-3680-44B9-9388-ADC04FCD237A}" dt="2023-04-30T22:10:13.634" v="880" actId="47"/>
        <pc:sldMkLst>
          <pc:docMk/>
          <pc:sldMk cId="3930156042" sldId="761"/>
        </pc:sldMkLst>
      </pc:sldChg>
      <pc:sldChg chg="del">
        <pc:chgData name="David George" userId="00d1e6794cfa9047" providerId="LiveId" clId="{2510D6D6-3680-44B9-9388-ADC04FCD237A}" dt="2023-04-30T22:10:14.641" v="882" actId="47"/>
        <pc:sldMkLst>
          <pc:docMk/>
          <pc:sldMk cId="1501544222" sldId="762"/>
        </pc:sldMkLst>
      </pc:sldChg>
      <pc:sldChg chg="del">
        <pc:chgData name="David George" userId="00d1e6794cfa9047" providerId="LiveId" clId="{2510D6D6-3680-44B9-9388-ADC04FCD237A}" dt="2023-04-30T22:10:14.208" v="881" actId="47"/>
        <pc:sldMkLst>
          <pc:docMk/>
          <pc:sldMk cId="1738981635" sldId="763"/>
        </pc:sldMkLst>
      </pc:sldChg>
      <pc:sldChg chg="del">
        <pc:chgData name="David George" userId="00d1e6794cfa9047" providerId="LiveId" clId="{2510D6D6-3680-44B9-9388-ADC04FCD237A}" dt="2023-04-30T22:10:19.023" v="883" actId="47"/>
        <pc:sldMkLst>
          <pc:docMk/>
          <pc:sldMk cId="1565898502" sldId="766"/>
        </pc:sldMkLst>
      </pc:sldChg>
      <pc:sldChg chg="del">
        <pc:chgData name="David George" userId="00d1e6794cfa9047" providerId="LiveId" clId="{2510D6D6-3680-44B9-9388-ADC04FCD237A}" dt="2023-04-30T22:10:02.850" v="868" actId="47"/>
        <pc:sldMkLst>
          <pc:docMk/>
          <pc:sldMk cId="998608959" sldId="767"/>
        </pc:sldMkLst>
      </pc:sldChg>
      <pc:sldChg chg="del">
        <pc:chgData name="David George" userId="00d1e6794cfa9047" providerId="LiveId" clId="{2510D6D6-3680-44B9-9388-ADC04FCD237A}" dt="2023-04-30T22:10:03.406" v="869" actId="47"/>
        <pc:sldMkLst>
          <pc:docMk/>
          <pc:sldMk cId="882814134" sldId="768"/>
        </pc:sldMkLst>
      </pc:sldChg>
      <pc:sldChg chg="del">
        <pc:chgData name="David George" userId="00d1e6794cfa9047" providerId="LiveId" clId="{2510D6D6-3680-44B9-9388-ADC04FCD237A}" dt="2023-04-30T22:10:04.261" v="870" actId="47"/>
        <pc:sldMkLst>
          <pc:docMk/>
          <pc:sldMk cId="846192592" sldId="769"/>
        </pc:sldMkLst>
      </pc:sldChg>
      <pc:sldChg chg="del">
        <pc:chgData name="David George" userId="00d1e6794cfa9047" providerId="LiveId" clId="{2510D6D6-3680-44B9-9388-ADC04FCD237A}" dt="2023-04-30T22:10:05.432" v="872" actId="47"/>
        <pc:sldMkLst>
          <pc:docMk/>
          <pc:sldMk cId="1090165739" sldId="770"/>
        </pc:sldMkLst>
      </pc:sldChg>
      <pc:sldChg chg="del">
        <pc:chgData name="David George" userId="00d1e6794cfa9047" providerId="LiveId" clId="{2510D6D6-3680-44B9-9388-ADC04FCD237A}" dt="2023-04-30T22:10:06.298" v="873" actId="47"/>
        <pc:sldMkLst>
          <pc:docMk/>
          <pc:sldMk cId="1056073895" sldId="771"/>
        </pc:sldMkLst>
      </pc:sldChg>
      <pc:sldChg chg="del">
        <pc:chgData name="David George" userId="00d1e6794cfa9047" providerId="LiveId" clId="{2510D6D6-3680-44B9-9388-ADC04FCD237A}" dt="2023-04-30T22:10:06.751" v="874" actId="47"/>
        <pc:sldMkLst>
          <pc:docMk/>
          <pc:sldMk cId="115434215" sldId="772"/>
        </pc:sldMkLst>
      </pc:sldChg>
      <pc:sldChg chg="del">
        <pc:chgData name="David George" userId="00d1e6794cfa9047" providerId="LiveId" clId="{2510D6D6-3680-44B9-9388-ADC04FCD237A}" dt="2023-04-30T22:10:07.227" v="875" actId="47"/>
        <pc:sldMkLst>
          <pc:docMk/>
          <pc:sldMk cId="108890315" sldId="773"/>
        </pc:sldMkLst>
      </pc:sldChg>
      <pc:sldChg chg="del">
        <pc:chgData name="David George" userId="00d1e6794cfa9047" providerId="LiveId" clId="{2510D6D6-3680-44B9-9388-ADC04FCD237A}" dt="2023-04-30T22:10:07.688" v="876" actId="47"/>
        <pc:sldMkLst>
          <pc:docMk/>
          <pc:sldMk cId="1029553980" sldId="774"/>
        </pc:sldMkLst>
      </pc:sldChg>
      <pc:sldChg chg="del">
        <pc:chgData name="David George" userId="00d1e6794cfa9047" providerId="LiveId" clId="{2510D6D6-3680-44B9-9388-ADC04FCD237A}" dt="2023-04-30T22:10:04.978" v="871" actId="47"/>
        <pc:sldMkLst>
          <pc:docMk/>
          <pc:sldMk cId="939423626" sldId="775"/>
        </pc:sldMkLst>
      </pc:sldChg>
      <pc:sldChg chg="del">
        <pc:chgData name="David George" userId="00d1e6794cfa9047" providerId="LiveId" clId="{2510D6D6-3680-44B9-9388-ADC04FCD237A}" dt="2023-04-30T22:10:08.226" v="877" actId="47"/>
        <pc:sldMkLst>
          <pc:docMk/>
          <pc:sldMk cId="2787378956" sldId="776"/>
        </pc:sldMkLst>
      </pc:sldChg>
      <pc:sldChg chg="modSp new mod">
        <pc:chgData name="David George" userId="00d1e6794cfa9047" providerId="LiveId" clId="{2510D6D6-3680-44B9-9388-ADC04FCD237A}" dt="2023-04-30T22:07:03.344" v="606" actId="20577"/>
        <pc:sldMkLst>
          <pc:docMk/>
          <pc:sldMk cId="2181672197" sldId="777"/>
        </pc:sldMkLst>
        <pc:spChg chg="mod">
          <ac:chgData name="David George" userId="00d1e6794cfa9047" providerId="LiveId" clId="{2510D6D6-3680-44B9-9388-ADC04FCD237A}" dt="2023-04-30T22:02:15.027" v="369" actId="20577"/>
          <ac:spMkLst>
            <pc:docMk/>
            <pc:sldMk cId="2181672197" sldId="777"/>
            <ac:spMk id="2" creationId="{1504A7A1-5837-0657-0EA4-9B3754F267F1}"/>
          </ac:spMkLst>
        </pc:spChg>
        <pc:spChg chg="mod">
          <ac:chgData name="David George" userId="00d1e6794cfa9047" providerId="LiveId" clId="{2510D6D6-3680-44B9-9388-ADC04FCD237A}" dt="2023-04-30T22:07:03.344" v="606" actId="20577"/>
          <ac:spMkLst>
            <pc:docMk/>
            <pc:sldMk cId="2181672197" sldId="777"/>
            <ac:spMk id="3" creationId="{A4BC8A87-A791-5B84-55F5-C480B6E6F2FD}"/>
          </ac:spMkLst>
        </pc:spChg>
      </pc:sldChg>
      <pc:sldChg chg="modSp new mod">
        <pc:chgData name="David George" userId="00d1e6794cfa9047" providerId="LiveId" clId="{2510D6D6-3680-44B9-9388-ADC04FCD237A}" dt="2023-04-30T22:09:54.246" v="865" actId="20577"/>
        <pc:sldMkLst>
          <pc:docMk/>
          <pc:sldMk cId="2834231900" sldId="778"/>
        </pc:sldMkLst>
        <pc:spChg chg="mod">
          <ac:chgData name="David George" userId="00d1e6794cfa9047" providerId="LiveId" clId="{2510D6D6-3680-44B9-9388-ADC04FCD237A}" dt="2023-04-30T22:07:10.844" v="609" actId="20577"/>
          <ac:spMkLst>
            <pc:docMk/>
            <pc:sldMk cId="2834231900" sldId="778"/>
            <ac:spMk id="2" creationId="{08CDC731-645C-4BFC-3577-DF114E75ADED}"/>
          </ac:spMkLst>
        </pc:spChg>
        <pc:spChg chg="mod">
          <ac:chgData name="David George" userId="00d1e6794cfa9047" providerId="LiveId" clId="{2510D6D6-3680-44B9-9388-ADC04FCD237A}" dt="2023-04-30T22:09:54.246" v="865" actId="20577"/>
          <ac:spMkLst>
            <pc:docMk/>
            <pc:sldMk cId="2834231900" sldId="778"/>
            <ac:spMk id="3" creationId="{9DFB6E9E-B11F-04CF-332E-2CCF343993DA}"/>
          </ac:spMkLst>
        </pc:spChg>
      </pc:sldChg>
      <pc:sldChg chg="modSp new mod">
        <pc:chgData name="David George" userId="00d1e6794cfa9047" providerId="LiveId" clId="{2510D6D6-3680-44B9-9388-ADC04FCD237A}" dt="2023-04-30T22:35:33.666" v="1532" actId="5793"/>
        <pc:sldMkLst>
          <pc:docMk/>
          <pc:sldMk cId="1646872845" sldId="779"/>
        </pc:sldMkLst>
        <pc:spChg chg="mod">
          <ac:chgData name="David George" userId="00d1e6794cfa9047" providerId="LiveId" clId="{2510D6D6-3680-44B9-9388-ADC04FCD237A}" dt="2023-04-30T22:30:16.574" v="1488" actId="20577"/>
          <ac:spMkLst>
            <pc:docMk/>
            <pc:sldMk cId="1646872845" sldId="779"/>
            <ac:spMk id="2" creationId="{C6F4B81D-5E2C-F3D5-AA17-706ACC981191}"/>
          </ac:spMkLst>
        </pc:spChg>
        <pc:spChg chg="mod">
          <ac:chgData name="David George" userId="00d1e6794cfa9047" providerId="LiveId" clId="{2510D6D6-3680-44B9-9388-ADC04FCD237A}" dt="2023-04-30T22:35:33.666" v="1532" actId="5793"/>
          <ac:spMkLst>
            <pc:docMk/>
            <pc:sldMk cId="1646872845" sldId="779"/>
            <ac:spMk id="3" creationId="{B5975CB8-FBC8-DFAE-C077-934F9141EA0E}"/>
          </ac:spMkLst>
        </pc:spChg>
      </pc:sldChg>
      <pc:sldChg chg="modSp new mod">
        <pc:chgData name="David George" userId="00d1e6794cfa9047" providerId="LiveId" clId="{2510D6D6-3680-44B9-9388-ADC04FCD237A}" dt="2023-04-30T22:29:18.428" v="1471" actId="20577"/>
        <pc:sldMkLst>
          <pc:docMk/>
          <pc:sldMk cId="4166110204" sldId="780"/>
        </pc:sldMkLst>
        <pc:spChg chg="mod">
          <ac:chgData name="David George" userId="00d1e6794cfa9047" providerId="LiveId" clId="{2510D6D6-3680-44B9-9388-ADC04FCD237A}" dt="2023-04-30T22:11:40.773" v="896" actId="20577"/>
          <ac:spMkLst>
            <pc:docMk/>
            <pc:sldMk cId="4166110204" sldId="780"/>
            <ac:spMk id="2" creationId="{5FC59103-C62F-7EA9-E19B-0A315518BF49}"/>
          </ac:spMkLst>
        </pc:spChg>
        <pc:spChg chg="mod">
          <ac:chgData name="David George" userId="00d1e6794cfa9047" providerId="LiveId" clId="{2510D6D6-3680-44B9-9388-ADC04FCD237A}" dt="2023-04-30T22:29:18.428" v="1471" actId="20577"/>
          <ac:spMkLst>
            <pc:docMk/>
            <pc:sldMk cId="4166110204" sldId="780"/>
            <ac:spMk id="3" creationId="{7F9FA3FF-97B4-7278-8732-13C5CA63994D}"/>
          </ac:spMkLst>
        </pc:spChg>
      </pc:sldChg>
      <pc:sldChg chg="modSp new mod">
        <pc:chgData name="David George" userId="00d1e6794cfa9047" providerId="LiveId" clId="{2510D6D6-3680-44B9-9388-ADC04FCD237A}" dt="2023-04-30T22:24:29.587" v="1279" actId="20577"/>
        <pc:sldMkLst>
          <pc:docMk/>
          <pc:sldMk cId="2070989716" sldId="781"/>
        </pc:sldMkLst>
        <pc:spChg chg="mod">
          <ac:chgData name="David George" userId="00d1e6794cfa9047" providerId="LiveId" clId="{2510D6D6-3680-44B9-9388-ADC04FCD237A}" dt="2023-04-30T22:20:31.361" v="1098" actId="20577"/>
          <ac:spMkLst>
            <pc:docMk/>
            <pc:sldMk cId="2070989716" sldId="781"/>
            <ac:spMk id="2" creationId="{D4278C0A-CF69-2B4E-1F6F-8302A287E50B}"/>
          </ac:spMkLst>
        </pc:spChg>
        <pc:spChg chg="mod">
          <ac:chgData name="David George" userId="00d1e6794cfa9047" providerId="LiveId" clId="{2510D6D6-3680-44B9-9388-ADC04FCD237A}" dt="2023-04-30T22:24:29.587" v="1279" actId="20577"/>
          <ac:spMkLst>
            <pc:docMk/>
            <pc:sldMk cId="2070989716" sldId="781"/>
            <ac:spMk id="3" creationId="{7F6B2D77-B0BB-F357-9764-CDFEE841151B}"/>
          </ac:spMkLst>
        </pc:spChg>
      </pc:sldChg>
      <pc:sldChg chg="modSp new mod">
        <pc:chgData name="David George" userId="00d1e6794cfa9047" providerId="LiveId" clId="{2510D6D6-3680-44B9-9388-ADC04FCD237A}" dt="2023-04-30T22:28:59.070" v="1419" actId="20577"/>
        <pc:sldMkLst>
          <pc:docMk/>
          <pc:sldMk cId="2439175773" sldId="782"/>
        </pc:sldMkLst>
        <pc:spChg chg="mod">
          <ac:chgData name="David George" userId="00d1e6794cfa9047" providerId="LiveId" clId="{2510D6D6-3680-44B9-9388-ADC04FCD237A}" dt="2023-04-30T22:24:44.247" v="1291" actId="20577"/>
          <ac:spMkLst>
            <pc:docMk/>
            <pc:sldMk cId="2439175773" sldId="782"/>
            <ac:spMk id="2" creationId="{253ED744-715E-53CD-A988-6D32D3FEC2B4}"/>
          </ac:spMkLst>
        </pc:spChg>
        <pc:spChg chg="mod">
          <ac:chgData name="David George" userId="00d1e6794cfa9047" providerId="LiveId" clId="{2510D6D6-3680-44B9-9388-ADC04FCD237A}" dt="2023-04-30T22:28:59.070" v="1419" actId="20577"/>
          <ac:spMkLst>
            <pc:docMk/>
            <pc:sldMk cId="2439175773" sldId="782"/>
            <ac:spMk id="3" creationId="{30446733-BF18-AE97-1E6B-53BAF418225C}"/>
          </ac:spMkLst>
        </pc:spChg>
      </pc:sldChg>
      <pc:sldChg chg="modSp new mod">
        <pc:chgData name="David George" userId="00d1e6794cfa9047" providerId="LiveId" clId="{2510D6D6-3680-44B9-9388-ADC04FCD237A}" dt="2023-04-30T22:33:54.382" v="1501" actId="20577"/>
        <pc:sldMkLst>
          <pc:docMk/>
          <pc:sldMk cId="3991368396" sldId="783"/>
        </pc:sldMkLst>
        <pc:spChg chg="mod">
          <ac:chgData name="David George" userId="00d1e6794cfa9047" providerId="LiveId" clId="{2510D6D6-3680-44B9-9388-ADC04FCD237A}" dt="2023-04-30T22:33:54.382" v="1501" actId="20577"/>
          <ac:spMkLst>
            <pc:docMk/>
            <pc:sldMk cId="3991368396" sldId="783"/>
            <ac:spMk id="2" creationId="{51BAF396-C1A1-9886-5FAF-3FEF910AE527}"/>
          </ac:spMkLst>
        </pc:spChg>
        <pc:spChg chg="mod">
          <ac:chgData name="David George" userId="00d1e6794cfa9047" providerId="LiveId" clId="{2510D6D6-3680-44B9-9388-ADC04FCD237A}" dt="2023-04-30T22:33:47.636" v="1491" actId="5793"/>
          <ac:spMkLst>
            <pc:docMk/>
            <pc:sldMk cId="3991368396" sldId="783"/>
            <ac:spMk id="3" creationId="{3A375268-B628-4E82-285B-8CCFE6985AC3}"/>
          </ac:spMkLst>
        </pc:spChg>
      </pc:sldChg>
      <pc:sldChg chg="modSp new mod">
        <pc:chgData name="David George" userId="00d1e6794cfa9047" providerId="LiveId" clId="{2510D6D6-3680-44B9-9388-ADC04FCD237A}" dt="2023-04-30T22:34:30.200" v="1514" actId="20577"/>
        <pc:sldMkLst>
          <pc:docMk/>
          <pc:sldMk cId="3939949207" sldId="784"/>
        </pc:sldMkLst>
        <pc:spChg chg="mod">
          <ac:chgData name="David George" userId="00d1e6794cfa9047" providerId="LiveId" clId="{2510D6D6-3680-44B9-9388-ADC04FCD237A}" dt="2023-04-30T22:34:30.200" v="1514" actId="20577"/>
          <ac:spMkLst>
            <pc:docMk/>
            <pc:sldMk cId="3939949207" sldId="784"/>
            <ac:spMk id="2" creationId="{3DEB95FB-9810-F14A-D714-FE473D54DEF8}"/>
          </ac:spMkLst>
        </pc:spChg>
        <pc:spChg chg="mod">
          <ac:chgData name="David George" userId="00d1e6794cfa9047" providerId="LiveId" clId="{2510D6D6-3680-44B9-9388-ADC04FCD237A}" dt="2023-04-30T22:34:25.516" v="1504" actId="5793"/>
          <ac:spMkLst>
            <pc:docMk/>
            <pc:sldMk cId="3939949207" sldId="784"/>
            <ac:spMk id="3" creationId="{B6FED2E6-F695-95C2-F129-F01B4090E1EE}"/>
          </ac:spMkLst>
        </pc:spChg>
      </pc:sldChg>
      <pc:sldChg chg="modSp new mod">
        <pc:chgData name="David George" userId="00d1e6794cfa9047" providerId="LiveId" clId="{2510D6D6-3680-44B9-9388-ADC04FCD237A}" dt="2023-04-30T22:35:05.195" v="1527" actId="20577"/>
        <pc:sldMkLst>
          <pc:docMk/>
          <pc:sldMk cId="84300030" sldId="785"/>
        </pc:sldMkLst>
        <pc:spChg chg="mod">
          <ac:chgData name="David George" userId="00d1e6794cfa9047" providerId="LiveId" clId="{2510D6D6-3680-44B9-9388-ADC04FCD237A}" dt="2023-04-30T22:35:05.195" v="1527" actId="20577"/>
          <ac:spMkLst>
            <pc:docMk/>
            <pc:sldMk cId="84300030" sldId="785"/>
            <ac:spMk id="2" creationId="{EA08448C-B449-B66E-2085-3BB94EC01AA0}"/>
          </ac:spMkLst>
        </pc:spChg>
        <pc:spChg chg="mod">
          <ac:chgData name="David George" userId="00d1e6794cfa9047" providerId="LiveId" clId="{2510D6D6-3680-44B9-9388-ADC04FCD237A}" dt="2023-04-30T22:34:59.818" v="1517" actId="5793"/>
          <ac:spMkLst>
            <pc:docMk/>
            <pc:sldMk cId="84300030" sldId="785"/>
            <ac:spMk id="3" creationId="{1CAACAE7-9511-C38B-EDD8-8E12CE96842B}"/>
          </ac:spMkLst>
        </pc:spChg>
      </pc:sldChg>
      <pc:sldChg chg="modSp new mod">
        <pc:chgData name="David George" userId="00d1e6794cfa9047" providerId="LiveId" clId="{2510D6D6-3680-44B9-9388-ADC04FCD237A}" dt="2023-04-30T22:35:41.644" v="1542" actId="20577"/>
        <pc:sldMkLst>
          <pc:docMk/>
          <pc:sldMk cId="1224497993" sldId="786"/>
        </pc:sldMkLst>
        <pc:spChg chg="mod">
          <ac:chgData name="David George" userId="00d1e6794cfa9047" providerId="LiveId" clId="{2510D6D6-3680-44B9-9388-ADC04FCD237A}" dt="2023-04-30T22:35:41.644" v="1542" actId="20577"/>
          <ac:spMkLst>
            <pc:docMk/>
            <pc:sldMk cId="1224497993" sldId="786"/>
            <ac:spMk id="2" creationId="{BFE7347E-8650-4938-EFBD-DF8821FD2D63}"/>
          </ac:spMkLst>
        </pc:spChg>
        <pc:spChg chg="mod">
          <ac:chgData name="David George" userId="00d1e6794cfa9047" providerId="LiveId" clId="{2510D6D6-3680-44B9-9388-ADC04FCD237A}" dt="2023-04-30T22:35:29.733" v="1531" actId="5793"/>
          <ac:spMkLst>
            <pc:docMk/>
            <pc:sldMk cId="1224497993" sldId="786"/>
            <ac:spMk id="3" creationId="{64F30D39-B141-7EDF-699A-24D947A8E88A}"/>
          </ac:spMkLst>
        </pc:spChg>
      </pc:sldChg>
      <pc:sldChg chg="modSp new mod">
        <pc:chgData name="David George" userId="00d1e6794cfa9047" providerId="LiveId" clId="{2510D6D6-3680-44B9-9388-ADC04FCD237A}" dt="2023-04-30T22:36:34.975" v="1555" actId="20577"/>
        <pc:sldMkLst>
          <pc:docMk/>
          <pc:sldMk cId="3844853542" sldId="787"/>
        </pc:sldMkLst>
        <pc:spChg chg="mod">
          <ac:chgData name="David George" userId="00d1e6794cfa9047" providerId="LiveId" clId="{2510D6D6-3680-44B9-9388-ADC04FCD237A}" dt="2023-04-30T22:36:34.975" v="1555" actId="20577"/>
          <ac:spMkLst>
            <pc:docMk/>
            <pc:sldMk cId="3844853542" sldId="787"/>
            <ac:spMk id="2" creationId="{9FEC29C3-6FA5-6446-2F83-B4D9BD42C63E}"/>
          </ac:spMkLst>
        </pc:spChg>
        <pc:spChg chg="mod">
          <ac:chgData name="David George" userId="00d1e6794cfa9047" providerId="LiveId" clId="{2510D6D6-3680-44B9-9388-ADC04FCD237A}" dt="2023-04-30T22:36:27.978" v="1545" actId="5793"/>
          <ac:spMkLst>
            <pc:docMk/>
            <pc:sldMk cId="3844853542" sldId="787"/>
            <ac:spMk id="3" creationId="{938BE1CA-AC8A-E1C8-B793-B1CF22CB941B}"/>
          </ac:spMkLst>
        </pc:spChg>
      </pc:sldChg>
      <pc:sldChg chg="modSp new mod">
        <pc:chgData name="David George" userId="00d1e6794cfa9047" providerId="LiveId" clId="{2510D6D6-3680-44B9-9388-ADC04FCD237A}" dt="2023-04-30T22:38:10.647" v="1576" actId="5793"/>
        <pc:sldMkLst>
          <pc:docMk/>
          <pc:sldMk cId="2043608386" sldId="788"/>
        </pc:sldMkLst>
        <pc:spChg chg="mod">
          <ac:chgData name="David George" userId="00d1e6794cfa9047" providerId="LiveId" clId="{2510D6D6-3680-44B9-9388-ADC04FCD237A}" dt="2023-04-30T22:38:05.180" v="1574" actId="20577"/>
          <ac:spMkLst>
            <pc:docMk/>
            <pc:sldMk cId="2043608386" sldId="788"/>
            <ac:spMk id="2" creationId="{46BBF77A-C72A-3FCB-42BF-46D4727DB758}"/>
          </ac:spMkLst>
        </pc:spChg>
        <pc:spChg chg="mod">
          <ac:chgData name="David George" userId="00d1e6794cfa9047" providerId="LiveId" clId="{2510D6D6-3680-44B9-9388-ADC04FCD237A}" dt="2023-04-30T22:38:10.647" v="1576" actId="5793"/>
          <ac:spMkLst>
            <pc:docMk/>
            <pc:sldMk cId="2043608386" sldId="788"/>
            <ac:spMk id="3" creationId="{E27C4887-0F05-B80A-9827-E9346AF2FA94}"/>
          </ac:spMkLst>
        </pc:spChg>
      </pc:sldChg>
      <pc:sldChg chg="modSp new mod">
        <pc:chgData name="David George" userId="00d1e6794cfa9047" providerId="LiveId" clId="{2510D6D6-3680-44B9-9388-ADC04FCD237A}" dt="2023-04-30T22:39:12.468" v="1612" actId="20577"/>
        <pc:sldMkLst>
          <pc:docMk/>
          <pc:sldMk cId="4225227148" sldId="789"/>
        </pc:sldMkLst>
        <pc:spChg chg="mod">
          <ac:chgData name="David George" userId="00d1e6794cfa9047" providerId="LiveId" clId="{2510D6D6-3680-44B9-9388-ADC04FCD237A}" dt="2023-04-30T22:39:12.468" v="1612" actId="20577"/>
          <ac:spMkLst>
            <pc:docMk/>
            <pc:sldMk cId="4225227148" sldId="789"/>
            <ac:spMk id="2" creationId="{5BBD5822-750D-A067-7DDF-E86D29A80196}"/>
          </ac:spMkLst>
        </pc:spChg>
        <pc:spChg chg="mod">
          <ac:chgData name="David George" userId="00d1e6794cfa9047" providerId="LiveId" clId="{2510D6D6-3680-44B9-9388-ADC04FCD237A}" dt="2023-04-30T22:38:44.008" v="1595" actId="27636"/>
          <ac:spMkLst>
            <pc:docMk/>
            <pc:sldMk cId="4225227148" sldId="789"/>
            <ac:spMk id="3" creationId="{CAA229F8-86A3-F0A4-D340-8F9EDEC11000}"/>
          </ac:spMkLst>
        </pc:spChg>
      </pc:sldChg>
      <pc:sldChg chg="modSp new mod">
        <pc:chgData name="David George" userId="00d1e6794cfa9047" providerId="LiveId" clId="{2510D6D6-3680-44B9-9388-ADC04FCD237A}" dt="2023-04-30T22:39:06.904" v="1609" actId="20577"/>
        <pc:sldMkLst>
          <pc:docMk/>
          <pc:sldMk cId="3764627893" sldId="790"/>
        </pc:sldMkLst>
        <pc:spChg chg="mod">
          <ac:chgData name="David George" userId="00d1e6794cfa9047" providerId="LiveId" clId="{2510D6D6-3680-44B9-9388-ADC04FCD237A}" dt="2023-04-30T22:39:06.904" v="1609" actId="20577"/>
          <ac:spMkLst>
            <pc:docMk/>
            <pc:sldMk cId="3764627893" sldId="790"/>
            <ac:spMk id="2" creationId="{136C0B2C-3BAA-3325-AEC7-6E555519E17D}"/>
          </ac:spMkLst>
        </pc:spChg>
        <pc:spChg chg="mod">
          <ac:chgData name="David George" userId="00d1e6794cfa9047" providerId="LiveId" clId="{2510D6D6-3680-44B9-9388-ADC04FCD237A}" dt="2023-04-30T22:39:00.006" v="1598" actId="5793"/>
          <ac:spMkLst>
            <pc:docMk/>
            <pc:sldMk cId="3764627893" sldId="790"/>
            <ac:spMk id="3" creationId="{2348979A-FE8C-8017-5DD7-AA80B5F4BA35}"/>
          </ac:spMkLst>
        </pc:spChg>
      </pc:sldChg>
      <pc:sldChg chg="modSp new mod">
        <pc:chgData name="David George" userId="00d1e6794cfa9047" providerId="LiveId" clId="{2510D6D6-3680-44B9-9388-ADC04FCD237A}" dt="2023-04-30T22:44:51.736" v="1658" actId="20577"/>
        <pc:sldMkLst>
          <pc:docMk/>
          <pc:sldMk cId="1584775152" sldId="791"/>
        </pc:sldMkLst>
        <pc:spChg chg="mod">
          <ac:chgData name="David George" userId="00d1e6794cfa9047" providerId="LiveId" clId="{2510D6D6-3680-44B9-9388-ADC04FCD237A}" dt="2023-04-30T22:42:29.332" v="1625" actId="20577"/>
          <ac:spMkLst>
            <pc:docMk/>
            <pc:sldMk cId="1584775152" sldId="791"/>
            <ac:spMk id="2" creationId="{29C4E1A9-EA22-4FA0-5882-FCA8E04294C2}"/>
          </ac:spMkLst>
        </pc:spChg>
        <pc:spChg chg="mod">
          <ac:chgData name="David George" userId="00d1e6794cfa9047" providerId="LiveId" clId="{2510D6D6-3680-44B9-9388-ADC04FCD237A}" dt="2023-04-30T22:44:51.736" v="1658" actId="20577"/>
          <ac:spMkLst>
            <pc:docMk/>
            <pc:sldMk cId="1584775152" sldId="791"/>
            <ac:spMk id="3" creationId="{F36EB299-3AC4-01BC-15C3-B3A83DCF9423}"/>
          </ac:spMkLst>
        </pc:spChg>
      </pc:sldChg>
      <pc:sldChg chg="modSp new mod">
        <pc:chgData name="David George" userId="00d1e6794cfa9047" providerId="LiveId" clId="{2510D6D6-3680-44B9-9388-ADC04FCD237A}" dt="2023-04-30T22:44:31.454" v="1649" actId="20577"/>
        <pc:sldMkLst>
          <pc:docMk/>
          <pc:sldMk cId="1794638234" sldId="792"/>
        </pc:sldMkLst>
        <pc:spChg chg="mod">
          <ac:chgData name="David George" userId="00d1e6794cfa9047" providerId="LiveId" clId="{2510D6D6-3680-44B9-9388-ADC04FCD237A}" dt="2023-04-30T22:44:31.454" v="1649" actId="20577"/>
          <ac:spMkLst>
            <pc:docMk/>
            <pc:sldMk cId="1794638234" sldId="792"/>
            <ac:spMk id="2" creationId="{080C7581-E331-DCEF-4224-312AA47AE6AB}"/>
          </ac:spMkLst>
        </pc:spChg>
        <pc:spChg chg="mod">
          <ac:chgData name="David George" userId="00d1e6794cfa9047" providerId="LiveId" clId="{2510D6D6-3680-44B9-9388-ADC04FCD237A}" dt="2023-04-30T22:44:25.703" v="1638" actId="20577"/>
          <ac:spMkLst>
            <pc:docMk/>
            <pc:sldMk cId="1794638234" sldId="792"/>
            <ac:spMk id="3" creationId="{EA82E847-D394-8DE1-8C07-756C1B30EEDF}"/>
          </ac:spMkLst>
        </pc:spChg>
      </pc:sldChg>
      <pc:sldChg chg="modSp new mod">
        <pc:chgData name="David George" userId="00d1e6794cfa9047" providerId="LiveId" clId="{2510D6D6-3680-44B9-9388-ADC04FCD237A}" dt="2023-04-30T22:45:29.872" v="1678" actId="20577"/>
        <pc:sldMkLst>
          <pc:docMk/>
          <pc:sldMk cId="3762274926" sldId="793"/>
        </pc:sldMkLst>
        <pc:spChg chg="mod">
          <ac:chgData name="David George" userId="00d1e6794cfa9047" providerId="LiveId" clId="{2510D6D6-3680-44B9-9388-ADC04FCD237A}" dt="2023-04-30T22:45:29.872" v="1678" actId="20577"/>
          <ac:spMkLst>
            <pc:docMk/>
            <pc:sldMk cId="3762274926" sldId="793"/>
            <ac:spMk id="2" creationId="{1114D2AC-18A0-1AAF-52DC-B4A21C35AB42}"/>
          </ac:spMkLst>
        </pc:spChg>
        <pc:spChg chg="mod">
          <ac:chgData name="David George" userId="00d1e6794cfa9047" providerId="LiveId" clId="{2510D6D6-3680-44B9-9388-ADC04FCD237A}" dt="2023-04-30T22:45:24.807" v="1667" actId="207"/>
          <ac:spMkLst>
            <pc:docMk/>
            <pc:sldMk cId="3762274926" sldId="793"/>
            <ac:spMk id="3" creationId="{D9818B7A-5F99-CA62-8019-76C2367EBB82}"/>
          </ac:spMkLst>
        </pc:spChg>
      </pc:sldChg>
      <pc:sldChg chg="modSp new mod">
        <pc:chgData name="David George" userId="00d1e6794cfa9047" providerId="LiveId" clId="{2510D6D6-3680-44B9-9388-ADC04FCD237A}" dt="2023-04-30T22:46:01.964" v="1708" actId="20577"/>
        <pc:sldMkLst>
          <pc:docMk/>
          <pc:sldMk cId="3256248637" sldId="794"/>
        </pc:sldMkLst>
        <pc:spChg chg="mod">
          <ac:chgData name="David George" userId="00d1e6794cfa9047" providerId="LiveId" clId="{2510D6D6-3680-44B9-9388-ADC04FCD237A}" dt="2023-04-30T22:46:01.964" v="1708" actId="20577"/>
          <ac:spMkLst>
            <pc:docMk/>
            <pc:sldMk cId="3256248637" sldId="794"/>
            <ac:spMk id="2" creationId="{2D1C08A5-1A65-23F2-D5AD-D093E9852235}"/>
          </ac:spMkLst>
        </pc:spChg>
        <pc:spChg chg="mod">
          <ac:chgData name="David George" userId="00d1e6794cfa9047" providerId="LiveId" clId="{2510D6D6-3680-44B9-9388-ADC04FCD237A}" dt="2023-04-30T22:45:54.144" v="1693" actId="20577"/>
          <ac:spMkLst>
            <pc:docMk/>
            <pc:sldMk cId="3256248637" sldId="794"/>
            <ac:spMk id="3" creationId="{C0162C3A-0CE3-49BF-84A6-B011791B22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4/30/2023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4/30/2023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2556392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15</a:t>
            </a:fld>
            <a:endParaRPr lang="en-US"/>
          </a:p>
        </p:txBody>
      </p:sp>
    </p:spTree>
    <p:extLst>
      <p:ext uri="{BB962C8B-B14F-4D97-AF65-F5344CB8AC3E}">
        <p14:creationId xmlns:p14="http://schemas.microsoft.com/office/powerpoint/2010/main" val="253657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4/30/2023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Haggai 1:5</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effectLst/>
                <a:latin typeface="system-ui"/>
              </a:rPr>
              <a:t>5 </a:t>
            </a:r>
            <a:r>
              <a:rPr lang="en-US" b="0" i="0" dirty="0">
                <a:solidFill>
                  <a:srgbClr val="000000"/>
                </a:solidFill>
                <a:effectLst/>
                <a:latin typeface="system-ui"/>
              </a:rPr>
              <a:t>Now, therefore, thus says the </a:t>
            </a:r>
            <a:r>
              <a:rPr lang="en-US" b="0" i="0" cap="small" dirty="0">
                <a:solidFill>
                  <a:srgbClr val="000000"/>
                </a:solidFill>
                <a:effectLst/>
                <a:latin typeface="system-ui"/>
              </a:rPr>
              <a:t>Lord</a:t>
            </a:r>
            <a:r>
              <a:rPr lang="en-US" b="0" i="0" dirty="0">
                <a:solidFill>
                  <a:srgbClr val="000000"/>
                </a:solidFill>
                <a:effectLst/>
                <a:latin typeface="system-ui"/>
              </a:rPr>
              <a:t> of hosts: Consider your ways.</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A7A1-5837-0657-0EA4-9B3754F267F1}"/>
              </a:ext>
            </a:extLst>
          </p:cNvPr>
          <p:cNvSpPr>
            <a:spLocks noGrp="1"/>
          </p:cNvSpPr>
          <p:nvPr>
            <p:ph type="title"/>
          </p:nvPr>
        </p:nvSpPr>
        <p:spPr/>
        <p:txBody>
          <a:bodyPr/>
          <a:lstStyle/>
          <a:p>
            <a:r>
              <a:rPr lang="en-US" dirty="0"/>
              <a:t>Rebuilding the Temple</a:t>
            </a:r>
          </a:p>
        </p:txBody>
      </p:sp>
      <p:sp>
        <p:nvSpPr>
          <p:cNvPr id="3" name="Content Placeholder 2">
            <a:extLst>
              <a:ext uri="{FF2B5EF4-FFF2-40B4-BE49-F238E27FC236}">
                <a16:creationId xmlns:a16="http://schemas.microsoft.com/office/drawing/2014/main" id="{A4BC8A87-A791-5B84-55F5-C480B6E6F2FD}"/>
              </a:ext>
            </a:extLst>
          </p:cNvPr>
          <p:cNvSpPr>
            <a:spLocks noGrp="1"/>
          </p:cNvSpPr>
          <p:nvPr>
            <p:ph idx="1"/>
          </p:nvPr>
        </p:nvSpPr>
        <p:spPr/>
        <p:txBody>
          <a:bodyPr/>
          <a:lstStyle/>
          <a:p>
            <a:r>
              <a:rPr lang="en-US" dirty="0"/>
              <a:t>535 lay the foundation of the 2</a:t>
            </a:r>
            <a:r>
              <a:rPr lang="en-US" baseline="30000" dirty="0"/>
              <a:t>nd</a:t>
            </a:r>
            <a:r>
              <a:rPr lang="en-US" dirty="0"/>
              <a:t> Temple</a:t>
            </a:r>
          </a:p>
          <a:p>
            <a:r>
              <a:rPr lang="en-US" dirty="0"/>
              <a:t>Opposed by Samaritans</a:t>
            </a:r>
          </a:p>
          <a:p>
            <a:pPr lvl="1"/>
            <a:r>
              <a:rPr lang="en-US" dirty="0"/>
              <a:t>People resettled in Samaria by Esarhaddon</a:t>
            </a:r>
          </a:p>
          <a:p>
            <a:pPr lvl="1"/>
            <a:r>
              <a:rPr lang="en-US" dirty="0"/>
              <a:t>Worshipped God but not properly</a:t>
            </a:r>
          </a:p>
          <a:p>
            <a:r>
              <a:rPr lang="en-US" dirty="0"/>
              <a:t>King of Persia (</a:t>
            </a:r>
            <a:r>
              <a:rPr lang="en-US" dirty="0" err="1"/>
              <a:t>Smerdis</a:t>
            </a:r>
            <a:r>
              <a:rPr lang="en-US" dirty="0"/>
              <a:t>) orders construction to halt (522 BC)</a:t>
            </a:r>
          </a:p>
        </p:txBody>
      </p:sp>
    </p:spTree>
    <p:extLst>
      <p:ext uri="{BB962C8B-B14F-4D97-AF65-F5344CB8AC3E}">
        <p14:creationId xmlns:p14="http://schemas.microsoft.com/office/powerpoint/2010/main" val="218167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C731-645C-4BFC-3577-DF114E75ADED}"/>
              </a:ext>
            </a:extLst>
          </p:cNvPr>
          <p:cNvSpPr>
            <a:spLocks noGrp="1"/>
          </p:cNvSpPr>
          <p:nvPr>
            <p:ph type="title"/>
          </p:nvPr>
        </p:nvSpPr>
        <p:spPr/>
        <p:txBody>
          <a:bodyPr/>
          <a:lstStyle/>
          <a:p>
            <a:r>
              <a:rPr lang="en-US" dirty="0"/>
              <a:t>Construction Resumes</a:t>
            </a:r>
          </a:p>
        </p:txBody>
      </p:sp>
      <p:sp>
        <p:nvSpPr>
          <p:cNvPr id="3" name="Content Placeholder 2">
            <a:extLst>
              <a:ext uri="{FF2B5EF4-FFF2-40B4-BE49-F238E27FC236}">
                <a16:creationId xmlns:a16="http://schemas.microsoft.com/office/drawing/2014/main" id="{9DFB6E9E-B11F-04CF-332E-2CCF343993DA}"/>
              </a:ext>
            </a:extLst>
          </p:cNvPr>
          <p:cNvSpPr>
            <a:spLocks noGrp="1"/>
          </p:cNvSpPr>
          <p:nvPr>
            <p:ph idx="1"/>
          </p:nvPr>
        </p:nvSpPr>
        <p:spPr/>
        <p:txBody>
          <a:bodyPr/>
          <a:lstStyle/>
          <a:p>
            <a:r>
              <a:rPr lang="en-US" dirty="0"/>
              <a:t>Encouraged by Haggai and Zechariah </a:t>
            </a:r>
          </a:p>
          <a:p>
            <a:pPr lvl="1"/>
            <a:r>
              <a:rPr lang="en-US" dirty="0"/>
              <a:t>520 BC</a:t>
            </a:r>
          </a:p>
          <a:p>
            <a:pPr lvl="1"/>
            <a:r>
              <a:rPr lang="en-US" dirty="0"/>
              <a:t>Inquiry by </a:t>
            </a:r>
            <a:r>
              <a:rPr lang="en-US" dirty="0" err="1"/>
              <a:t>Tattenai</a:t>
            </a:r>
            <a:r>
              <a:rPr lang="en-US" dirty="0"/>
              <a:t>, but not thwarted</a:t>
            </a:r>
          </a:p>
          <a:p>
            <a:r>
              <a:rPr lang="en-US" dirty="0"/>
              <a:t>Darius makes a search for the decree of Cyrus</a:t>
            </a:r>
          </a:p>
          <a:p>
            <a:pPr lvl="1"/>
            <a:r>
              <a:rPr lang="en-US" dirty="0"/>
              <a:t>Found in Ecbatana, capital of the Medes</a:t>
            </a:r>
          </a:p>
          <a:p>
            <a:pPr lvl="1"/>
            <a:r>
              <a:rPr lang="en-US" dirty="0"/>
              <a:t>Construction will be funded by Royal Revenues</a:t>
            </a:r>
          </a:p>
          <a:p>
            <a:pPr lvl="1"/>
            <a:endParaRPr lang="en-US" dirty="0"/>
          </a:p>
        </p:txBody>
      </p:sp>
    </p:spTree>
    <p:extLst>
      <p:ext uri="{BB962C8B-B14F-4D97-AF65-F5344CB8AC3E}">
        <p14:creationId xmlns:p14="http://schemas.microsoft.com/office/powerpoint/2010/main" val="283423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9103-C62F-7EA9-E19B-0A315518BF49}"/>
              </a:ext>
            </a:extLst>
          </p:cNvPr>
          <p:cNvSpPr>
            <a:spLocks noGrp="1"/>
          </p:cNvSpPr>
          <p:nvPr>
            <p:ph type="title"/>
          </p:nvPr>
        </p:nvSpPr>
        <p:spPr/>
        <p:txBody>
          <a:bodyPr/>
          <a:lstStyle/>
          <a:p>
            <a:r>
              <a:rPr lang="en-US" dirty="0"/>
              <a:t>2</a:t>
            </a:r>
            <a:r>
              <a:rPr lang="en-US" baseline="30000" dirty="0"/>
              <a:t>nd</a:t>
            </a:r>
            <a:r>
              <a:rPr lang="en-US" dirty="0"/>
              <a:t> Return</a:t>
            </a:r>
          </a:p>
        </p:txBody>
      </p:sp>
      <p:sp>
        <p:nvSpPr>
          <p:cNvPr id="3" name="Content Placeholder 2">
            <a:extLst>
              <a:ext uri="{FF2B5EF4-FFF2-40B4-BE49-F238E27FC236}">
                <a16:creationId xmlns:a16="http://schemas.microsoft.com/office/drawing/2014/main" id="{7F9FA3FF-97B4-7278-8732-13C5CA63994D}"/>
              </a:ext>
            </a:extLst>
          </p:cNvPr>
          <p:cNvSpPr>
            <a:spLocks noGrp="1"/>
          </p:cNvSpPr>
          <p:nvPr>
            <p:ph idx="1"/>
          </p:nvPr>
        </p:nvSpPr>
        <p:spPr/>
        <p:txBody>
          <a:bodyPr/>
          <a:lstStyle/>
          <a:p>
            <a:r>
              <a:rPr lang="en-US" dirty="0"/>
              <a:t>Led by Ezra in 467 BC</a:t>
            </a:r>
          </a:p>
          <a:p>
            <a:pPr lvl="1"/>
            <a:r>
              <a:rPr lang="en-US" dirty="0"/>
              <a:t>While Artaxerxes ruled Persia</a:t>
            </a:r>
          </a:p>
          <a:p>
            <a:r>
              <a:rPr lang="en-US" dirty="0"/>
              <a:t>4 month journey</a:t>
            </a:r>
          </a:p>
          <a:p>
            <a:pPr lvl="1"/>
            <a:r>
              <a:rPr lang="en-US" dirty="0"/>
              <a:t>Brings lots of gold and silver from Persia</a:t>
            </a:r>
          </a:p>
          <a:p>
            <a:r>
              <a:rPr lang="en-US" dirty="0"/>
              <a:t>Found the people had intermarried</a:t>
            </a:r>
          </a:p>
          <a:p>
            <a:pPr lvl="1"/>
            <a:r>
              <a:rPr lang="en-US" dirty="0"/>
              <a:t>Confessed</a:t>
            </a:r>
          </a:p>
          <a:p>
            <a:pPr lvl="1"/>
            <a:r>
              <a:rPr lang="en-US" dirty="0"/>
              <a:t>Put away their foreign wives</a:t>
            </a:r>
          </a:p>
        </p:txBody>
      </p:sp>
    </p:spTree>
    <p:extLst>
      <p:ext uri="{BB962C8B-B14F-4D97-AF65-F5344CB8AC3E}">
        <p14:creationId xmlns:p14="http://schemas.microsoft.com/office/powerpoint/2010/main" val="4166110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8C0A-CF69-2B4E-1F6F-8302A287E50B}"/>
              </a:ext>
            </a:extLst>
          </p:cNvPr>
          <p:cNvSpPr>
            <a:spLocks noGrp="1"/>
          </p:cNvSpPr>
          <p:nvPr>
            <p:ph type="title"/>
          </p:nvPr>
        </p:nvSpPr>
        <p:spPr/>
        <p:txBody>
          <a:bodyPr/>
          <a:lstStyle/>
          <a:p>
            <a:r>
              <a:rPr lang="en-US" dirty="0"/>
              <a:t>3</a:t>
            </a:r>
            <a:r>
              <a:rPr lang="en-US" baseline="30000" dirty="0"/>
              <a:t>rd</a:t>
            </a:r>
            <a:r>
              <a:rPr lang="en-US" dirty="0"/>
              <a:t> Return</a:t>
            </a:r>
          </a:p>
        </p:txBody>
      </p:sp>
      <p:sp>
        <p:nvSpPr>
          <p:cNvPr id="3" name="Content Placeholder 2">
            <a:extLst>
              <a:ext uri="{FF2B5EF4-FFF2-40B4-BE49-F238E27FC236}">
                <a16:creationId xmlns:a16="http://schemas.microsoft.com/office/drawing/2014/main" id="{7F6B2D77-B0BB-F357-9764-CDFEE841151B}"/>
              </a:ext>
            </a:extLst>
          </p:cNvPr>
          <p:cNvSpPr>
            <a:spLocks noGrp="1"/>
          </p:cNvSpPr>
          <p:nvPr>
            <p:ph idx="1"/>
          </p:nvPr>
        </p:nvSpPr>
        <p:spPr/>
        <p:txBody>
          <a:bodyPr/>
          <a:lstStyle/>
          <a:p>
            <a:r>
              <a:rPr lang="en-US" dirty="0"/>
              <a:t>Nehemiah returns to rebuild wall of Jerusalem</a:t>
            </a:r>
          </a:p>
          <a:p>
            <a:pPr lvl="1"/>
            <a:r>
              <a:rPr lang="en-US" dirty="0"/>
              <a:t>454 BC</a:t>
            </a:r>
          </a:p>
          <a:p>
            <a:r>
              <a:rPr lang="en-US" dirty="0"/>
              <a:t>Rebuilt in 52 days</a:t>
            </a:r>
          </a:p>
          <a:p>
            <a:pPr lvl="1"/>
            <a:r>
              <a:rPr lang="en-US" dirty="0"/>
              <a:t>Opposed by Samaritans and surrounding peoples</a:t>
            </a:r>
          </a:p>
          <a:p>
            <a:pPr lvl="1"/>
            <a:r>
              <a:rPr lang="en-US" dirty="0"/>
              <a:t>Swords in one hand, tool in the other</a:t>
            </a:r>
          </a:p>
        </p:txBody>
      </p:sp>
    </p:spTree>
    <p:extLst>
      <p:ext uri="{BB962C8B-B14F-4D97-AF65-F5344CB8AC3E}">
        <p14:creationId xmlns:p14="http://schemas.microsoft.com/office/powerpoint/2010/main" val="207098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D744-715E-53CD-A988-6D32D3FEC2B4}"/>
              </a:ext>
            </a:extLst>
          </p:cNvPr>
          <p:cNvSpPr>
            <a:spLocks noGrp="1"/>
          </p:cNvSpPr>
          <p:nvPr>
            <p:ph type="title"/>
          </p:nvPr>
        </p:nvSpPr>
        <p:spPr/>
        <p:txBody>
          <a:bodyPr/>
          <a:lstStyle/>
          <a:p>
            <a:r>
              <a:rPr lang="en-US" dirty="0"/>
              <a:t>3</a:t>
            </a:r>
            <a:r>
              <a:rPr lang="en-US" baseline="30000" dirty="0"/>
              <a:t>rd</a:t>
            </a:r>
            <a:r>
              <a:rPr lang="en-US" dirty="0"/>
              <a:t> Return</a:t>
            </a:r>
          </a:p>
        </p:txBody>
      </p:sp>
      <p:sp>
        <p:nvSpPr>
          <p:cNvPr id="3" name="Content Placeholder 2">
            <a:extLst>
              <a:ext uri="{FF2B5EF4-FFF2-40B4-BE49-F238E27FC236}">
                <a16:creationId xmlns:a16="http://schemas.microsoft.com/office/drawing/2014/main" id="{30446733-BF18-AE97-1E6B-53BAF418225C}"/>
              </a:ext>
            </a:extLst>
          </p:cNvPr>
          <p:cNvSpPr>
            <a:spLocks noGrp="1"/>
          </p:cNvSpPr>
          <p:nvPr>
            <p:ph idx="1"/>
          </p:nvPr>
        </p:nvSpPr>
        <p:spPr/>
        <p:txBody>
          <a:bodyPr/>
          <a:lstStyle/>
          <a:p>
            <a:r>
              <a:rPr lang="en-US" dirty="0"/>
              <a:t>Ezra reads the Law of Moses</a:t>
            </a:r>
          </a:p>
          <a:p>
            <a:r>
              <a:rPr lang="en-US" dirty="0"/>
              <a:t>People inspired to celebrate the Feast of Tabernacles</a:t>
            </a:r>
          </a:p>
          <a:p>
            <a:r>
              <a:rPr lang="en-US" dirty="0"/>
              <a:t>Dedicate the Wall of Jerusalem</a:t>
            </a:r>
          </a:p>
        </p:txBody>
      </p:sp>
    </p:spTree>
    <p:extLst>
      <p:ext uri="{BB962C8B-B14F-4D97-AF65-F5344CB8AC3E}">
        <p14:creationId xmlns:p14="http://schemas.microsoft.com/office/powerpoint/2010/main" val="2439175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Empires of Daniel</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5059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81D-5E2C-F3D5-AA17-706ACC981191}"/>
              </a:ext>
            </a:extLst>
          </p:cNvPr>
          <p:cNvSpPr>
            <a:spLocks noGrp="1"/>
          </p:cNvSpPr>
          <p:nvPr>
            <p:ph type="title"/>
          </p:nvPr>
        </p:nvSpPr>
        <p:spPr/>
        <p:txBody>
          <a:bodyPr/>
          <a:lstStyle/>
          <a:p>
            <a:r>
              <a:rPr lang="en-US" dirty="0"/>
              <a:t>Daniel 7:2-3</a:t>
            </a:r>
          </a:p>
        </p:txBody>
      </p:sp>
      <p:sp>
        <p:nvSpPr>
          <p:cNvPr id="3" name="Content Placeholder 2">
            <a:extLst>
              <a:ext uri="{FF2B5EF4-FFF2-40B4-BE49-F238E27FC236}">
                <a16:creationId xmlns:a16="http://schemas.microsoft.com/office/drawing/2014/main" id="{B5975CB8-FBC8-DFAE-C077-934F9141EA0E}"/>
              </a:ext>
            </a:extLst>
          </p:cNvPr>
          <p:cNvSpPr>
            <a:spLocks noGrp="1"/>
          </p:cNvSpPr>
          <p:nvPr>
            <p:ph idx="1"/>
          </p:nvPr>
        </p:nvSpPr>
        <p:spPr/>
        <p:txBody>
          <a:bodyPr/>
          <a:lstStyle/>
          <a:p>
            <a:pPr marL="0" indent="0">
              <a:buNone/>
            </a:pPr>
            <a:r>
              <a:rPr lang="en-US" b="1" i="0" baseline="30000" dirty="0">
                <a:solidFill>
                  <a:srgbClr val="000000"/>
                </a:solidFill>
                <a:effectLst/>
                <a:latin typeface="system-ui"/>
              </a:rPr>
              <a:t>2 </a:t>
            </a:r>
            <a:r>
              <a:rPr lang="en-US" b="0" i="0" dirty="0">
                <a:solidFill>
                  <a:srgbClr val="000000"/>
                </a:solidFill>
                <a:effectLst/>
                <a:latin typeface="system-ui"/>
              </a:rPr>
              <a:t>Daniel declared, “I saw in my vision by night, and behold, the four winds of heaven were stirring up the great sea. </a:t>
            </a:r>
            <a:r>
              <a:rPr lang="en-US" b="1" i="0" baseline="30000" dirty="0">
                <a:solidFill>
                  <a:srgbClr val="000000"/>
                </a:solidFill>
                <a:effectLst/>
                <a:latin typeface="system-ui"/>
              </a:rPr>
              <a:t>3 </a:t>
            </a:r>
            <a:r>
              <a:rPr lang="en-US" b="0" i="0" dirty="0">
                <a:solidFill>
                  <a:srgbClr val="000000"/>
                </a:solidFill>
                <a:effectLst/>
                <a:latin typeface="system-ui"/>
              </a:rPr>
              <a:t>And four great beasts came up out of the sea, different from one another.</a:t>
            </a:r>
            <a:endParaRPr lang="en-US" dirty="0"/>
          </a:p>
        </p:txBody>
      </p:sp>
    </p:spTree>
    <p:extLst>
      <p:ext uri="{BB962C8B-B14F-4D97-AF65-F5344CB8AC3E}">
        <p14:creationId xmlns:p14="http://schemas.microsoft.com/office/powerpoint/2010/main" val="1646872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F396-C1A1-9886-5FAF-3FEF910AE527}"/>
              </a:ext>
            </a:extLst>
          </p:cNvPr>
          <p:cNvSpPr>
            <a:spLocks noGrp="1"/>
          </p:cNvSpPr>
          <p:nvPr>
            <p:ph type="title"/>
          </p:nvPr>
        </p:nvSpPr>
        <p:spPr/>
        <p:txBody>
          <a:bodyPr/>
          <a:lstStyle/>
          <a:p>
            <a:r>
              <a:rPr lang="en-US" dirty="0"/>
              <a:t>Daniel 7:4</a:t>
            </a:r>
          </a:p>
        </p:txBody>
      </p:sp>
      <p:sp>
        <p:nvSpPr>
          <p:cNvPr id="3" name="Content Placeholder 2">
            <a:extLst>
              <a:ext uri="{FF2B5EF4-FFF2-40B4-BE49-F238E27FC236}">
                <a16:creationId xmlns:a16="http://schemas.microsoft.com/office/drawing/2014/main" id="{3A375268-B628-4E82-285B-8CCFE6985AC3}"/>
              </a:ext>
            </a:extLst>
          </p:cNvPr>
          <p:cNvSpPr>
            <a:spLocks noGrp="1"/>
          </p:cNvSpPr>
          <p:nvPr>
            <p:ph idx="1"/>
          </p:nvPr>
        </p:nvSpPr>
        <p:spPr/>
        <p:txBody>
          <a:bodyPr/>
          <a:lstStyle/>
          <a:p>
            <a:pPr marL="0" indent="0">
              <a:buNone/>
            </a:pPr>
            <a:r>
              <a:rPr lang="en-US" b="1" i="0" baseline="30000" dirty="0">
                <a:solidFill>
                  <a:srgbClr val="000000"/>
                </a:solidFill>
                <a:effectLst/>
                <a:latin typeface="system-ui"/>
              </a:rPr>
              <a:t>4 </a:t>
            </a:r>
            <a:r>
              <a:rPr lang="en-US" b="0" i="0" dirty="0">
                <a:solidFill>
                  <a:srgbClr val="000000"/>
                </a:solidFill>
                <a:effectLst/>
                <a:latin typeface="system-ui"/>
              </a:rPr>
              <a:t>The first was like a lion and had eagles' wings. Then as I looked its wings were plucked off, and it was lifted up from the ground and made to stand on two feet like a man, and the mind of a man was given to it.</a:t>
            </a:r>
            <a:endParaRPr lang="en-US" dirty="0"/>
          </a:p>
        </p:txBody>
      </p:sp>
    </p:spTree>
    <p:extLst>
      <p:ext uri="{BB962C8B-B14F-4D97-AF65-F5344CB8AC3E}">
        <p14:creationId xmlns:p14="http://schemas.microsoft.com/office/powerpoint/2010/main" val="3991368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B95FB-9810-F14A-D714-FE473D54DEF8}"/>
              </a:ext>
            </a:extLst>
          </p:cNvPr>
          <p:cNvSpPr>
            <a:spLocks noGrp="1"/>
          </p:cNvSpPr>
          <p:nvPr>
            <p:ph type="title"/>
          </p:nvPr>
        </p:nvSpPr>
        <p:spPr/>
        <p:txBody>
          <a:bodyPr/>
          <a:lstStyle/>
          <a:p>
            <a:r>
              <a:rPr lang="en-US" dirty="0"/>
              <a:t>Daniel 7:5</a:t>
            </a:r>
          </a:p>
        </p:txBody>
      </p:sp>
      <p:sp>
        <p:nvSpPr>
          <p:cNvPr id="3" name="Content Placeholder 2">
            <a:extLst>
              <a:ext uri="{FF2B5EF4-FFF2-40B4-BE49-F238E27FC236}">
                <a16:creationId xmlns:a16="http://schemas.microsoft.com/office/drawing/2014/main" id="{B6FED2E6-F695-95C2-F129-F01B4090E1EE}"/>
              </a:ext>
            </a:extLst>
          </p:cNvPr>
          <p:cNvSpPr>
            <a:spLocks noGrp="1"/>
          </p:cNvSpPr>
          <p:nvPr>
            <p:ph idx="1"/>
          </p:nvPr>
        </p:nvSpPr>
        <p:spPr/>
        <p:txBody>
          <a:bodyPr/>
          <a:lstStyle/>
          <a:p>
            <a:pPr marL="0" indent="0">
              <a:buNone/>
            </a:pPr>
            <a:r>
              <a:rPr lang="en-US" b="1" i="0" baseline="30000" dirty="0">
                <a:solidFill>
                  <a:srgbClr val="000000"/>
                </a:solidFill>
                <a:effectLst/>
                <a:latin typeface="system-ui"/>
              </a:rPr>
              <a:t>5 </a:t>
            </a:r>
            <a:r>
              <a:rPr lang="en-US" b="0" i="0" dirty="0">
                <a:solidFill>
                  <a:srgbClr val="000000"/>
                </a:solidFill>
                <a:effectLst/>
                <a:latin typeface="system-ui"/>
              </a:rPr>
              <a:t>And behold, another beast, a second one, like a bear. It was raised up on one side. It had three ribs in its mouth between its teeth; and it was told, ‘Arise, devour much flesh.’</a:t>
            </a:r>
            <a:endParaRPr lang="en-US" dirty="0"/>
          </a:p>
        </p:txBody>
      </p:sp>
    </p:spTree>
    <p:extLst>
      <p:ext uri="{BB962C8B-B14F-4D97-AF65-F5344CB8AC3E}">
        <p14:creationId xmlns:p14="http://schemas.microsoft.com/office/powerpoint/2010/main" val="3939949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448C-B449-B66E-2085-3BB94EC01AA0}"/>
              </a:ext>
            </a:extLst>
          </p:cNvPr>
          <p:cNvSpPr>
            <a:spLocks noGrp="1"/>
          </p:cNvSpPr>
          <p:nvPr>
            <p:ph type="title"/>
          </p:nvPr>
        </p:nvSpPr>
        <p:spPr/>
        <p:txBody>
          <a:bodyPr/>
          <a:lstStyle/>
          <a:p>
            <a:r>
              <a:rPr lang="en-US" dirty="0"/>
              <a:t>Daniel 7:6</a:t>
            </a:r>
          </a:p>
        </p:txBody>
      </p:sp>
      <p:sp>
        <p:nvSpPr>
          <p:cNvPr id="3" name="Content Placeholder 2">
            <a:extLst>
              <a:ext uri="{FF2B5EF4-FFF2-40B4-BE49-F238E27FC236}">
                <a16:creationId xmlns:a16="http://schemas.microsoft.com/office/drawing/2014/main" id="{1CAACAE7-9511-C38B-EDD8-8E12CE96842B}"/>
              </a:ext>
            </a:extLst>
          </p:cNvPr>
          <p:cNvSpPr>
            <a:spLocks noGrp="1"/>
          </p:cNvSpPr>
          <p:nvPr>
            <p:ph idx="1"/>
          </p:nvPr>
        </p:nvSpPr>
        <p:spPr/>
        <p:txBody>
          <a:bodyPr/>
          <a:lstStyle/>
          <a:p>
            <a:pPr marL="0" indent="0">
              <a:buNone/>
            </a:pPr>
            <a:r>
              <a:rPr lang="en-US" b="1" i="0" baseline="30000" dirty="0">
                <a:solidFill>
                  <a:srgbClr val="000000"/>
                </a:solidFill>
                <a:effectLst/>
                <a:latin typeface="system-ui"/>
              </a:rPr>
              <a:t>6 </a:t>
            </a:r>
            <a:r>
              <a:rPr lang="en-US" b="0" i="0" dirty="0">
                <a:solidFill>
                  <a:srgbClr val="000000"/>
                </a:solidFill>
                <a:effectLst/>
                <a:latin typeface="system-ui"/>
              </a:rPr>
              <a:t>After this I looked, and behold, another, like a leopard, with four wings of a bird on its back. And the beast had four heads, and dominion was given to it.</a:t>
            </a:r>
            <a:endParaRPr lang="en-US" dirty="0"/>
          </a:p>
        </p:txBody>
      </p:sp>
    </p:spTree>
    <p:extLst>
      <p:ext uri="{BB962C8B-B14F-4D97-AF65-F5344CB8AC3E}">
        <p14:creationId xmlns:p14="http://schemas.microsoft.com/office/powerpoint/2010/main" val="8430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1B870-3ABE-8A68-BABD-86B09B179A28}"/>
              </a:ext>
            </a:extLst>
          </p:cNvPr>
          <p:cNvSpPr>
            <a:spLocks noGrp="1"/>
          </p:cNvSpPr>
          <p:nvPr>
            <p:ph type="title"/>
          </p:nvPr>
        </p:nvSpPr>
        <p:spPr/>
        <p:txBody>
          <a:bodyPr/>
          <a:lstStyle/>
          <a:p>
            <a:r>
              <a:rPr lang="en-US" dirty="0"/>
              <a:t>Nehemiah 1:5-6</a:t>
            </a:r>
          </a:p>
        </p:txBody>
      </p:sp>
      <p:sp>
        <p:nvSpPr>
          <p:cNvPr id="3" name="Content Placeholder 2">
            <a:extLst>
              <a:ext uri="{FF2B5EF4-FFF2-40B4-BE49-F238E27FC236}">
                <a16:creationId xmlns:a16="http://schemas.microsoft.com/office/drawing/2014/main" id="{44E29489-1A33-816A-5A69-FD1B247291F9}"/>
              </a:ext>
            </a:extLst>
          </p:cNvPr>
          <p:cNvSpPr>
            <a:spLocks noGrp="1"/>
          </p:cNvSpPr>
          <p:nvPr>
            <p:ph idx="1"/>
          </p:nvPr>
        </p:nvSpPr>
        <p:spPr>
          <a:xfrm>
            <a:off x="628650" y="1521354"/>
            <a:ext cx="8417914" cy="3830135"/>
          </a:xfrm>
        </p:spPr>
        <p:txBody>
          <a:bodyPr>
            <a:normAutofit fontScale="92500"/>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5 </a:t>
            </a:r>
            <a:r>
              <a:rPr lang="en-US" b="0" i="0" dirty="0">
                <a:solidFill>
                  <a:srgbClr val="000000"/>
                </a:solidFill>
                <a:effectLst/>
                <a:latin typeface="system-ui"/>
              </a:rPr>
              <a:t>And I said, “O </a:t>
            </a:r>
            <a:r>
              <a:rPr lang="en-US" b="0" i="0" cap="small" dirty="0">
                <a:solidFill>
                  <a:srgbClr val="000000"/>
                </a:solidFill>
                <a:effectLst/>
                <a:latin typeface="system-ui"/>
              </a:rPr>
              <a:t>Lord</a:t>
            </a:r>
            <a:r>
              <a:rPr lang="en-US" b="0" i="0" dirty="0">
                <a:solidFill>
                  <a:srgbClr val="000000"/>
                </a:solidFill>
                <a:effectLst/>
                <a:latin typeface="system-ui"/>
              </a:rPr>
              <a:t> God of heaven, the great and awesome God who keeps covenant and steadfast love with those who love him and keep his commandments, </a:t>
            </a:r>
            <a:r>
              <a:rPr lang="en-US" b="1" i="0" baseline="30000" dirty="0">
                <a:solidFill>
                  <a:srgbClr val="000000"/>
                </a:solidFill>
                <a:effectLst/>
                <a:latin typeface="system-ui"/>
              </a:rPr>
              <a:t>6 </a:t>
            </a:r>
            <a:r>
              <a:rPr lang="en-US" b="0" i="0" dirty="0">
                <a:solidFill>
                  <a:srgbClr val="000000"/>
                </a:solidFill>
                <a:effectLst/>
                <a:latin typeface="system-ui"/>
              </a:rPr>
              <a:t>let your ear be attentive and your eyes open, to hear the prayer of your servant that I now pray before you day and night for the people of Israel your servants, confessing the sins of the people of Israel, which we have sinned against you. Even I and my father's house have sinned.</a:t>
            </a:r>
            <a:endParaRPr lang="en-US" dirty="0">
              <a:effectLst/>
            </a:endParaRPr>
          </a:p>
        </p:txBody>
      </p:sp>
    </p:spTree>
    <p:extLst>
      <p:ext uri="{BB962C8B-B14F-4D97-AF65-F5344CB8AC3E}">
        <p14:creationId xmlns:p14="http://schemas.microsoft.com/office/powerpoint/2010/main" val="481430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347E-8650-4938-EFBD-DF8821FD2D63}"/>
              </a:ext>
            </a:extLst>
          </p:cNvPr>
          <p:cNvSpPr>
            <a:spLocks noGrp="1"/>
          </p:cNvSpPr>
          <p:nvPr>
            <p:ph type="title"/>
          </p:nvPr>
        </p:nvSpPr>
        <p:spPr/>
        <p:txBody>
          <a:bodyPr/>
          <a:lstStyle/>
          <a:p>
            <a:r>
              <a:rPr lang="en-US" dirty="0"/>
              <a:t>Daniel 7:7</a:t>
            </a:r>
          </a:p>
        </p:txBody>
      </p:sp>
      <p:sp>
        <p:nvSpPr>
          <p:cNvPr id="3" name="Content Placeholder 2">
            <a:extLst>
              <a:ext uri="{FF2B5EF4-FFF2-40B4-BE49-F238E27FC236}">
                <a16:creationId xmlns:a16="http://schemas.microsoft.com/office/drawing/2014/main" id="{64F30D39-B141-7EDF-699A-24D947A8E88A}"/>
              </a:ext>
            </a:extLst>
          </p:cNvPr>
          <p:cNvSpPr>
            <a:spLocks noGrp="1"/>
          </p:cNvSpPr>
          <p:nvPr>
            <p:ph idx="1"/>
          </p:nvPr>
        </p:nvSpPr>
        <p:spPr/>
        <p:txBody>
          <a:bodyPr/>
          <a:lstStyle/>
          <a:p>
            <a:pPr marL="0" indent="0">
              <a:buNone/>
            </a:pPr>
            <a:r>
              <a:rPr lang="en-US" b="1" i="0" baseline="30000" dirty="0">
                <a:solidFill>
                  <a:srgbClr val="000000"/>
                </a:solidFill>
                <a:effectLst/>
                <a:latin typeface="system-ui"/>
              </a:rPr>
              <a:t>7 </a:t>
            </a:r>
            <a:r>
              <a:rPr lang="en-US" b="0" i="0" dirty="0">
                <a:solidFill>
                  <a:srgbClr val="000000"/>
                </a:solidFill>
                <a:effectLst/>
                <a:latin typeface="system-ui"/>
              </a:rPr>
              <a:t>After this I saw in the night visions, and behold, a fourth beast, terrifying and dreadful and exceedingly strong. It had great iron teeth; it devoured and broke in pieces and stamped what was left with its feet. It was different from all the beasts that were before it, and it had ten horns.</a:t>
            </a:r>
            <a:endParaRPr lang="en-US" dirty="0"/>
          </a:p>
        </p:txBody>
      </p:sp>
    </p:spTree>
    <p:extLst>
      <p:ext uri="{BB962C8B-B14F-4D97-AF65-F5344CB8AC3E}">
        <p14:creationId xmlns:p14="http://schemas.microsoft.com/office/powerpoint/2010/main" val="1224497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29C3-6FA5-6446-2F83-B4D9BD42C63E}"/>
              </a:ext>
            </a:extLst>
          </p:cNvPr>
          <p:cNvSpPr>
            <a:spLocks noGrp="1"/>
          </p:cNvSpPr>
          <p:nvPr>
            <p:ph type="title"/>
          </p:nvPr>
        </p:nvSpPr>
        <p:spPr/>
        <p:txBody>
          <a:bodyPr/>
          <a:lstStyle/>
          <a:p>
            <a:r>
              <a:rPr lang="en-US" dirty="0"/>
              <a:t>Daniel 7:8</a:t>
            </a:r>
          </a:p>
        </p:txBody>
      </p:sp>
      <p:sp>
        <p:nvSpPr>
          <p:cNvPr id="3" name="Content Placeholder 2">
            <a:extLst>
              <a:ext uri="{FF2B5EF4-FFF2-40B4-BE49-F238E27FC236}">
                <a16:creationId xmlns:a16="http://schemas.microsoft.com/office/drawing/2014/main" id="{938BE1CA-AC8A-E1C8-B793-B1CF22CB941B}"/>
              </a:ext>
            </a:extLst>
          </p:cNvPr>
          <p:cNvSpPr>
            <a:spLocks noGrp="1"/>
          </p:cNvSpPr>
          <p:nvPr>
            <p:ph idx="1"/>
          </p:nvPr>
        </p:nvSpPr>
        <p:spPr/>
        <p:txBody>
          <a:bodyPr/>
          <a:lstStyle/>
          <a:p>
            <a:pPr marL="0" indent="0">
              <a:buNone/>
            </a:pPr>
            <a:r>
              <a:rPr lang="en-US" b="1" i="0" baseline="30000" dirty="0">
                <a:solidFill>
                  <a:srgbClr val="000000"/>
                </a:solidFill>
                <a:effectLst/>
                <a:latin typeface="system-ui"/>
              </a:rPr>
              <a:t>8 </a:t>
            </a:r>
            <a:r>
              <a:rPr lang="en-US" b="0" i="0" dirty="0">
                <a:solidFill>
                  <a:srgbClr val="000000"/>
                </a:solidFill>
                <a:effectLst/>
                <a:latin typeface="system-ui"/>
              </a:rPr>
              <a:t>I considered the horns, and behold, there came up among them another horn, a little one, before which three of the first horns were plucked up by the roots. And behold, in this horn were eyes like the eyes of a man, and a mouth speaking great things.</a:t>
            </a:r>
            <a:endParaRPr lang="en-US" dirty="0"/>
          </a:p>
        </p:txBody>
      </p:sp>
    </p:spTree>
    <p:extLst>
      <p:ext uri="{BB962C8B-B14F-4D97-AF65-F5344CB8AC3E}">
        <p14:creationId xmlns:p14="http://schemas.microsoft.com/office/powerpoint/2010/main" val="3844853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F77A-C72A-3FCB-42BF-46D4727DB758}"/>
              </a:ext>
            </a:extLst>
          </p:cNvPr>
          <p:cNvSpPr>
            <a:spLocks noGrp="1"/>
          </p:cNvSpPr>
          <p:nvPr>
            <p:ph type="title"/>
          </p:nvPr>
        </p:nvSpPr>
        <p:spPr/>
        <p:txBody>
          <a:bodyPr/>
          <a:lstStyle/>
          <a:p>
            <a:r>
              <a:rPr lang="en-US" dirty="0"/>
              <a:t>Daniel 7:23-24</a:t>
            </a:r>
          </a:p>
        </p:txBody>
      </p:sp>
      <p:sp>
        <p:nvSpPr>
          <p:cNvPr id="3" name="Content Placeholder 2">
            <a:extLst>
              <a:ext uri="{FF2B5EF4-FFF2-40B4-BE49-F238E27FC236}">
                <a16:creationId xmlns:a16="http://schemas.microsoft.com/office/drawing/2014/main" id="{E27C4887-0F05-B80A-9827-E9346AF2FA94}"/>
              </a:ext>
            </a:extLst>
          </p:cNvPr>
          <p:cNvSpPr>
            <a:spLocks noGrp="1"/>
          </p:cNvSpPr>
          <p:nvPr>
            <p:ph idx="1"/>
          </p:nvPr>
        </p:nvSpPr>
        <p:spPr/>
        <p:txBody>
          <a:bodyPr>
            <a:normAutofit fontScale="85000" lnSpcReduction="10000"/>
          </a:bodyPr>
          <a:lstStyle/>
          <a:p>
            <a:pPr marL="0" indent="0" algn="l">
              <a:buNone/>
            </a:pPr>
            <a:r>
              <a:rPr lang="en-US" b="1" i="0" baseline="30000" dirty="0">
                <a:solidFill>
                  <a:srgbClr val="000000"/>
                </a:solidFill>
                <a:effectLst/>
                <a:latin typeface="system-ui"/>
              </a:rPr>
              <a:t>23 </a:t>
            </a:r>
            <a:r>
              <a:rPr lang="en-US" b="0" i="0" dirty="0">
                <a:solidFill>
                  <a:srgbClr val="000000"/>
                </a:solidFill>
                <a:effectLst/>
                <a:latin typeface="system-ui"/>
              </a:rPr>
              <a:t>“Thus he said: ‘As for the fourth beast,</a:t>
            </a:r>
          </a:p>
          <a:p>
            <a:pPr marL="0" indent="0" algn="l">
              <a:buNone/>
            </a:pPr>
            <a:r>
              <a:rPr lang="en-US" b="0" i="0" dirty="0">
                <a:solidFill>
                  <a:srgbClr val="000000"/>
                </a:solidFill>
                <a:effectLst/>
                <a:latin typeface="system-ui"/>
              </a:rPr>
              <a:t>there shall be a fourth kingdom on earth,</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which shall be different from all the kingdoms,</a:t>
            </a:r>
            <a:br>
              <a:rPr lang="en-US" b="0" i="0" dirty="0">
                <a:solidFill>
                  <a:srgbClr val="000000"/>
                </a:solidFill>
                <a:effectLst/>
                <a:latin typeface="system-ui"/>
              </a:rPr>
            </a:br>
            <a:r>
              <a:rPr lang="en-US" b="0" i="0" dirty="0">
                <a:solidFill>
                  <a:srgbClr val="000000"/>
                </a:solidFill>
                <a:effectLst/>
                <a:latin typeface="system-ui"/>
              </a:rPr>
              <a:t>and it shall devour the whole earth,</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trample it down, and break it to pieces.</a:t>
            </a:r>
            <a:br>
              <a:rPr lang="en-US" b="0" i="0" dirty="0">
                <a:solidFill>
                  <a:srgbClr val="000000"/>
                </a:solidFill>
                <a:effectLst/>
                <a:latin typeface="system-ui"/>
              </a:rPr>
            </a:br>
            <a:r>
              <a:rPr lang="en-US" b="1" i="0" baseline="30000" dirty="0">
                <a:solidFill>
                  <a:srgbClr val="000000"/>
                </a:solidFill>
                <a:effectLst/>
                <a:latin typeface="system-ui"/>
              </a:rPr>
              <a:t>24 </a:t>
            </a:r>
            <a:r>
              <a:rPr lang="en-US" b="0" i="0" dirty="0">
                <a:solidFill>
                  <a:srgbClr val="000000"/>
                </a:solidFill>
                <a:effectLst/>
                <a:latin typeface="system-ui"/>
              </a:rPr>
              <a:t>As for the ten horns,</a:t>
            </a:r>
            <a:br>
              <a:rPr lang="en-US" b="0" i="0" dirty="0">
                <a:solidFill>
                  <a:srgbClr val="000000"/>
                </a:solidFill>
                <a:effectLst/>
                <a:latin typeface="system-ui"/>
              </a:rPr>
            </a:br>
            <a:r>
              <a:rPr lang="en-US" b="0" i="0" dirty="0">
                <a:solidFill>
                  <a:srgbClr val="000000"/>
                </a:solidFill>
                <a:effectLst/>
                <a:latin typeface="system-ui"/>
              </a:rPr>
              <a:t>out of this kingdom ten kings shall arise,</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another shall arise after them;</a:t>
            </a:r>
            <a:br>
              <a:rPr lang="en-US" b="0" i="0" dirty="0">
                <a:solidFill>
                  <a:srgbClr val="000000"/>
                </a:solidFill>
                <a:effectLst/>
                <a:latin typeface="system-ui"/>
              </a:rPr>
            </a:br>
            <a:r>
              <a:rPr lang="en-US" b="0" i="0" dirty="0">
                <a:solidFill>
                  <a:srgbClr val="000000"/>
                </a:solidFill>
                <a:effectLst/>
                <a:latin typeface="system-ui"/>
              </a:rPr>
              <a:t>he shall be different from the former ones,</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shall put down three kings.</a:t>
            </a:r>
          </a:p>
        </p:txBody>
      </p:sp>
    </p:spTree>
    <p:extLst>
      <p:ext uri="{BB962C8B-B14F-4D97-AF65-F5344CB8AC3E}">
        <p14:creationId xmlns:p14="http://schemas.microsoft.com/office/powerpoint/2010/main" val="2043608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5822-750D-A067-7DDF-E86D29A80196}"/>
              </a:ext>
            </a:extLst>
          </p:cNvPr>
          <p:cNvSpPr>
            <a:spLocks noGrp="1"/>
          </p:cNvSpPr>
          <p:nvPr>
            <p:ph type="title"/>
          </p:nvPr>
        </p:nvSpPr>
        <p:spPr/>
        <p:txBody>
          <a:bodyPr/>
          <a:lstStyle/>
          <a:p>
            <a:r>
              <a:rPr lang="en-US" dirty="0"/>
              <a:t>Daniel 7:25-26</a:t>
            </a:r>
          </a:p>
        </p:txBody>
      </p:sp>
      <p:sp>
        <p:nvSpPr>
          <p:cNvPr id="3" name="Content Placeholder 2">
            <a:extLst>
              <a:ext uri="{FF2B5EF4-FFF2-40B4-BE49-F238E27FC236}">
                <a16:creationId xmlns:a16="http://schemas.microsoft.com/office/drawing/2014/main" id="{CAA229F8-86A3-F0A4-D340-8F9EDEC11000}"/>
              </a:ext>
            </a:extLst>
          </p:cNvPr>
          <p:cNvSpPr>
            <a:spLocks noGrp="1"/>
          </p:cNvSpPr>
          <p:nvPr>
            <p:ph idx="1"/>
          </p:nvPr>
        </p:nvSpPr>
        <p:spPr>
          <a:xfrm>
            <a:off x="628650" y="1521354"/>
            <a:ext cx="8515350" cy="3626115"/>
          </a:xfrm>
        </p:spPr>
        <p:txBody>
          <a:bodyPr>
            <a:normAutofit fontScale="92500"/>
          </a:bodyPr>
          <a:lstStyle/>
          <a:p>
            <a:pPr marL="0" indent="0">
              <a:buNone/>
            </a:pPr>
            <a:r>
              <a:rPr lang="en-US" b="1" i="0" baseline="30000" dirty="0">
                <a:solidFill>
                  <a:srgbClr val="000000"/>
                </a:solidFill>
                <a:effectLst/>
                <a:latin typeface="system-ui"/>
              </a:rPr>
              <a:t>25 </a:t>
            </a:r>
            <a:r>
              <a:rPr lang="en-US" b="0" i="0" dirty="0">
                <a:solidFill>
                  <a:srgbClr val="000000"/>
                </a:solidFill>
                <a:effectLst/>
                <a:latin typeface="system-ui"/>
              </a:rPr>
              <a:t>He shall speak words against the Most High,</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shall wear out the saints of the Most High,</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shall think to change the times and the law;</a:t>
            </a:r>
            <a:br>
              <a:rPr lang="en-US" dirty="0"/>
            </a:br>
            <a:r>
              <a:rPr lang="en-US" b="0" i="0" dirty="0">
                <a:solidFill>
                  <a:srgbClr val="000000"/>
                </a:solidFill>
                <a:effectLst/>
                <a:latin typeface="system-ui"/>
              </a:rPr>
              <a:t>and they shall be given into his hand</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for a time, times, and half a time.</a:t>
            </a:r>
            <a:br>
              <a:rPr lang="en-US" dirty="0"/>
            </a:br>
            <a:r>
              <a:rPr lang="en-US" b="1" i="0" baseline="30000" dirty="0">
                <a:solidFill>
                  <a:srgbClr val="000000"/>
                </a:solidFill>
                <a:effectLst/>
                <a:latin typeface="system-ui"/>
              </a:rPr>
              <a:t>26 </a:t>
            </a:r>
            <a:r>
              <a:rPr lang="en-US" b="0" i="0" dirty="0">
                <a:solidFill>
                  <a:srgbClr val="000000"/>
                </a:solidFill>
                <a:effectLst/>
                <a:latin typeface="system-ui"/>
              </a:rPr>
              <a:t>But the court shall sit in judgment,</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his dominion shall be taken away,</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to be consumed and destroyed to the end.</a:t>
            </a:r>
            <a:endParaRPr lang="en-US" dirty="0"/>
          </a:p>
        </p:txBody>
      </p:sp>
    </p:spTree>
    <p:extLst>
      <p:ext uri="{BB962C8B-B14F-4D97-AF65-F5344CB8AC3E}">
        <p14:creationId xmlns:p14="http://schemas.microsoft.com/office/powerpoint/2010/main" val="4225227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0B2C-3BAA-3325-AEC7-6E555519E17D}"/>
              </a:ext>
            </a:extLst>
          </p:cNvPr>
          <p:cNvSpPr>
            <a:spLocks noGrp="1"/>
          </p:cNvSpPr>
          <p:nvPr>
            <p:ph type="title"/>
          </p:nvPr>
        </p:nvSpPr>
        <p:spPr/>
        <p:txBody>
          <a:bodyPr/>
          <a:lstStyle/>
          <a:p>
            <a:r>
              <a:rPr lang="en-US" dirty="0"/>
              <a:t>Daniel 7:27</a:t>
            </a:r>
          </a:p>
        </p:txBody>
      </p:sp>
      <p:sp>
        <p:nvSpPr>
          <p:cNvPr id="3" name="Content Placeholder 2">
            <a:extLst>
              <a:ext uri="{FF2B5EF4-FFF2-40B4-BE49-F238E27FC236}">
                <a16:creationId xmlns:a16="http://schemas.microsoft.com/office/drawing/2014/main" id="{2348979A-FE8C-8017-5DD7-AA80B5F4BA35}"/>
              </a:ext>
            </a:extLst>
          </p:cNvPr>
          <p:cNvSpPr>
            <a:spLocks noGrp="1"/>
          </p:cNvSpPr>
          <p:nvPr>
            <p:ph idx="1"/>
          </p:nvPr>
        </p:nvSpPr>
        <p:spPr/>
        <p:txBody>
          <a:bodyPr/>
          <a:lstStyle/>
          <a:p>
            <a:pPr marL="0" indent="0">
              <a:buNone/>
            </a:pPr>
            <a:r>
              <a:rPr lang="en-US" b="1" i="0" baseline="30000" dirty="0">
                <a:solidFill>
                  <a:srgbClr val="000000"/>
                </a:solidFill>
                <a:effectLst/>
                <a:latin typeface="system-ui"/>
              </a:rPr>
              <a:t>27 </a:t>
            </a:r>
            <a:r>
              <a:rPr lang="en-US" b="0" i="0" dirty="0">
                <a:solidFill>
                  <a:srgbClr val="000000"/>
                </a:solidFill>
                <a:effectLst/>
                <a:latin typeface="system-ui"/>
              </a:rPr>
              <a:t>And the kingdom and the dominion</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the greatness of the kingdoms under the whole heaven</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shall be given to the people of the saints of the Most High;</a:t>
            </a:r>
            <a:br>
              <a:rPr lang="en-US" dirty="0"/>
            </a:br>
            <a:r>
              <a:rPr lang="en-US" b="0" i="0" dirty="0">
                <a:solidFill>
                  <a:srgbClr val="000000"/>
                </a:solidFill>
                <a:effectLst/>
                <a:latin typeface="system-ui"/>
              </a:rPr>
              <a:t>his kingdom shall be an everlasting kingdom,</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all dominions shall serve and obey him.’</a:t>
            </a:r>
            <a:endParaRPr lang="en-US" dirty="0"/>
          </a:p>
        </p:txBody>
      </p:sp>
    </p:spTree>
    <p:extLst>
      <p:ext uri="{BB962C8B-B14F-4D97-AF65-F5344CB8AC3E}">
        <p14:creationId xmlns:p14="http://schemas.microsoft.com/office/powerpoint/2010/main" val="3764627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E1A9-EA22-4FA0-5882-FCA8E04294C2}"/>
              </a:ext>
            </a:extLst>
          </p:cNvPr>
          <p:cNvSpPr>
            <a:spLocks noGrp="1"/>
          </p:cNvSpPr>
          <p:nvPr>
            <p:ph type="title"/>
          </p:nvPr>
        </p:nvSpPr>
        <p:spPr/>
        <p:txBody>
          <a:bodyPr/>
          <a:lstStyle/>
          <a:p>
            <a:r>
              <a:rPr lang="en-US" dirty="0"/>
              <a:t>Daniel 9:24</a:t>
            </a:r>
          </a:p>
        </p:txBody>
      </p:sp>
      <p:sp>
        <p:nvSpPr>
          <p:cNvPr id="3" name="Content Placeholder 2">
            <a:extLst>
              <a:ext uri="{FF2B5EF4-FFF2-40B4-BE49-F238E27FC236}">
                <a16:creationId xmlns:a16="http://schemas.microsoft.com/office/drawing/2014/main" id="{F36EB299-3AC4-01BC-15C3-B3A83DCF9423}"/>
              </a:ext>
            </a:extLst>
          </p:cNvPr>
          <p:cNvSpPr>
            <a:spLocks noGrp="1"/>
          </p:cNvSpPr>
          <p:nvPr>
            <p:ph idx="1"/>
          </p:nvPr>
        </p:nvSpPr>
        <p:spPr/>
        <p:txBody>
          <a:bodyPr/>
          <a:lstStyle/>
          <a:p>
            <a:pPr marL="0" indent="0">
              <a:buNone/>
            </a:pPr>
            <a:r>
              <a:rPr lang="en-US" b="1" i="0" baseline="30000" dirty="0">
                <a:solidFill>
                  <a:srgbClr val="000000"/>
                </a:solidFill>
                <a:effectLst/>
                <a:latin typeface="system-ui"/>
              </a:rPr>
              <a:t>24 </a:t>
            </a:r>
            <a:r>
              <a:rPr lang="en-US" b="0" i="0" dirty="0">
                <a:solidFill>
                  <a:srgbClr val="000000"/>
                </a:solidFill>
                <a:effectLst/>
                <a:latin typeface="system-ui"/>
              </a:rPr>
              <a:t>“Seventy ‘sevens’ are decreed for your people and your holy city to finish transgression, to put an end to sin, to atone for wickedness, to bring in everlasting righteousness, to seal up vision and prophecy and to anoint the Most Holy Place.</a:t>
            </a:r>
            <a:endParaRPr lang="en-US" dirty="0"/>
          </a:p>
        </p:txBody>
      </p:sp>
    </p:spTree>
    <p:extLst>
      <p:ext uri="{BB962C8B-B14F-4D97-AF65-F5344CB8AC3E}">
        <p14:creationId xmlns:p14="http://schemas.microsoft.com/office/powerpoint/2010/main" val="1584775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7581-E331-DCEF-4224-312AA47AE6AB}"/>
              </a:ext>
            </a:extLst>
          </p:cNvPr>
          <p:cNvSpPr>
            <a:spLocks noGrp="1"/>
          </p:cNvSpPr>
          <p:nvPr>
            <p:ph type="title"/>
          </p:nvPr>
        </p:nvSpPr>
        <p:spPr/>
        <p:txBody>
          <a:bodyPr/>
          <a:lstStyle/>
          <a:p>
            <a:r>
              <a:rPr lang="en-US" dirty="0"/>
              <a:t>Daniel 9:25</a:t>
            </a:r>
          </a:p>
        </p:txBody>
      </p:sp>
      <p:sp>
        <p:nvSpPr>
          <p:cNvPr id="3" name="Content Placeholder 2">
            <a:extLst>
              <a:ext uri="{FF2B5EF4-FFF2-40B4-BE49-F238E27FC236}">
                <a16:creationId xmlns:a16="http://schemas.microsoft.com/office/drawing/2014/main" id="{EA82E847-D394-8DE1-8C07-756C1B30EEDF}"/>
              </a:ext>
            </a:extLst>
          </p:cNvPr>
          <p:cNvSpPr>
            <a:spLocks noGrp="1"/>
          </p:cNvSpPr>
          <p:nvPr>
            <p:ph idx="1"/>
          </p:nvPr>
        </p:nvSpPr>
        <p:spPr/>
        <p:txBody>
          <a:bodyPr/>
          <a:lstStyle/>
          <a:p>
            <a:pPr marL="0" indent="0">
              <a:buNone/>
            </a:pPr>
            <a:r>
              <a:rPr lang="en-US" b="1" i="0" baseline="30000" dirty="0">
                <a:solidFill>
                  <a:srgbClr val="000000"/>
                </a:solidFill>
                <a:effectLst/>
                <a:latin typeface="system-ui"/>
              </a:rPr>
              <a:t>25 </a:t>
            </a:r>
            <a:r>
              <a:rPr lang="en-US" b="0" i="0" dirty="0">
                <a:solidFill>
                  <a:srgbClr val="000000"/>
                </a:solidFill>
                <a:effectLst/>
                <a:latin typeface="system-ui"/>
              </a:rPr>
              <a:t>“Know and understand this: From the time the word goes out to restore and rebuild Jerusalem until the Anointed One, the ruler, comes, there will be seven ‘sevens,’ and sixty-two ‘sevens.’ It will be rebuilt with streets and a trench, but in times of trouble. </a:t>
            </a:r>
            <a:endParaRPr lang="en-US" dirty="0"/>
          </a:p>
        </p:txBody>
      </p:sp>
    </p:spTree>
    <p:extLst>
      <p:ext uri="{BB962C8B-B14F-4D97-AF65-F5344CB8AC3E}">
        <p14:creationId xmlns:p14="http://schemas.microsoft.com/office/powerpoint/2010/main" val="1794638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D2AC-18A0-1AAF-52DC-B4A21C35AB42}"/>
              </a:ext>
            </a:extLst>
          </p:cNvPr>
          <p:cNvSpPr>
            <a:spLocks noGrp="1"/>
          </p:cNvSpPr>
          <p:nvPr>
            <p:ph type="title"/>
          </p:nvPr>
        </p:nvSpPr>
        <p:spPr/>
        <p:txBody>
          <a:bodyPr/>
          <a:lstStyle/>
          <a:p>
            <a:r>
              <a:rPr lang="en-US" dirty="0"/>
              <a:t>Daniel 9:26</a:t>
            </a:r>
          </a:p>
        </p:txBody>
      </p:sp>
      <p:sp>
        <p:nvSpPr>
          <p:cNvPr id="3" name="Content Placeholder 2">
            <a:extLst>
              <a:ext uri="{FF2B5EF4-FFF2-40B4-BE49-F238E27FC236}">
                <a16:creationId xmlns:a16="http://schemas.microsoft.com/office/drawing/2014/main" id="{D9818B7A-5F99-CA62-8019-76C2367EBB82}"/>
              </a:ext>
            </a:extLst>
          </p:cNvPr>
          <p:cNvSpPr>
            <a:spLocks noGrp="1"/>
          </p:cNvSpPr>
          <p:nvPr>
            <p:ph idx="1"/>
          </p:nvPr>
        </p:nvSpPr>
        <p:spPr/>
        <p:txBody>
          <a:bodyPr/>
          <a:lstStyle/>
          <a:p>
            <a:pPr marL="0" indent="0">
              <a:buNone/>
            </a:pPr>
            <a:r>
              <a:rPr lang="en-US" b="1" i="0" baseline="30000" dirty="0">
                <a:effectLst/>
                <a:latin typeface="system-ui"/>
              </a:rPr>
              <a:t>26 </a:t>
            </a:r>
            <a:r>
              <a:rPr lang="en-US" b="0" i="0" dirty="0">
                <a:effectLst/>
                <a:latin typeface="system-ui"/>
              </a:rPr>
              <a:t>After the sixty-two ‘sevens,’ the Anointed One will be put to death and will have nothing. The people of the ruler who will come will destroy the city and the sanctuary. The end will come like a flood: War will continue until the end, and desolations have been decreed.</a:t>
            </a:r>
            <a:endParaRPr lang="en-US" dirty="0"/>
          </a:p>
        </p:txBody>
      </p:sp>
    </p:spTree>
    <p:extLst>
      <p:ext uri="{BB962C8B-B14F-4D97-AF65-F5344CB8AC3E}">
        <p14:creationId xmlns:p14="http://schemas.microsoft.com/office/powerpoint/2010/main" val="3762274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C08A5-1A65-23F2-D5AD-D093E9852235}"/>
              </a:ext>
            </a:extLst>
          </p:cNvPr>
          <p:cNvSpPr>
            <a:spLocks noGrp="1"/>
          </p:cNvSpPr>
          <p:nvPr>
            <p:ph type="title"/>
          </p:nvPr>
        </p:nvSpPr>
        <p:spPr/>
        <p:txBody>
          <a:bodyPr/>
          <a:lstStyle/>
          <a:p>
            <a:r>
              <a:rPr lang="en-US" dirty="0"/>
              <a:t>Daniel 9:27</a:t>
            </a:r>
          </a:p>
        </p:txBody>
      </p:sp>
      <p:sp>
        <p:nvSpPr>
          <p:cNvPr id="3" name="Content Placeholder 2">
            <a:extLst>
              <a:ext uri="{FF2B5EF4-FFF2-40B4-BE49-F238E27FC236}">
                <a16:creationId xmlns:a16="http://schemas.microsoft.com/office/drawing/2014/main" id="{C0162C3A-0CE3-49BF-84A6-B011791B22EE}"/>
              </a:ext>
            </a:extLst>
          </p:cNvPr>
          <p:cNvSpPr>
            <a:spLocks noGrp="1"/>
          </p:cNvSpPr>
          <p:nvPr>
            <p:ph idx="1"/>
          </p:nvPr>
        </p:nvSpPr>
        <p:spPr/>
        <p:txBody>
          <a:bodyPr/>
          <a:lstStyle/>
          <a:p>
            <a:pPr marL="0" indent="0">
              <a:buNone/>
            </a:pPr>
            <a:r>
              <a:rPr lang="en-US" b="1" i="0" baseline="30000" dirty="0">
                <a:solidFill>
                  <a:srgbClr val="000000"/>
                </a:solidFill>
                <a:effectLst/>
                <a:latin typeface="system-ui"/>
              </a:rPr>
              <a:t>27 </a:t>
            </a:r>
            <a:r>
              <a:rPr lang="en-US" b="0" i="0" dirty="0">
                <a:solidFill>
                  <a:srgbClr val="000000"/>
                </a:solidFill>
                <a:effectLst/>
                <a:latin typeface="system-ui"/>
              </a:rPr>
              <a:t>He will confirm a covenant with many for one ‘seven.’ In the middle of the ‘seven’ he will put an end to sacrifice and offering. And at the temple he will set up an abomination that causes desolation, until the end that is decreed is poured out on him.</a:t>
            </a:r>
            <a:endParaRPr lang="en-US" dirty="0"/>
          </a:p>
        </p:txBody>
      </p:sp>
    </p:spTree>
    <p:extLst>
      <p:ext uri="{BB962C8B-B14F-4D97-AF65-F5344CB8AC3E}">
        <p14:creationId xmlns:p14="http://schemas.microsoft.com/office/powerpoint/2010/main" val="325624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r>
              <a:rPr lang="en-US" sz="2800" dirty="0">
                <a:effectLst>
                  <a:outerShdw blurRad="38100" dist="38100" dir="2700000" algn="tl">
                    <a:srgbClr val="000000">
                      <a:alpha val="43137"/>
                    </a:srgbClr>
                  </a:outerShdw>
                </a:effectLst>
              </a:rPr>
              <a:t>The Return from Babylon</a:t>
            </a: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 of the Old Testament</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Beginnings Era</a:t>
            </a:r>
          </a:p>
          <a:p>
            <a:r>
              <a:rPr lang="en-US" dirty="0">
                <a:solidFill>
                  <a:schemeClr val="bg1">
                    <a:lumMod val="75000"/>
                  </a:schemeClr>
                </a:solidFill>
              </a:rPr>
              <a:t>Patriarchs Era</a:t>
            </a:r>
          </a:p>
          <a:p>
            <a:r>
              <a:rPr lang="en-US" dirty="0">
                <a:solidFill>
                  <a:schemeClr val="bg1">
                    <a:lumMod val="75000"/>
                  </a:schemeClr>
                </a:solidFill>
              </a:rPr>
              <a:t>Exodus Era</a:t>
            </a:r>
          </a:p>
          <a:p>
            <a:r>
              <a:rPr lang="en-US" dirty="0">
                <a:solidFill>
                  <a:schemeClr val="bg1">
                    <a:lumMod val="75000"/>
                  </a:schemeClr>
                </a:solidFill>
              </a:rPr>
              <a:t>Conquest Era</a:t>
            </a:r>
          </a:p>
          <a:p>
            <a:r>
              <a:rPr lang="en-US" dirty="0">
                <a:solidFill>
                  <a:schemeClr val="bg1">
                    <a:lumMod val="75000"/>
                  </a:schemeClr>
                </a:solidFill>
              </a:rPr>
              <a:t>Judges Era</a:t>
            </a:r>
          </a:p>
          <a:p>
            <a:r>
              <a:rPr lang="en-US" dirty="0">
                <a:solidFill>
                  <a:schemeClr val="bg1">
                    <a:lumMod val="65000"/>
                  </a:schemeClr>
                </a:solidFill>
              </a:rPr>
              <a:t>United Monarchy</a:t>
            </a:r>
          </a:p>
          <a:p>
            <a:r>
              <a:rPr lang="en-US" dirty="0">
                <a:solidFill>
                  <a:schemeClr val="bg1">
                    <a:lumMod val="75000"/>
                  </a:schemeClr>
                </a:solidFill>
              </a:rPr>
              <a:t>Divided Monarchy</a:t>
            </a:r>
          </a:p>
          <a:p>
            <a:r>
              <a:rPr lang="en-US" dirty="0">
                <a:solidFill>
                  <a:schemeClr val="bg1">
                    <a:lumMod val="75000"/>
                  </a:schemeClr>
                </a:solidFill>
              </a:rPr>
              <a:t>Exile</a:t>
            </a:r>
          </a:p>
          <a:p>
            <a:r>
              <a:rPr lang="en-US" b="1" dirty="0"/>
              <a:t>The Return</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Old Testament</a:t>
            </a:r>
          </a:p>
        </p:txBody>
      </p:sp>
      <p:sp>
        <p:nvSpPr>
          <p:cNvPr id="3" name="Content Placeholder 2"/>
          <p:cNvSpPr>
            <a:spLocks noGrp="1"/>
          </p:cNvSpPr>
          <p:nvPr>
            <p:ph idx="1"/>
          </p:nvPr>
        </p:nvSpPr>
        <p:spPr/>
        <p:txBody>
          <a:bodyPr numCol="4">
            <a:noAutofit/>
          </a:bodyPr>
          <a:lstStyle/>
          <a:p>
            <a:r>
              <a:rPr lang="en-US" sz="2000" dirty="0">
                <a:solidFill>
                  <a:schemeClr val="bg1">
                    <a:lumMod val="75000"/>
                  </a:schemeClr>
                </a:solidFill>
              </a:rPr>
              <a:t>Genesis</a:t>
            </a:r>
          </a:p>
          <a:p>
            <a:r>
              <a:rPr lang="en-US" sz="2000" dirty="0">
                <a:solidFill>
                  <a:schemeClr val="bg1">
                    <a:lumMod val="75000"/>
                  </a:schemeClr>
                </a:solidFill>
              </a:rPr>
              <a:t>Exodus</a:t>
            </a:r>
          </a:p>
          <a:p>
            <a:r>
              <a:rPr lang="en-US" sz="2000" dirty="0">
                <a:solidFill>
                  <a:schemeClr val="bg1">
                    <a:lumMod val="75000"/>
                  </a:schemeClr>
                </a:solidFill>
              </a:rPr>
              <a:t>Leviticus</a:t>
            </a:r>
          </a:p>
          <a:p>
            <a:r>
              <a:rPr lang="en-US" sz="2000" dirty="0">
                <a:solidFill>
                  <a:schemeClr val="bg1">
                    <a:lumMod val="75000"/>
                  </a:schemeClr>
                </a:solidFill>
              </a:rPr>
              <a:t>Numbers</a:t>
            </a:r>
          </a:p>
          <a:p>
            <a:r>
              <a:rPr lang="en-US" sz="2000" dirty="0">
                <a:solidFill>
                  <a:schemeClr val="bg1">
                    <a:lumMod val="75000"/>
                  </a:schemeClr>
                </a:solidFill>
              </a:rPr>
              <a:t>Deuteronomy</a:t>
            </a:r>
          </a:p>
          <a:p>
            <a:r>
              <a:rPr lang="en-US" sz="2000" dirty="0">
                <a:solidFill>
                  <a:schemeClr val="bg1">
                    <a:lumMod val="75000"/>
                  </a:schemeClr>
                </a:solidFill>
              </a:rPr>
              <a:t>Joshua</a:t>
            </a:r>
          </a:p>
          <a:p>
            <a:r>
              <a:rPr lang="en-US" sz="2000" dirty="0">
                <a:solidFill>
                  <a:schemeClr val="bg1">
                    <a:lumMod val="75000"/>
                  </a:schemeClr>
                </a:solidFill>
              </a:rPr>
              <a:t>Judges</a:t>
            </a:r>
          </a:p>
          <a:p>
            <a:r>
              <a:rPr lang="en-US" sz="2000" dirty="0">
                <a:solidFill>
                  <a:schemeClr val="bg1">
                    <a:lumMod val="75000"/>
                  </a:schemeClr>
                </a:solidFill>
              </a:rPr>
              <a:t>Ruth</a:t>
            </a:r>
          </a:p>
          <a:p>
            <a:r>
              <a:rPr lang="en-US" sz="2000" dirty="0">
                <a:solidFill>
                  <a:schemeClr val="bg1">
                    <a:lumMod val="75000"/>
                  </a:schemeClr>
                </a:solidFill>
              </a:rPr>
              <a:t>I&amp;II Samuel</a:t>
            </a:r>
          </a:p>
          <a:p>
            <a:r>
              <a:rPr lang="en-US" sz="2000" dirty="0">
                <a:solidFill>
                  <a:schemeClr val="bg1">
                    <a:lumMod val="75000"/>
                  </a:schemeClr>
                </a:solidFill>
              </a:rPr>
              <a:t>I&amp;II Kings</a:t>
            </a:r>
          </a:p>
          <a:p>
            <a:r>
              <a:rPr lang="en-US" sz="2000" dirty="0">
                <a:solidFill>
                  <a:schemeClr val="bg1">
                    <a:lumMod val="75000"/>
                  </a:schemeClr>
                </a:solidFill>
              </a:rPr>
              <a:t>I&amp;II Chronicles</a:t>
            </a:r>
          </a:p>
          <a:p>
            <a:r>
              <a:rPr lang="en-US" sz="2000" b="1" dirty="0"/>
              <a:t>Ezra</a:t>
            </a:r>
          </a:p>
          <a:p>
            <a:r>
              <a:rPr lang="en-US" sz="2000" b="1" dirty="0"/>
              <a:t>Nehemiah</a:t>
            </a:r>
          </a:p>
          <a:p>
            <a:r>
              <a:rPr lang="en-US" sz="2000" dirty="0"/>
              <a:t>Esther</a:t>
            </a:r>
          </a:p>
          <a:p>
            <a:r>
              <a:rPr lang="en-US" sz="2000" dirty="0">
                <a:solidFill>
                  <a:schemeClr val="bg1">
                    <a:lumMod val="75000"/>
                  </a:schemeClr>
                </a:solidFill>
              </a:rPr>
              <a:t>Job</a:t>
            </a:r>
          </a:p>
          <a:p>
            <a:r>
              <a:rPr lang="en-US" sz="2000" dirty="0">
                <a:solidFill>
                  <a:schemeClr val="bg1">
                    <a:lumMod val="75000"/>
                  </a:schemeClr>
                </a:solidFill>
              </a:rPr>
              <a:t>Psalms</a:t>
            </a:r>
          </a:p>
          <a:p>
            <a:r>
              <a:rPr lang="en-US" sz="2000" dirty="0">
                <a:solidFill>
                  <a:schemeClr val="bg1">
                    <a:lumMod val="75000"/>
                  </a:schemeClr>
                </a:solidFill>
              </a:rPr>
              <a:t>Proverbs</a:t>
            </a:r>
          </a:p>
          <a:p>
            <a:r>
              <a:rPr lang="en-US" sz="2000" dirty="0">
                <a:solidFill>
                  <a:schemeClr val="bg1">
                    <a:lumMod val="75000"/>
                  </a:schemeClr>
                </a:solidFill>
              </a:rPr>
              <a:t>Ecclesiastes</a:t>
            </a:r>
          </a:p>
          <a:p>
            <a:r>
              <a:rPr lang="en-US" sz="2000" dirty="0">
                <a:solidFill>
                  <a:schemeClr val="bg1">
                    <a:lumMod val="75000"/>
                  </a:schemeClr>
                </a:solidFill>
              </a:rPr>
              <a:t>Song of Songs</a:t>
            </a:r>
          </a:p>
          <a:p>
            <a:r>
              <a:rPr lang="en-US" sz="2000" dirty="0">
                <a:solidFill>
                  <a:schemeClr val="bg1">
                    <a:lumMod val="75000"/>
                  </a:schemeClr>
                </a:solidFill>
              </a:rPr>
              <a:t>Isaiah</a:t>
            </a:r>
          </a:p>
          <a:p>
            <a:r>
              <a:rPr lang="en-US" sz="2000" dirty="0">
                <a:solidFill>
                  <a:schemeClr val="bg1">
                    <a:lumMod val="75000"/>
                  </a:schemeClr>
                </a:solidFill>
              </a:rPr>
              <a:t>Jeremiah</a:t>
            </a:r>
          </a:p>
          <a:p>
            <a:r>
              <a:rPr lang="en-US" sz="2000" dirty="0">
                <a:solidFill>
                  <a:schemeClr val="bg1">
                    <a:lumMod val="75000"/>
                  </a:schemeClr>
                </a:solidFill>
              </a:rPr>
              <a:t>Lamentations</a:t>
            </a:r>
          </a:p>
          <a:p>
            <a:r>
              <a:rPr lang="en-US" sz="2000" dirty="0">
                <a:solidFill>
                  <a:schemeClr val="bg1">
                    <a:lumMod val="75000"/>
                  </a:schemeClr>
                </a:solidFill>
              </a:rPr>
              <a:t>Ezekiel</a:t>
            </a:r>
          </a:p>
          <a:p>
            <a:r>
              <a:rPr lang="en-US" sz="2000" dirty="0">
                <a:solidFill>
                  <a:schemeClr val="bg1">
                    <a:lumMod val="75000"/>
                  </a:schemeClr>
                </a:solidFill>
              </a:rPr>
              <a:t>Daniel</a:t>
            </a:r>
          </a:p>
          <a:p>
            <a:r>
              <a:rPr lang="en-US" sz="2000" dirty="0">
                <a:solidFill>
                  <a:schemeClr val="bg1">
                    <a:lumMod val="75000"/>
                  </a:schemeClr>
                </a:solidFill>
              </a:rPr>
              <a:t>Hosea</a:t>
            </a:r>
          </a:p>
          <a:p>
            <a:r>
              <a:rPr lang="en-US" sz="2000" dirty="0">
                <a:solidFill>
                  <a:schemeClr val="bg1">
                    <a:lumMod val="75000"/>
                  </a:schemeClr>
                </a:solidFill>
              </a:rPr>
              <a:t>Joel</a:t>
            </a:r>
          </a:p>
          <a:p>
            <a:r>
              <a:rPr lang="en-US" sz="2000" dirty="0">
                <a:solidFill>
                  <a:schemeClr val="bg1">
                    <a:lumMod val="75000"/>
                  </a:schemeClr>
                </a:solidFill>
              </a:rPr>
              <a:t>Amos</a:t>
            </a:r>
          </a:p>
          <a:p>
            <a:r>
              <a:rPr lang="en-US" sz="2000" dirty="0">
                <a:solidFill>
                  <a:schemeClr val="bg1">
                    <a:lumMod val="75000"/>
                  </a:schemeClr>
                </a:solidFill>
              </a:rPr>
              <a:t>Obadiah</a:t>
            </a:r>
          </a:p>
          <a:p>
            <a:r>
              <a:rPr lang="en-US" sz="2000" dirty="0">
                <a:solidFill>
                  <a:schemeClr val="bg1">
                    <a:lumMod val="75000"/>
                  </a:schemeClr>
                </a:solidFill>
              </a:rPr>
              <a:t>Jonah</a:t>
            </a:r>
          </a:p>
          <a:p>
            <a:r>
              <a:rPr lang="en-US" sz="2000" dirty="0">
                <a:solidFill>
                  <a:schemeClr val="bg1">
                    <a:lumMod val="75000"/>
                  </a:schemeClr>
                </a:solidFill>
              </a:rPr>
              <a:t>Micah</a:t>
            </a:r>
          </a:p>
          <a:p>
            <a:r>
              <a:rPr lang="en-US" sz="2000" dirty="0">
                <a:solidFill>
                  <a:schemeClr val="bg1">
                    <a:lumMod val="75000"/>
                  </a:schemeClr>
                </a:solidFill>
              </a:rPr>
              <a:t>Nahum</a:t>
            </a:r>
          </a:p>
          <a:p>
            <a:r>
              <a:rPr lang="en-US" sz="2000" dirty="0" err="1">
                <a:solidFill>
                  <a:schemeClr val="bg1">
                    <a:lumMod val="75000"/>
                  </a:schemeClr>
                </a:solidFill>
              </a:rPr>
              <a:t>Habbakkuk</a:t>
            </a:r>
            <a:endParaRPr lang="en-US" sz="2000" dirty="0">
              <a:solidFill>
                <a:schemeClr val="bg1">
                  <a:lumMod val="75000"/>
                </a:schemeClr>
              </a:solidFill>
            </a:endParaRPr>
          </a:p>
          <a:p>
            <a:r>
              <a:rPr lang="en-US" sz="2000" dirty="0">
                <a:solidFill>
                  <a:schemeClr val="bg1">
                    <a:lumMod val="75000"/>
                  </a:schemeClr>
                </a:solidFill>
              </a:rPr>
              <a:t>Zephaniah</a:t>
            </a:r>
          </a:p>
          <a:p>
            <a:r>
              <a:rPr lang="en-US" sz="2000" b="1" dirty="0"/>
              <a:t>Haggai</a:t>
            </a:r>
          </a:p>
          <a:p>
            <a:r>
              <a:rPr lang="en-US" sz="2000" b="1" dirty="0"/>
              <a:t>Zechariah</a:t>
            </a:r>
          </a:p>
          <a:p>
            <a:r>
              <a:rPr lang="en-US" sz="2000" dirty="0"/>
              <a:t>Malachi</a:t>
            </a:r>
          </a:p>
        </p:txBody>
      </p:sp>
    </p:spTree>
    <p:extLst>
      <p:ext uri="{BB962C8B-B14F-4D97-AF65-F5344CB8AC3E}">
        <p14:creationId xmlns:p14="http://schemas.microsoft.com/office/powerpoint/2010/main" val="82049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A30B-8368-010F-79DF-3B546B9108D6}"/>
              </a:ext>
            </a:extLst>
          </p:cNvPr>
          <p:cNvSpPr>
            <a:spLocks noGrp="1"/>
          </p:cNvSpPr>
          <p:nvPr>
            <p:ph type="title"/>
          </p:nvPr>
        </p:nvSpPr>
        <p:spPr/>
        <p:txBody>
          <a:bodyPr/>
          <a:lstStyle/>
          <a:p>
            <a:r>
              <a:rPr lang="en-US" dirty="0"/>
              <a:t>The Return Era</a:t>
            </a:r>
          </a:p>
        </p:txBody>
      </p:sp>
      <p:sp>
        <p:nvSpPr>
          <p:cNvPr id="3" name="Content Placeholder 2">
            <a:extLst>
              <a:ext uri="{FF2B5EF4-FFF2-40B4-BE49-F238E27FC236}">
                <a16:creationId xmlns:a16="http://schemas.microsoft.com/office/drawing/2014/main" id="{59478102-536F-3EEA-7FB6-63A362BEC7ED}"/>
              </a:ext>
            </a:extLst>
          </p:cNvPr>
          <p:cNvSpPr>
            <a:spLocks noGrp="1"/>
          </p:cNvSpPr>
          <p:nvPr>
            <p:ph idx="1"/>
          </p:nvPr>
        </p:nvSpPr>
        <p:spPr/>
        <p:txBody>
          <a:bodyPr>
            <a:normAutofit/>
          </a:bodyPr>
          <a:lstStyle/>
          <a:p>
            <a:r>
              <a:rPr lang="en-US" dirty="0">
                <a:solidFill>
                  <a:schemeClr val="bg1">
                    <a:lumMod val="75000"/>
                  </a:schemeClr>
                </a:solidFill>
              </a:rPr>
              <a:t>The Fall of Jerusalem - Apr 16</a:t>
            </a:r>
            <a:r>
              <a:rPr lang="en-US" baseline="30000" dirty="0">
                <a:solidFill>
                  <a:schemeClr val="bg1">
                    <a:lumMod val="75000"/>
                  </a:schemeClr>
                </a:solidFill>
              </a:rPr>
              <a:t>th</a:t>
            </a:r>
            <a:endParaRPr lang="en-US" dirty="0">
              <a:solidFill>
                <a:schemeClr val="bg1">
                  <a:lumMod val="75000"/>
                </a:schemeClr>
              </a:solidFill>
            </a:endParaRPr>
          </a:p>
          <a:p>
            <a:r>
              <a:rPr lang="en-US" dirty="0">
                <a:solidFill>
                  <a:schemeClr val="bg1">
                    <a:lumMod val="75000"/>
                  </a:schemeClr>
                </a:solidFill>
              </a:rPr>
              <a:t>The Exile – Apr 23</a:t>
            </a:r>
            <a:r>
              <a:rPr lang="en-US" baseline="30000" dirty="0">
                <a:solidFill>
                  <a:schemeClr val="bg1">
                    <a:lumMod val="75000"/>
                  </a:schemeClr>
                </a:solidFill>
              </a:rPr>
              <a:t>rd</a:t>
            </a:r>
            <a:endParaRPr lang="en-US" dirty="0">
              <a:solidFill>
                <a:schemeClr val="bg1">
                  <a:lumMod val="75000"/>
                </a:schemeClr>
              </a:solidFill>
            </a:endParaRPr>
          </a:p>
          <a:p>
            <a:r>
              <a:rPr lang="en-US" dirty="0"/>
              <a:t>Ezra &amp; Nehemiah – Apr 30</a:t>
            </a:r>
            <a:r>
              <a:rPr lang="en-US" baseline="30000" dirty="0"/>
              <a:t>th</a:t>
            </a:r>
            <a:r>
              <a:rPr lang="en-US" dirty="0"/>
              <a:t> </a:t>
            </a:r>
          </a:p>
          <a:p>
            <a:r>
              <a:rPr lang="en-US" dirty="0"/>
              <a:t>Esther – May 7</a:t>
            </a:r>
            <a:r>
              <a:rPr lang="en-US" baseline="30000" dirty="0"/>
              <a:t>th</a:t>
            </a:r>
            <a:endParaRPr lang="en-US" dirty="0"/>
          </a:p>
          <a:p>
            <a:r>
              <a:rPr lang="en-US" i="1" dirty="0"/>
              <a:t>Mother’s Day – May 14</a:t>
            </a:r>
            <a:r>
              <a:rPr lang="en-US" i="1" baseline="30000" dirty="0"/>
              <a:t>th</a:t>
            </a:r>
            <a:endParaRPr lang="en-US" i="1" dirty="0"/>
          </a:p>
          <a:p>
            <a:r>
              <a:rPr lang="en-US" dirty="0"/>
              <a:t>Final Day – May 21</a:t>
            </a:r>
            <a:r>
              <a:rPr lang="en-US" baseline="30000" dirty="0"/>
              <a:t>st</a:t>
            </a:r>
            <a:r>
              <a:rPr lang="en-US" dirty="0"/>
              <a:t> </a:t>
            </a:r>
          </a:p>
          <a:p>
            <a:endParaRPr lang="en-US" dirty="0"/>
          </a:p>
          <a:p>
            <a:endParaRPr lang="en-US" dirty="0"/>
          </a:p>
        </p:txBody>
      </p:sp>
    </p:spTree>
    <p:extLst>
      <p:ext uri="{BB962C8B-B14F-4D97-AF65-F5344CB8AC3E}">
        <p14:creationId xmlns:p14="http://schemas.microsoft.com/office/powerpoint/2010/main" val="314585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The Return from Babylon</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85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Waves of Return</a:t>
            </a:r>
          </a:p>
        </p:txBody>
      </p:sp>
      <p:sp>
        <p:nvSpPr>
          <p:cNvPr id="3" name="Content Placeholder 2"/>
          <p:cNvSpPr>
            <a:spLocks noGrp="1"/>
          </p:cNvSpPr>
          <p:nvPr>
            <p:ph idx="1"/>
          </p:nvPr>
        </p:nvSpPr>
        <p:spPr/>
        <p:txBody>
          <a:bodyPr/>
          <a:lstStyle/>
          <a:p>
            <a:r>
              <a:rPr lang="en-US" dirty="0"/>
              <a:t>536 BC</a:t>
            </a:r>
          </a:p>
          <a:p>
            <a:r>
              <a:rPr lang="en-US" dirty="0"/>
              <a:t>467 BC</a:t>
            </a:r>
          </a:p>
          <a:p>
            <a:r>
              <a:rPr lang="en-US" dirty="0"/>
              <a:t>454 BC</a:t>
            </a:r>
          </a:p>
        </p:txBody>
      </p:sp>
    </p:spTree>
    <p:extLst>
      <p:ext uri="{BB962C8B-B14F-4D97-AF65-F5344CB8AC3E}">
        <p14:creationId xmlns:p14="http://schemas.microsoft.com/office/powerpoint/2010/main" val="212300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Return – 536 BC</a:t>
            </a:r>
          </a:p>
        </p:txBody>
      </p:sp>
      <p:sp>
        <p:nvSpPr>
          <p:cNvPr id="3" name="Content Placeholder 2"/>
          <p:cNvSpPr>
            <a:spLocks noGrp="1"/>
          </p:cNvSpPr>
          <p:nvPr>
            <p:ph idx="1"/>
          </p:nvPr>
        </p:nvSpPr>
        <p:spPr/>
        <p:txBody>
          <a:bodyPr/>
          <a:lstStyle/>
          <a:p>
            <a:r>
              <a:rPr lang="en-US" dirty="0"/>
              <a:t>In response to the decree of Cyrus the Great</a:t>
            </a:r>
          </a:p>
          <a:p>
            <a:r>
              <a:rPr lang="en-US" dirty="0"/>
              <a:t>Led by Zerubbabel</a:t>
            </a:r>
          </a:p>
          <a:p>
            <a:pPr lvl="1"/>
            <a:r>
              <a:rPr lang="en-US" dirty="0"/>
              <a:t>Son of </a:t>
            </a:r>
            <a:r>
              <a:rPr lang="en-US" dirty="0" err="1"/>
              <a:t>Shealtiel</a:t>
            </a:r>
            <a:r>
              <a:rPr lang="en-US" dirty="0"/>
              <a:t>, son of Jehoiachin</a:t>
            </a:r>
          </a:p>
          <a:p>
            <a:pPr lvl="1"/>
            <a:r>
              <a:rPr lang="en-US" dirty="0"/>
              <a:t>Celebrate the Feast of Tabernacles</a:t>
            </a:r>
          </a:p>
          <a:p>
            <a:pPr lvl="1"/>
            <a:r>
              <a:rPr lang="en-US" dirty="0"/>
              <a:t>Rebuild the Altar</a:t>
            </a:r>
          </a:p>
        </p:txBody>
      </p:sp>
    </p:spTree>
    <p:extLst>
      <p:ext uri="{BB962C8B-B14F-4D97-AF65-F5344CB8AC3E}">
        <p14:creationId xmlns:p14="http://schemas.microsoft.com/office/powerpoint/2010/main" val="362192178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52065</TotalTime>
  <Words>1242</Words>
  <Application>Microsoft Office PowerPoint</Application>
  <PresentationFormat>On-screen Show (16:10)</PresentationFormat>
  <Paragraphs>133</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Courier New</vt:lpstr>
      <vt:lpstr>Georgia</vt:lpstr>
      <vt:lpstr>system-ui</vt:lpstr>
      <vt:lpstr>1_Office Theme</vt:lpstr>
      <vt:lpstr>Haggai 1:5</vt:lpstr>
      <vt:lpstr>Nehemiah 1:5-6</vt:lpstr>
      <vt:lpstr>Foundations For Faith</vt:lpstr>
      <vt:lpstr>Eras of the Old Testament</vt:lpstr>
      <vt:lpstr>Books of the Old Testament</vt:lpstr>
      <vt:lpstr>The Return Era</vt:lpstr>
      <vt:lpstr>The Return from Babylon</vt:lpstr>
      <vt:lpstr>Three Waves of Return</vt:lpstr>
      <vt:lpstr>1st Return – 536 BC</vt:lpstr>
      <vt:lpstr>Rebuilding the Temple</vt:lpstr>
      <vt:lpstr>Construction Resumes</vt:lpstr>
      <vt:lpstr>2nd Return</vt:lpstr>
      <vt:lpstr>3rd Return</vt:lpstr>
      <vt:lpstr>3rd Return</vt:lpstr>
      <vt:lpstr>Empires of Daniel</vt:lpstr>
      <vt:lpstr>Daniel 7:2-3</vt:lpstr>
      <vt:lpstr>Daniel 7:4</vt:lpstr>
      <vt:lpstr>Daniel 7:5</vt:lpstr>
      <vt:lpstr>Daniel 7:6</vt:lpstr>
      <vt:lpstr>Daniel 7:7</vt:lpstr>
      <vt:lpstr>Daniel 7:8</vt:lpstr>
      <vt:lpstr>Daniel 7:23-24</vt:lpstr>
      <vt:lpstr>Daniel 7:25-26</vt:lpstr>
      <vt:lpstr>Daniel 7:27</vt:lpstr>
      <vt:lpstr>Daniel 9:24</vt:lpstr>
      <vt:lpstr>Daniel 9:25</vt:lpstr>
      <vt:lpstr>Daniel 9:26</vt:lpstr>
      <vt:lpstr>Daniel 9:27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665</cp:revision>
  <cp:lastPrinted>2023-04-23T22:48:49Z</cp:lastPrinted>
  <dcterms:created xsi:type="dcterms:W3CDTF">2019-11-30T18:05:49Z</dcterms:created>
  <dcterms:modified xsi:type="dcterms:W3CDTF">2023-04-30T22:46:16Z</dcterms:modified>
</cp:coreProperties>
</file>