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610" r:id="rId2"/>
    <p:sldId id="546" r:id="rId3"/>
    <p:sldId id="256" r:id="rId4"/>
    <p:sldId id="516" r:id="rId5"/>
    <p:sldId id="695" r:id="rId6"/>
    <p:sldId id="547" r:id="rId7"/>
    <p:sldId id="650" r:id="rId8"/>
    <p:sldId id="652" r:id="rId9"/>
    <p:sldId id="668" r:id="rId10"/>
    <p:sldId id="739" r:id="rId11"/>
    <p:sldId id="732" r:id="rId12"/>
    <p:sldId id="733" r:id="rId13"/>
    <p:sldId id="734" r:id="rId14"/>
    <p:sldId id="740" r:id="rId15"/>
    <p:sldId id="741" r:id="rId16"/>
    <p:sldId id="742" r:id="rId17"/>
    <p:sldId id="735" r:id="rId18"/>
    <p:sldId id="743" r:id="rId19"/>
    <p:sldId id="736" r:id="rId20"/>
    <p:sldId id="751" r:id="rId21"/>
    <p:sldId id="744" r:id="rId22"/>
    <p:sldId id="737" r:id="rId23"/>
    <p:sldId id="747" r:id="rId24"/>
    <p:sldId id="745" r:id="rId25"/>
    <p:sldId id="746" r:id="rId26"/>
    <p:sldId id="748" r:id="rId27"/>
    <p:sldId id="749" r:id="rId28"/>
    <p:sldId id="750" r:id="rId29"/>
    <p:sldId id="752" r:id="rId30"/>
    <p:sldId id="753" r:id="rId31"/>
    <p:sldId id="754" r:id="rId32"/>
    <p:sldId id="755" r:id="rId33"/>
  </p:sldIdLst>
  <p:sldSz cx="9144000" cy="5715000" type="screen16x10"/>
  <p:notesSz cx="7102475" cy="93884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FF288AC0-77D6-4F44-83CE-93DDDC3EAC85}"/>
    <pc:docChg chg="custSel addSld delSld modSld modNotesMaster modHandout">
      <pc:chgData name="David George" userId="00d1e6794cfa9047" providerId="LiveId" clId="{FF288AC0-77D6-4F44-83CE-93DDDC3EAC85}" dt="2023-04-16T22:45:58.079" v="4564"/>
      <pc:docMkLst>
        <pc:docMk/>
      </pc:docMkLst>
      <pc:sldChg chg="modSp mod">
        <pc:chgData name="David George" userId="00d1e6794cfa9047" providerId="LiveId" clId="{FF288AC0-77D6-4F44-83CE-93DDDC3EAC85}" dt="2023-04-16T20:36:37.183" v="67" actId="20577"/>
        <pc:sldMkLst>
          <pc:docMk/>
          <pc:sldMk cId="3625894417" sldId="256"/>
        </pc:sldMkLst>
        <pc:spChg chg="mod">
          <ac:chgData name="David George" userId="00d1e6794cfa9047" providerId="LiveId" clId="{FF288AC0-77D6-4F44-83CE-93DDDC3EAC85}" dt="2023-04-16T20:36:37.183" v="67" actId="20577"/>
          <ac:spMkLst>
            <pc:docMk/>
            <pc:sldMk cId="3625894417" sldId="256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36:22.907" v="46" actId="14100"/>
        <pc:sldMkLst>
          <pc:docMk/>
          <pc:sldMk cId="481430858" sldId="546"/>
        </pc:sldMkLst>
        <pc:spChg chg="mod">
          <ac:chgData name="David George" userId="00d1e6794cfa9047" providerId="LiveId" clId="{FF288AC0-77D6-4F44-83CE-93DDDC3EAC85}" dt="2023-04-16T20:35:57.389" v="44" actId="20577"/>
          <ac:spMkLst>
            <pc:docMk/>
            <pc:sldMk cId="481430858" sldId="546"/>
            <ac:spMk id="2" creationId="{5F31B870-3ABE-8A68-BABD-86B09B179A28}"/>
          </ac:spMkLst>
        </pc:spChg>
        <pc:spChg chg="mod">
          <ac:chgData name="David George" userId="00d1e6794cfa9047" providerId="LiveId" clId="{FF288AC0-77D6-4F44-83CE-93DDDC3EAC85}" dt="2023-04-16T20:36:22.907" v="46" actId="14100"/>
          <ac:spMkLst>
            <pc:docMk/>
            <pc:sldMk cId="481430858" sldId="546"/>
            <ac:spMk id="3" creationId="{44E29489-1A33-816A-5A69-FD1B247291F9}"/>
          </ac:spMkLst>
        </pc:spChg>
      </pc:sldChg>
      <pc:sldChg chg="modSp mod">
        <pc:chgData name="David George" userId="00d1e6794cfa9047" providerId="LiveId" clId="{FF288AC0-77D6-4F44-83CE-93DDDC3EAC85}" dt="2023-04-16T22:32:33.274" v="4563" actId="207"/>
        <pc:sldMkLst>
          <pc:docMk/>
          <pc:sldMk cId="3145853992" sldId="547"/>
        </pc:sldMkLst>
        <pc:spChg chg="mod">
          <ac:chgData name="David George" userId="00d1e6794cfa9047" providerId="LiveId" clId="{FF288AC0-77D6-4F44-83CE-93DDDC3EAC85}" dt="2023-04-16T22:32:33.274" v="4563" actId="207"/>
          <ac:spMkLst>
            <pc:docMk/>
            <pc:sldMk cId="3145853992" sldId="547"/>
            <ac:spMk id="3" creationId="{59478102-536F-3EEA-7FB6-63A362BEC7ED}"/>
          </ac:spMkLst>
        </pc:spChg>
      </pc:sldChg>
      <pc:sldChg chg="modSp mod">
        <pc:chgData name="David George" userId="00d1e6794cfa9047" providerId="LiveId" clId="{FF288AC0-77D6-4F44-83CE-93DDDC3EAC85}" dt="2023-04-16T20:35:33.380" v="22"/>
        <pc:sldMkLst>
          <pc:docMk/>
          <pc:sldMk cId="613744772" sldId="610"/>
        </pc:sldMkLst>
        <pc:spChg chg="mod">
          <ac:chgData name="David George" userId="00d1e6794cfa9047" providerId="LiveId" clId="{FF288AC0-77D6-4F44-83CE-93DDDC3EAC85}" dt="2023-04-16T20:35:10.585" v="21" actId="20577"/>
          <ac:spMkLst>
            <pc:docMk/>
            <pc:sldMk cId="613744772" sldId="610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0:35:33.380" v="22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37:34.478" v="91" actId="20577"/>
        <pc:sldMkLst>
          <pc:docMk/>
          <pc:sldMk cId="1923856837" sldId="650"/>
        </pc:sldMkLst>
        <pc:spChg chg="mod">
          <ac:chgData name="David George" userId="00d1e6794cfa9047" providerId="LiveId" clId="{FF288AC0-77D6-4F44-83CE-93DDDC3EAC85}" dt="2023-04-16T20:37:34.478" v="91" actId="20577"/>
          <ac:spMkLst>
            <pc:docMk/>
            <pc:sldMk cId="1923856837" sldId="650"/>
            <ac:spMk id="2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42:10.363" v="159" actId="20577"/>
        <pc:sldMkLst>
          <pc:docMk/>
          <pc:sldMk cId="1162731123" sldId="652"/>
        </pc:sldMkLst>
        <pc:spChg chg="mod">
          <ac:chgData name="David George" userId="00d1e6794cfa9047" providerId="LiveId" clId="{FF288AC0-77D6-4F44-83CE-93DDDC3EAC85}" dt="2023-04-16T20:42:10.363" v="159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45:28.700" v="224" actId="20577"/>
        <pc:sldMkLst>
          <pc:docMk/>
          <pc:sldMk cId="2638874957" sldId="668"/>
        </pc:sldMkLst>
        <pc:spChg chg="mod">
          <ac:chgData name="David George" userId="00d1e6794cfa9047" providerId="LiveId" clId="{FF288AC0-77D6-4F44-83CE-93DDDC3EAC85}" dt="2023-04-16T20:45:28.700" v="224" actId="20577"/>
          <ac:spMkLst>
            <pc:docMk/>
            <pc:sldMk cId="2638874957" sldId="668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37:08.017" v="70" actId="113"/>
        <pc:sldMkLst>
          <pc:docMk/>
          <pc:sldMk cId="820497524" sldId="695"/>
        </pc:sldMkLst>
        <pc:spChg chg="mod">
          <ac:chgData name="David George" userId="00d1e6794cfa9047" providerId="LiveId" clId="{FF288AC0-77D6-4F44-83CE-93DDDC3EAC85}" dt="2023-04-16T20:37:08.017" v="70" actId="113"/>
          <ac:spMkLst>
            <pc:docMk/>
            <pc:sldMk cId="820497524" sldId="695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0:49:44.363" v="538" actId="20577"/>
        <pc:sldMkLst>
          <pc:docMk/>
          <pc:sldMk cId="1991960194" sldId="733"/>
        </pc:sldMkLst>
        <pc:spChg chg="mod">
          <ac:chgData name="David George" userId="00d1e6794cfa9047" providerId="LiveId" clId="{FF288AC0-77D6-4F44-83CE-93DDDC3EAC85}" dt="2023-04-16T20:46:24.278" v="269" actId="20577"/>
          <ac:spMkLst>
            <pc:docMk/>
            <pc:sldMk cId="1991960194" sldId="733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0:49:44.363" v="538" actId="20577"/>
          <ac:spMkLst>
            <pc:docMk/>
            <pc:sldMk cId="1991960194" sldId="733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1:27:15.184" v="2399" actId="20577"/>
        <pc:sldMkLst>
          <pc:docMk/>
          <pc:sldMk cId="2291399124" sldId="734"/>
        </pc:sldMkLst>
        <pc:spChg chg="mod">
          <ac:chgData name="David George" userId="00d1e6794cfa9047" providerId="LiveId" clId="{FF288AC0-77D6-4F44-83CE-93DDDC3EAC85}" dt="2023-04-16T20:49:14.684" v="493" actId="20577"/>
          <ac:spMkLst>
            <pc:docMk/>
            <pc:sldMk cId="2291399124" sldId="734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1:27:15.184" v="2399" actId="20577"/>
          <ac:spMkLst>
            <pc:docMk/>
            <pc:sldMk cId="2291399124" sldId="734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1:29:10.555" v="2499" actId="20577"/>
        <pc:sldMkLst>
          <pc:docMk/>
          <pc:sldMk cId="1273678111" sldId="735"/>
        </pc:sldMkLst>
        <pc:spChg chg="mod">
          <ac:chgData name="David George" userId="00d1e6794cfa9047" providerId="LiveId" clId="{FF288AC0-77D6-4F44-83CE-93DDDC3EAC85}" dt="2023-04-16T21:05:02.674" v="1043" actId="20577"/>
          <ac:spMkLst>
            <pc:docMk/>
            <pc:sldMk cId="1273678111" sldId="735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1:29:10.555" v="2499" actId="20577"/>
          <ac:spMkLst>
            <pc:docMk/>
            <pc:sldMk cId="1273678111" sldId="735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1:16:07.894" v="1744" actId="20577"/>
        <pc:sldMkLst>
          <pc:docMk/>
          <pc:sldMk cId="3081089111" sldId="736"/>
        </pc:sldMkLst>
        <pc:spChg chg="mod">
          <ac:chgData name="David George" userId="00d1e6794cfa9047" providerId="LiveId" clId="{FF288AC0-77D6-4F44-83CE-93DDDC3EAC85}" dt="2023-04-16T21:10:38.745" v="1488" actId="20577"/>
          <ac:spMkLst>
            <pc:docMk/>
            <pc:sldMk cId="3081089111" sldId="736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1:16:07.894" v="1744" actId="20577"/>
          <ac:spMkLst>
            <pc:docMk/>
            <pc:sldMk cId="3081089111" sldId="736"/>
            <ac:spMk id="3" creationId="{00000000-0000-0000-0000-000000000000}"/>
          </ac:spMkLst>
        </pc:spChg>
      </pc:sldChg>
      <pc:sldChg chg="modSp mod">
        <pc:chgData name="David George" userId="00d1e6794cfa9047" providerId="LiveId" clId="{FF288AC0-77D6-4F44-83CE-93DDDC3EAC85}" dt="2023-04-16T21:27:55.875" v="2447" actId="20577"/>
        <pc:sldMkLst>
          <pc:docMk/>
          <pc:sldMk cId="3184343980" sldId="737"/>
        </pc:sldMkLst>
        <pc:spChg chg="mod">
          <ac:chgData name="David George" userId="00d1e6794cfa9047" providerId="LiveId" clId="{FF288AC0-77D6-4F44-83CE-93DDDC3EAC85}" dt="2023-04-16T21:24:15.045" v="2258" actId="20577"/>
          <ac:spMkLst>
            <pc:docMk/>
            <pc:sldMk cId="3184343980" sldId="737"/>
            <ac:spMk id="2" creationId="{00000000-0000-0000-0000-000000000000}"/>
          </ac:spMkLst>
        </pc:spChg>
        <pc:spChg chg="mod">
          <ac:chgData name="David George" userId="00d1e6794cfa9047" providerId="LiveId" clId="{FF288AC0-77D6-4F44-83CE-93DDDC3EAC85}" dt="2023-04-16T21:27:55.875" v="2447" actId="20577"/>
          <ac:spMkLst>
            <pc:docMk/>
            <pc:sldMk cId="3184343980" sldId="737"/>
            <ac:spMk id="3" creationId="{00000000-0000-0000-0000-000000000000}"/>
          </ac:spMkLst>
        </pc:spChg>
      </pc:sldChg>
      <pc:sldChg chg="new del">
        <pc:chgData name="David George" userId="00d1e6794cfa9047" providerId="LiveId" clId="{FF288AC0-77D6-4F44-83CE-93DDDC3EAC85}" dt="2023-04-16T21:58:16.728" v="3970" actId="47"/>
        <pc:sldMkLst>
          <pc:docMk/>
          <pc:sldMk cId="3697673666" sldId="738"/>
        </pc:sldMkLst>
      </pc:sldChg>
      <pc:sldChg chg="modSp add mod">
        <pc:chgData name="David George" userId="00d1e6794cfa9047" providerId="LiveId" clId="{FF288AC0-77D6-4F44-83CE-93DDDC3EAC85}" dt="2023-04-16T20:46:05.998" v="251" actId="20577"/>
        <pc:sldMkLst>
          <pc:docMk/>
          <pc:sldMk cId="2997623088" sldId="739"/>
        </pc:sldMkLst>
        <pc:spChg chg="mod">
          <ac:chgData name="David George" userId="00d1e6794cfa9047" providerId="LiveId" clId="{FF288AC0-77D6-4F44-83CE-93DDDC3EAC85}" dt="2023-04-16T20:46:05.998" v="251" actId="20577"/>
          <ac:spMkLst>
            <pc:docMk/>
            <pc:sldMk cId="2997623088" sldId="739"/>
            <ac:spMk id="3" creationId="{00000000-0000-0000-0000-000000000000}"/>
          </ac:spMkLst>
        </pc:spChg>
      </pc:sldChg>
      <pc:sldChg chg="modSp new mod">
        <pc:chgData name="David George" userId="00d1e6794cfa9047" providerId="LiveId" clId="{FF288AC0-77D6-4F44-83CE-93DDDC3EAC85}" dt="2023-04-16T20:55:20.208" v="875" actId="15"/>
        <pc:sldMkLst>
          <pc:docMk/>
          <pc:sldMk cId="1685109527" sldId="740"/>
        </pc:sldMkLst>
        <pc:spChg chg="mod">
          <ac:chgData name="David George" userId="00d1e6794cfa9047" providerId="LiveId" clId="{FF288AC0-77D6-4F44-83CE-93DDDC3EAC85}" dt="2023-04-16T20:54:20.417" v="849" actId="20577"/>
          <ac:spMkLst>
            <pc:docMk/>
            <pc:sldMk cId="1685109527" sldId="740"/>
            <ac:spMk id="2" creationId="{62598101-2699-A9BD-117A-E33F63F6CD1D}"/>
          </ac:spMkLst>
        </pc:spChg>
        <pc:spChg chg="mod">
          <ac:chgData name="David George" userId="00d1e6794cfa9047" providerId="LiveId" clId="{FF288AC0-77D6-4F44-83CE-93DDDC3EAC85}" dt="2023-04-16T20:55:20.208" v="875" actId="15"/>
          <ac:spMkLst>
            <pc:docMk/>
            <pc:sldMk cId="1685109527" sldId="740"/>
            <ac:spMk id="3" creationId="{00BEDEB5-4948-E5AF-9180-E0EAE5EC8CBB}"/>
          </ac:spMkLst>
        </pc:spChg>
      </pc:sldChg>
      <pc:sldChg chg="modSp new mod">
        <pc:chgData name="David George" userId="00d1e6794cfa9047" providerId="LiveId" clId="{FF288AC0-77D6-4F44-83CE-93DDDC3EAC85}" dt="2023-04-16T20:56:57.197" v="911" actId="113"/>
        <pc:sldMkLst>
          <pc:docMk/>
          <pc:sldMk cId="334114867" sldId="741"/>
        </pc:sldMkLst>
        <pc:spChg chg="mod">
          <ac:chgData name="David George" userId="00d1e6794cfa9047" providerId="LiveId" clId="{FF288AC0-77D6-4F44-83CE-93DDDC3EAC85}" dt="2023-04-16T20:55:35.957" v="895" actId="20577"/>
          <ac:spMkLst>
            <pc:docMk/>
            <pc:sldMk cId="334114867" sldId="741"/>
            <ac:spMk id="2" creationId="{24C820D7-3465-0DBB-76A1-7C05C0C5216E}"/>
          </ac:spMkLst>
        </pc:spChg>
        <pc:spChg chg="mod">
          <ac:chgData name="David George" userId="00d1e6794cfa9047" providerId="LiveId" clId="{FF288AC0-77D6-4F44-83CE-93DDDC3EAC85}" dt="2023-04-16T20:56:57.197" v="911" actId="113"/>
          <ac:spMkLst>
            <pc:docMk/>
            <pc:sldMk cId="334114867" sldId="741"/>
            <ac:spMk id="3" creationId="{5B75D473-6F0B-1965-EBE5-9CA9864E53B1}"/>
          </ac:spMkLst>
        </pc:spChg>
      </pc:sldChg>
      <pc:sldChg chg="modSp add mod">
        <pc:chgData name="David George" userId="00d1e6794cfa9047" providerId="LiveId" clId="{FF288AC0-77D6-4F44-83CE-93DDDC3EAC85}" dt="2023-04-16T21:04:39.474" v="1034" actId="20577"/>
        <pc:sldMkLst>
          <pc:docMk/>
          <pc:sldMk cId="316339584" sldId="742"/>
        </pc:sldMkLst>
        <pc:spChg chg="mod">
          <ac:chgData name="David George" userId="00d1e6794cfa9047" providerId="LiveId" clId="{FF288AC0-77D6-4F44-83CE-93DDDC3EAC85}" dt="2023-04-16T21:04:39.474" v="1034" actId="20577"/>
          <ac:spMkLst>
            <pc:docMk/>
            <pc:sldMk cId="316339584" sldId="742"/>
            <ac:spMk id="3" creationId="{00000000-0000-0000-0000-000000000000}"/>
          </ac:spMkLst>
        </pc:spChg>
      </pc:sldChg>
      <pc:sldChg chg="modSp new mod">
        <pc:chgData name="David George" userId="00d1e6794cfa9047" providerId="LiveId" clId="{FF288AC0-77D6-4F44-83CE-93DDDC3EAC85}" dt="2023-04-16T21:10:21.937" v="1480" actId="20577"/>
        <pc:sldMkLst>
          <pc:docMk/>
          <pc:sldMk cId="4145022612" sldId="743"/>
        </pc:sldMkLst>
        <pc:spChg chg="mod">
          <ac:chgData name="David George" userId="00d1e6794cfa9047" providerId="LiveId" clId="{FF288AC0-77D6-4F44-83CE-93DDDC3EAC85}" dt="2023-04-16T21:07:26.107" v="1199" actId="20577"/>
          <ac:spMkLst>
            <pc:docMk/>
            <pc:sldMk cId="4145022612" sldId="743"/>
            <ac:spMk id="2" creationId="{56566743-589D-F2C6-7A78-4B30E63123F8}"/>
          </ac:spMkLst>
        </pc:spChg>
        <pc:spChg chg="mod">
          <ac:chgData name="David George" userId="00d1e6794cfa9047" providerId="LiveId" clId="{FF288AC0-77D6-4F44-83CE-93DDDC3EAC85}" dt="2023-04-16T21:10:21.937" v="1480" actId="20577"/>
          <ac:spMkLst>
            <pc:docMk/>
            <pc:sldMk cId="4145022612" sldId="743"/>
            <ac:spMk id="3" creationId="{346116E7-424D-E398-AFEE-53A1FC024FEA}"/>
          </ac:spMkLst>
        </pc:spChg>
      </pc:sldChg>
      <pc:sldChg chg="modSp new mod">
        <pc:chgData name="David George" userId="00d1e6794cfa9047" providerId="LiveId" clId="{FF288AC0-77D6-4F44-83CE-93DDDC3EAC85}" dt="2023-04-16T21:57:55.276" v="3969" actId="20577"/>
        <pc:sldMkLst>
          <pc:docMk/>
          <pc:sldMk cId="855937834" sldId="744"/>
        </pc:sldMkLst>
        <pc:spChg chg="mod">
          <ac:chgData name="David George" userId="00d1e6794cfa9047" providerId="LiveId" clId="{FF288AC0-77D6-4F44-83CE-93DDDC3EAC85}" dt="2023-04-16T21:21:35.518" v="2155" actId="20577"/>
          <ac:spMkLst>
            <pc:docMk/>
            <pc:sldMk cId="855937834" sldId="744"/>
            <ac:spMk id="2" creationId="{50394908-A26A-A5A4-DB57-BB7BBEEDD6EB}"/>
          </ac:spMkLst>
        </pc:spChg>
        <pc:spChg chg="mod">
          <ac:chgData name="David George" userId="00d1e6794cfa9047" providerId="LiveId" clId="{FF288AC0-77D6-4F44-83CE-93DDDC3EAC85}" dt="2023-04-16T21:57:55.276" v="3969" actId="20577"/>
          <ac:spMkLst>
            <pc:docMk/>
            <pc:sldMk cId="855937834" sldId="744"/>
            <ac:spMk id="3" creationId="{36301B6B-0A45-6E4A-AF71-C25675F65519}"/>
          </ac:spMkLst>
        </pc:spChg>
      </pc:sldChg>
      <pc:sldChg chg="modSp new mod">
        <pc:chgData name="David George" userId="00d1e6794cfa9047" providerId="LiveId" clId="{FF288AC0-77D6-4F44-83CE-93DDDC3EAC85}" dt="2023-04-16T21:38:50.782" v="3129" actId="20577"/>
        <pc:sldMkLst>
          <pc:docMk/>
          <pc:sldMk cId="1792015430" sldId="745"/>
        </pc:sldMkLst>
        <pc:spChg chg="mod">
          <ac:chgData name="David George" userId="00d1e6794cfa9047" providerId="LiveId" clId="{FF288AC0-77D6-4F44-83CE-93DDDC3EAC85}" dt="2023-04-16T21:32:04.349" v="2524" actId="20577"/>
          <ac:spMkLst>
            <pc:docMk/>
            <pc:sldMk cId="1792015430" sldId="745"/>
            <ac:spMk id="2" creationId="{CDD8C71C-A5F2-668E-4220-C1C46A80363B}"/>
          </ac:spMkLst>
        </pc:spChg>
        <pc:spChg chg="mod">
          <ac:chgData name="David George" userId="00d1e6794cfa9047" providerId="LiveId" clId="{FF288AC0-77D6-4F44-83CE-93DDDC3EAC85}" dt="2023-04-16T21:38:50.782" v="3129" actId="20577"/>
          <ac:spMkLst>
            <pc:docMk/>
            <pc:sldMk cId="1792015430" sldId="745"/>
            <ac:spMk id="3" creationId="{05255ACB-658E-7C5B-67D3-20EE78BD7822}"/>
          </ac:spMkLst>
        </pc:spChg>
      </pc:sldChg>
      <pc:sldChg chg="modSp new mod">
        <pc:chgData name="David George" userId="00d1e6794cfa9047" providerId="LiveId" clId="{FF288AC0-77D6-4F44-83CE-93DDDC3EAC85}" dt="2023-04-16T21:40:07.586" v="3211" actId="20577"/>
        <pc:sldMkLst>
          <pc:docMk/>
          <pc:sldMk cId="1986446176" sldId="746"/>
        </pc:sldMkLst>
        <pc:spChg chg="mod">
          <ac:chgData name="David George" userId="00d1e6794cfa9047" providerId="LiveId" clId="{FF288AC0-77D6-4F44-83CE-93DDDC3EAC85}" dt="2023-04-16T21:33:56.662" v="2755" actId="20577"/>
          <ac:spMkLst>
            <pc:docMk/>
            <pc:sldMk cId="1986446176" sldId="746"/>
            <ac:spMk id="2" creationId="{093D218D-D81B-A6D3-39AB-37CE068112DB}"/>
          </ac:spMkLst>
        </pc:spChg>
        <pc:spChg chg="mod">
          <ac:chgData name="David George" userId="00d1e6794cfa9047" providerId="LiveId" clId="{FF288AC0-77D6-4F44-83CE-93DDDC3EAC85}" dt="2023-04-16T21:40:07.586" v="3211" actId="20577"/>
          <ac:spMkLst>
            <pc:docMk/>
            <pc:sldMk cId="1986446176" sldId="746"/>
            <ac:spMk id="3" creationId="{E85E6A1A-CB4D-70B7-EFC6-87E26E73DA5F}"/>
          </ac:spMkLst>
        </pc:spChg>
      </pc:sldChg>
      <pc:sldChg chg="modSp new mod">
        <pc:chgData name="David George" userId="00d1e6794cfa9047" providerId="LiveId" clId="{FF288AC0-77D6-4F44-83CE-93DDDC3EAC85}" dt="2023-04-16T21:38:12.635" v="3065" actId="20577"/>
        <pc:sldMkLst>
          <pc:docMk/>
          <pc:sldMk cId="356062000" sldId="747"/>
        </pc:sldMkLst>
        <pc:spChg chg="mod">
          <ac:chgData name="David George" userId="00d1e6794cfa9047" providerId="LiveId" clId="{FF288AC0-77D6-4F44-83CE-93DDDC3EAC85}" dt="2023-04-16T21:34:57.877" v="2776" actId="20577"/>
          <ac:spMkLst>
            <pc:docMk/>
            <pc:sldMk cId="356062000" sldId="747"/>
            <ac:spMk id="2" creationId="{C13FEB11-F68F-E1AC-BE7B-A532D971B238}"/>
          </ac:spMkLst>
        </pc:spChg>
        <pc:spChg chg="mod">
          <ac:chgData name="David George" userId="00d1e6794cfa9047" providerId="LiveId" clId="{FF288AC0-77D6-4F44-83CE-93DDDC3EAC85}" dt="2023-04-16T21:38:12.635" v="3065" actId="20577"/>
          <ac:spMkLst>
            <pc:docMk/>
            <pc:sldMk cId="356062000" sldId="747"/>
            <ac:spMk id="3" creationId="{94E80972-BE30-15F7-BBDE-F4AC8AA3DACF}"/>
          </ac:spMkLst>
        </pc:spChg>
      </pc:sldChg>
      <pc:sldChg chg="modSp new mod">
        <pc:chgData name="David George" userId="00d1e6794cfa9047" providerId="LiveId" clId="{FF288AC0-77D6-4F44-83CE-93DDDC3EAC85}" dt="2023-04-16T21:44:45.881" v="3447" actId="20577"/>
        <pc:sldMkLst>
          <pc:docMk/>
          <pc:sldMk cId="732408237" sldId="748"/>
        </pc:sldMkLst>
        <pc:spChg chg="mod">
          <ac:chgData name="David George" userId="00d1e6794cfa9047" providerId="LiveId" clId="{FF288AC0-77D6-4F44-83CE-93DDDC3EAC85}" dt="2023-04-16T21:41:15.247" v="3227" actId="20577"/>
          <ac:spMkLst>
            <pc:docMk/>
            <pc:sldMk cId="732408237" sldId="748"/>
            <ac:spMk id="2" creationId="{47672F6A-7E97-A06E-F630-319C1347B16B}"/>
          </ac:spMkLst>
        </pc:spChg>
        <pc:spChg chg="mod">
          <ac:chgData name="David George" userId="00d1e6794cfa9047" providerId="LiveId" clId="{FF288AC0-77D6-4F44-83CE-93DDDC3EAC85}" dt="2023-04-16T21:44:45.881" v="3447" actId="20577"/>
          <ac:spMkLst>
            <pc:docMk/>
            <pc:sldMk cId="732408237" sldId="748"/>
            <ac:spMk id="3" creationId="{13176C56-44E8-B4C6-69B4-9226D66D32EB}"/>
          </ac:spMkLst>
        </pc:spChg>
      </pc:sldChg>
      <pc:sldChg chg="modSp new mod">
        <pc:chgData name="David George" userId="00d1e6794cfa9047" providerId="LiveId" clId="{FF288AC0-77D6-4F44-83CE-93DDDC3EAC85}" dt="2023-04-16T21:48:15.633" v="3608" actId="20577"/>
        <pc:sldMkLst>
          <pc:docMk/>
          <pc:sldMk cId="2889393448" sldId="749"/>
        </pc:sldMkLst>
        <pc:spChg chg="mod">
          <ac:chgData name="David George" userId="00d1e6794cfa9047" providerId="LiveId" clId="{FF288AC0-77D6-4F44-83CE-93DDDC3EAC85}" dt="2023-04-16T21:45:00.172" v="3467" actId="20577"/>
          <ac:spMkLst>
            <pc:docMk/>
            <pc:sldMk cId="2889393448" sldId="749"/>
            <ac:spMk id="2" creationId="{E1A5AC8B-22A3-6C76-B868-E38D73AF96A9}"/>
          </ac:spMkLst>
        </pc:spChg>
        <pc:spChg chg="mod">
          <ac:chgData name="David George" userId="00d1e6794cfa9047" providerId="LiveId" clId="{FF288AC0-77D6-4F44-83CE-93DDDC3EAC85}" dt="2023-04-16T21:48:15.633" v="3608" actId="20577"/>
          <ac:spMkLst>
            <pc:docMk/>
            <pc:sldMk cId="2889393448" sldId="749"/>
            <ac:spMk id="3" creationId="{AB4A0E84-6935-CD97-03B7-EE3AF2594E56}"/>
          </ac:spMkLst>
        </pc:spChg>
      </pc:sldChg>
      <pc:sldChg chg="modSp new mod">
        <pc:chgData name="David George" userId="00d1e6794cfa9047" providerId="LiveId" clId="{FF288AC0-77D6-4F44-83CE-93DDDC3EAC85}" dt="2023-04-16T21:51:40.819" v="3774" actId="20577"/>
        <pc:sldMkLst>
          <pc:docMk/>
          <pc:sldMk cId="2252820399" sldId="750"/>
        </pc:sldMkLst>
        <pc:spChg chg="mod">
          <ac:chgData name="David George" userId="00d1e6794cfa9047" providerId="LiveId" clId="{FF288AC0-77D6-4F44-83CE-93DDDC3EAC85}" dt="2023-04-16T21:49:36.341" v="3626" actId="20577"/>
          <ac:spMkLst>
            <pc:docMk/>
            <pc:sldMk cId="2252820399" sldId="750"/>
            <ac:spMk id="2" creationId="{837F9A39-304F-3ED6-9BCA-53326BE1393C}"/>
          </ac:spMkLst>
        </pc:spChg>
        <pc:spChg chg="mod">
          <ac:chgData name="David George" userId="00d1e6794cfa9047" providerId="LiveId" clId="{FF288AC0-77D6-4F44-83CE-93DDDC3EAC85}" dt="2023-04-16T21:51:40.819" v="3774" actId="20577"/>
          <ac:spMkLst>
            <pc:docMk/>
            <pc:sldMk cId="2252820399" sldId="750"/>
            <ac:spMk id="3" creationId="{0D88560C-3F65-217A-7DB3-AFA91A4795D9}"/>
          </ac:spMkLst>
        </pc:spChg>
      </pc:sldChg>
      <pc:sldChg chg="modSp new mod">
        <pc:chgData name="David George" userId="00d1e6794cfa9047" providerId="LiveId" clId="{FF288AC0-77D6-4F44-83CE-93DDDC3EAC85}" dt="2023-04-16T21:57:13.638" v="3936" actId="20577"/>
        <pc:sldMkLst>
          <pc:docMk/>
          <pc:sldMk cId="388330113" sldId="751"/>
        </pc:sldMkLst>
        <pc:spChg chg="mod">
          <ac:chgData name="David George" userId="00d1e6794cfa9047" providerId="LiveId" clId="{FF288AC0-77D6-4F44-83CE-93DDDC3EAC85}" dt="2023-04-16T21:53:09.715" v="3799" actId="20577"/>
          <ac:spMkLst>
            <pc:docMk/>
            <pc:sldMk cId="388330113" sldId="751"/>
            <ac:spMk id="2" creationId="{8ED37426-B6F2-858E-9E24-55D6E2F0BA5A}"/>
          </ac:spMkLst>
        </pc:spChg>
        <pc:spChg chg="mod">
          <ac:chgData name="David George" userId="00d1e6794cfa9047" providerId="LiveId" clId="{FF288AC0-77D6-4F44-83CE-93DDDC3EAC85}" dt="2023-04-16T21:57:13.638" v="3936" actId="20577"/>
          <ac:spMkLst>
            <pc:docMk/>
            <pc:sldMk cId="388330113" sldId="751"/>
            <ac:spMk id="3" creationId="{2FB44EDF-9A2E-6AA7-E2D5-9C10227F39D8}"/>
          </ac:spMkLst>
        </pc:spChg>
      </pc:sldChg>
      <pc:sldChg chg="modSp add mod">
        <pc:chgData name="David George" userId="00d1e6794cfa9047" providerId="LiveId" clId="{FF288AC0-77D6-4F44-83CE-93DDDC3EAC85}" dt="2023-04-16T21:58:43.412" v="4001" actId="20577"/>
        <pc:sldMkLst>
          <pc:docMk/>
          <pc:sldMk cId="905059786" sldId="752"/>
        </pc:sldMkLst>
        <pc:spChg chg="mod">
          <ac:chgData name="David George" userId="00d1e6794cfa9047" providerId="LiveId" clId="{FF288AC0-77D6-4F44-83CE-93DDDC3EAC85}" dt="2023-04-16T21:58:43.412" v="4001" actId="20577"/>
          <ac:spMkLst>
            <pc:docMk/>
            <pc:sldMk cId="905059786" sldId="752"/>
            <ac:spMk id="2" creationId="{00000000-0000-0000-0000-000000000000}"/>
          </ac:spMkLst>
        </pc:spChg>
      </pc:sldChg>
      <pc:sldChg chg="modSp new mod">
        <pc:chgData name="David George" userId="00d1e6794cfa9047" providerId="LiveId" clId="{FF288AC0-77D6-4F44-83CE-93DDDC3EAC85}" dt="2023-04-16T22:28:47.998" v="4483" actId="20577"/>
        <pc:sldMkLst>
          <pc:docMk/>
          <pc:sldMk cId="4034971958" sldId="753"/>
        </pc:sldMkLst>
        <pc:spChg chg="mod">
          <ac:chgData name="David George" userId="00d1e6794cfa9047" providerId="LiveId" clId="{FF288AC0-77D6-4F44-83CE-93DDDC3EAC85}" dt="2023-04-16T22:28:47.998" v="4483" actId="20577"/>
          <ac:spMkLst>
            <pc:docMk/>
            <pc:sldMk cId="4034971958" sldId="753"/>
            <ac:spMk id="2" creationId="{942EFB1F-0D1A-92A3-5598-5639E9AF8407}"/>
          </ac:spMkLst>
        </pc:spChg>
        <pc:spChg chg="mod">
          <ac:chgData name="David George" userId="00d1e6794cfa9047" providerId="LiveId" clId="{FF288AC0-77D6-4F44-83CE-93DDDC3EAC85}" dt="2023-04-16T22:16:20.531" v="4267" actId="6549"/>
          <ac:spMkLst>
            <pc:docMk/>
            <pc:sldMk cId="4034971958" sldId="753"/>
            <ac:spMk id="3" creationId="{A272D120-7D27-4DB6-9C87-579AD3269812}"/>
          </ac:spMkLst>
        </pc:spChg>
      </pc:sldChg>
      <pc:sldChg chg="modSp new mod">
        <pc:chgData name="David George" userId="00d1e6794cfa9047" providerId="LiveId" clId="{FF288AC0-77D6-4F44-83CE-93DDDC3EAC85}" dt="2023-04-16T22:24:13.650" v="4413" actId="20577"/>
        <pc:sldMkLst>
          <pc:docMk/>
          <pc:sldMk cId="57222951" sldId="754"/>
        </pc:sldMkLst>
        <pc:spChg chg="mod">
          <ac:chgData name="David George" userId="00d1e6794cfa9047" providerId="LiveId" clId="{FF288AC0-77D6-4F44-83CE-93DDDC3EAC85}" dt="2023-04-16T22:07:31.921" v="4220" actId="20577"/>
          <ac:spMkLst>
            <pc:docMk/>
            <pc:sldMk cId="57222951" sldId="754"/>
            <ac:spMk id="2" creationId="{33E27B74-DC1B-5D56-11F4-32C6921A12AD}"/>
          </ac:spMkLst>
        </pc:spChg>
        <pc:spChg chg="mod">
          <ac:chgData name="David George" userId="00d1e6794cfa9047" providerId="LiveId" clId="{FF288AC0-77D6-4F44-83CE-93DDDC3EAC85}" dt="2023-04-16T22:24:13.650" v="4413" actId="20577"/>
          <ac:spMkLst>
            <pc:docMk/>
            <pc:sldMk cId="57222951" sldId="754"/>
            <ac:spMk id="3" creationId="{1079473F-29EB-BC03-5382-8E5F3FD9083D}"/>
          </ac:spMkLst>
        </pc:spChg>
      </pc:sldChg>
      <pc:sldChg chg="modSp new mod">
        <pc:chgData name="David George" userId="00d1e6794cfa9047" providerId="LiveId" clId="{FF288AC0-77D6-4F44-83CE-93DDDC3EAC85}" dt="2023-04-16T22:27:13.217" v="4455"/>
        <pc:sldMkLst>
          <pc:docMk/>
          <pc:sldMk cId="860771154" sldId="755"/>
        </pc:sldMkLst>
        <pc:spChg chg="mod">
          <ac:chgData name="David George" userId="00d1e6794cfa9047" providerId="LiveId" clId="{FF288AC0-77D6-4F44-83CE-93DDDC3EAC85}" dt="2023-04-16T22:27:02.084" v="4441" actId="20577"/>
          <ac:spMkLst>
            <pc:docMk/>
            <pc:sldMk cId="860771154" sldId="755"/>
            <ac:spMk id="2" creationId="{C5D210BD-6B5E-853B-9309-D0DE67E766ED}"/>
          </ac:spMkLst>
        </pc:spChg>
        <pc:spChg chg="mod">
          <ac:chgData name="David George" userId="00d1e6794cfa9047" providerId="LiveId" clId="{FF288AC0-77D6-4F44-83CE-93DDDC3EAC85}" dt="2023-04-16T22:27:13.217" v="4455"/>
          <ac:spMkLst>
            <pc:docMk/>
            <pc:sldMk cId="860771154" sldId="755"/>
            <ac:spMk id="3" creationId="{9C3F1D20-E3A3-E064-EF96-F6A91E4EED4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77740" cy="471054"/>
          </a:xfrm>
          <a:prstGeom prst="rect">
            <a:avLst/>
          </a:prstGeom>
        </p:spPr>
        <p:txBody>
          <a:bodyPr vert="horz" lIns="98222" tIns="49110" rIns="98222" bIns="491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104" y="0"/>
            <a:ext cx="3077740" cy="471054"/>
          </a:xfrm>
          <a:prstGeom prst="rect">
            <a:avLst/>
          </a:prstGeom>
        </p:spPr>
        <p:txBody>
          <a:bodyPr vert="horz" lIns="98222" tIns="49110" rIns="98222" bIns="49110" rtlCol="0"/>
          <a:lstStyle>
            <a:lvl1pPr algn="r">
              <a:defRPr sz="1300"/>
            </a:lvl1pPr>
          </a:lstStyle>
          <a:p>
            <a:fld id="{F4C0FD34-0CA9-4A22-86BE-A4C94BDAE55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917434"/>
            <a:ext cx="3077740" cy="471052"/>
          </a:xfrm>
          <a:prstGeom prst="rect">
            <a:avLst/>
          </a:prstGeom>
        </p:spPr>
        <p:txBody>
          <a:bodyPr vert="horz" lIns="98222" tIns="49110" rIns="98222" bIns="491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104" y="8917434"/>
            <a:ext cx="3077740" cy="471052"/>
          </a:xfrm>
          <a:prstGeom prst="rect">
            <a:avLst/>
          </a:prstGeom>
        </p:spPr>
        <p:txBody>
          <a:bodyPr vert="horz" lIns="98222" tIns="49110" rIns="98222" bIns="49110" rtlCol="0" anchor="b"/>
          <a:lstStyle>
            <a:lvl1pPr algn="r">
              <a:defRPr sz="13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78058" cy="470856"/>
          </a:xfrm>
          <a:prstGeom prst="rect">
            <a:avLst/>
          </a:prstGeom>
        </p:spPr>
        <p:txBody>
          <a:bodyPr vert="horz" lIns="95574" tIns="47787" rIns="95574" bIns="477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5" y="5"/>
            <a:ext cx="3078058" cy="470856"/>
          </a:xfrm>
          <a:prstGeom prst="rect">
            <a:avLst/>
          </a:prstGeom>
        </p:spPr>
        <p:txBody>
          <a:bodyPr vert="horz" lIns="95574" tIns="47787" rIns="95574" bIns="47787" rtlCol="0"/>
          <a:lstStyle>
            <a:lvl1pPr algn="r">
              <a:defRPr sz="1300"/>
            </a:lvl1pPr>
          </a:lstStyle>
          <a:p>
            <a:fld id="{78CD85BF-51BD-4120-92F1-BF5496E29ED0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1173163"/>
            <a:ext cx="506730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4" tIns="47787" rIns="95574" bIns="477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4" y="4517668"/>
            <a:ext cx="5681343" cy="3696851"/>
          </a:xfrm>
          <a:prstGeom prst="rect">
            <a:avLst/>
          </a:prstGeom>
        </p:spPr>
        <p:txBody>
          <a:bodyPr vert="horz" lIns="95574" tIns="47787" rIns="95574" bIns="477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621"/>
            <a:ext cx="3078058" cy="470856"/>
          </a:xfrm>
          <a:prstGeom prst="rect">
            <a:avLst/>
          </a:prstGeom>
        </p:spPr>
        <p:txBody>
          <a:bodyPr vert="horz" lIns="95574" tIns="47787" rIns="95574" bIns="477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5" y="8917621"/>
            <a:ext cx="3078058" cy="470856"/>
          </a:xfrm>
          <a:prstGeom prst="rect">
            <a:avLst/>
          </a:prstGeom>
        </p:spPr>
        <p:txBody>
          <a:bodyPr vert="horz" lIns="95574" tIns="47787" rIns="95574" bIns="47787" rtlCol="0" anchor="b"/>
          <a:lstStyle>
            <a:lvl1pPr algn="r">
              <a:defRPr sz="13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7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Lamentations 3:22-23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Because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’s great love we are not consumed,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his compassions never fail.</a:t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They are new every morning;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great is your faithfulness.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Zedekiah</a:t>
            </a:r>
          </a:p>
          <a:p>
            <a:pPr lvl="1"/>
            <a:r>
              <a:rPr lang="en-US" dirty="0"/>
              <a:t>Reigns 11 years </a:t>
            </a:r>
          </a:p>
          <a:p>
            <a:pPr lvl="1"/>
            <a:r>
              <a:rPr lang="en-US" dirty="0"/>
              <a:t>Becomes king at 21 years old</a:t>
            </a:r>
          </a:p>
          <a:p>
            <a:pPr lvl="1"/>
            <a:r>
              <a:rPr lang="en-US" dirty="0"/>
              <a:t>599-588 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Wicked King</a:t>
            </a:r>
          </a:p>
          <a:p>
            <a:pPr lvl="1"/>
            <a:r>
              <a:rPr lang="en-US" dirty="0"/>
              <a:t>Rebuilt the High Places, </a:t>
            </a:r>
            <a:r>
              <a:rPr lang="en-US" dirty="0" err="1"/>
              <a:t>Asherah</a:t>
            </a:r>
            <a:r>
              <a:rPr lang="en-US" dirty="0"/>
              <a:t> poles </a:t>
            </a:r>
          </a:p>
          <a:p>
            <a:pPr lvl="1"/>
            <a:r>
              <a:rPr lang="en-US" dirty="0"/>
              <a:t>Erected altars to Baal</a:t>
            </a:r>
          </a:p>
          <a:p>
            <a:pPr lvl="1"/>
            <a:r>
              <a:rPr lang="en-US" dirty="0"/>
              <a:t>Erected altars to the starry host in the Temple</a:t>
            </a:r>
          </a:p>
          <a:p>
            <a:pPr lvl="1"/>
            <a:r>
              <a:rPr lang="en-US" dirty="0"/>
              <a:t>Practiced child sacrifice, sorcery &amp; witchcraft</a:t>
            </a:r>
          </a:p>
          <a:p>
            <a:pPr lvl="1"/>
            <a:r>
              <a:rPr lang="en-US" dirty="0"/>
              <a:t>Filled Jerusalem with innocent blood</a:t>
            </a:r>
          </a:p>
        </p:txBody>
      </p:sp>
    </p:spTree>
    <p:extLst>
      <p:ext uri="{BB962C8B-B14F-4D97-AF65-F5344CB8AC3E}">
        <p14:creationId xmlns:p14="http://schemas.microsoft.com/office/powerpoint/2010/main" val="169215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</a:t>
            </a:r>
            <a:r>
              <a:rPr lang="en-US" dirty="0" err="1"/>
              <a:t>Jehoahaz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Placed on the throne by the people of Judah</a:t>
            </a:r>
          </a:p>
          <a:p>
            <a:pPr lvl="1"/>
            <a:r>
              <a:rPr lang="en-US" dirty="0"/>
              <a:t>Evil king</a:t>
            </a:r>
          </a:p>
          <a:p>
            <a:r>
              <a:rPr lang="en-US" dirty="0"/>
              <a:t>Imprisoned by Pharoah </a:t>
            </a:r>
            <a:r>
              <a:rPr lang="en-US" dirty="0" err="1"/>
              <a:t>Neco</a:t>
            </a:r>
            <a:r>
              <a:rPr lang="en-US" dirty="0"/>
              <a:t> after 3 months</a:t>
            </a:r>
          </a:p>
          <a:p>
            <a:pPr lvl="1"/>
            <a:r>
              <a:rPr lang="en-US" dirty="0" err="1"/>
              <a:t>Neco</a:t>
            </a:r>
            <a:r>
              <a:rPr lang="en-US" dirty="0"/>
              <a:t> imposes a levy of silver and gold tribute on Judah</a:t>
            </a:r>
          </a:p>
          <a:p>
            <a:r>
              <a:rPr lang="en-US" dirty="0" err="1"/>
              <a:t>Jehoahaz</a:t>
            </a:r>
            <a:r>
              <a:rPr lang="en-US" dirty="0"/>
              <a:t> dies in Egypt</a:t>
            </a:r>
          </a:p>
        </p:txBody>
      </p:sp>
    </p:spTree>
    <p:extLst>
      <p:ext uri="{BB962C8B-B14F-4D97-AF65-F5344CB8AC3E}">
        <p14:creationId xmlns:p14="http://schemas.microsoft.com/office/powerpoint/2010/main" val="199196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Jehoiakim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Placed on the throne by </a:t>
            </a:r>
            <a:r>
              <a:rPr lang="en-US" dirty="0" err="1"/>
              <a:t>Neco</a:t>
            </a:r>
            <a:endParaRPr lang="en-US" dirty="0"/>
          </a:p>
          <a:p>
            <a:pPr lvl="1"/>
            <a:r>
              <a:rPr lang="en-US" dirty="0"/>
              <a:t>Evil king</a:t>
            </a:r>
          </a:p>
          <a:p>
            <a:pPr lvl="1"/>
            <a:r>
              <a:rPr lang="en-US" dirty="0"/>
              <a:t>Reigns 11 years</a:t>
            </a:r>
          </a:p>
          <a:p>
            <a:r>
              <a:rPr lang="en-US" dirty="0"/>
              <a:t>Third year of his reign Nebuchadnezzar of Babylon lays siege to Jerusalem</a:t>
            </a:r>
          </a:p>
          <a:p>
            <a:pPr lvl="1"/>
            <a:r>
              <a:rPr lang="en-US" dirty="0"/>
              <a:t>Judah becomes vassal state to Babylon (3 years)</a:t>
            </a:r>
          </a:p>
          <a:p>
            <a:pPr lvl="1"/>
            <a:r>
              <a:rPr lang="en-US" dirty="0"/>
              <a:t>Daniel and friends are exiled to Babylon (1</a:t>
            </a:r>
            <a:r>
              <a:rPr lang="en-US" baseline="30000" dirty="0"/>
              <a:t>st</a:t>
            </a:r>
            <a:r>
              <a:rPr lang="en-US" dirty="0"/>
              <a:t> Exile)</a:t>
            </a:r>
          </a:p>
          <a:p>
            <a:pPr lvl="1"/>
            <a:r>
              <a:rPr lang="en-US" dirty="0"/>
              <a:t>Temple articles are taken to Babylon</a:t>
            </a:r>
          </a:p>
          <a:p>
            <a:pPr lvl="1"/>
            <a:r>
              <a:rPr lang="en-US" dirty="0"/>
              <a:t>70 years of Jeremiah begin</a:t>
            </a:r>
          </a:p>
        </p:txBody>
      </p:sp>
    </p:spTree>
    <p:extLst>
      <p:ext uri="{BB962C8B-B14F-4D97-AF65-F5344CB8AC3E}">
        <p14:creationId xmlns:p14="http://schemas.microsoft.com/office/powerpoint/2010/main" val="2291399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8101-2699-A9BD-117A-E33F63F6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 Years of Exile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DEB5-4948-E5AF-9180-E0EAE5EC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Jeremiah 25:11-12</a:t>
            </a:r>
          </a:p>
          <a:p>
            <a:pPr lvl="1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This whole country will become a desolate wasteland, and these nations will serve the king of Babylon seventy years.</a:t>
            </a:r>
          </a:p>
          <a:p>
            <a:pPr lvl="1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“But when the seventy years are fulfilled, I will punish the king of Babylon and his nation, the land of the Babylonians,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0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820D7-3465-0DBB-76A1-7C05C0C5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 Years of Exile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5D473-6F0B-1965-EBE5-9CA9864E5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 1:3-4</a:t>
            </a:r>
          </a:p>
          <a:p>
            <a:pPr lvl="1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Then the king ordered Ashpenaz, chief of his court officials, to bring into the king’s service some of the Israelites from the royal family and the nobility—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young men without any physical defect, handsome, showing aptitude for every kind of learning, well informed, quick to understand, and </a:t>
            </a:r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qualified to serve in the king’s palace.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11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Jehoiakim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Rebels against Nebuchadnezzar</a:t>
            </a:r>
          </a:p>
          <a:p>
            <a:r>
              <a:rPr lang="en-US" dirty="0"/>
              <a:t>Judah raided by neighbors</a:t>
            </a:r>
          </a:p>
          <a:p>
            <a:pPr lvl="1"/>
            <a:r>
              <a:rPr lang="en-US" dirty="0"/>
              <a:t>Attributed to innocent blood shed by Manasseh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</a:t>
            </a:r>
            <a:r>
              <a:rPr lang="en-US" dirty="0" err="1"/>
              <a:t>Jehoachin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3 month reign in 599 BC</a:t>
            </a:r>
          </a:p>
          <a:p>
            <a:r>
              <a:rPr lang="en-US" dirty="0"/>
              <a:t>Surrenders to Nebuchadnezzar </a:t>
            </a:r>
          </a:p>
          <a:p>
            <a:r>
              <a:rPr lang="en-US" dirty="0"/>
              <a:t>Exiled to Babylon (2</a:t>
            </a:r>
            <a:r>
              <a:rPr lang="en-US" baseline="30000" dirty="0"/>
              <a:t>nd</a:t>
            </a:r>
            <a:r>
              <a:rPr lang="en-US" dirty="0"/>
              <a:t> Exile)</a:t>
            </a:r>
          </a:p>
          <a:p>
            <a:pPr lvl="1"/>
            <a:r>
              <a:rPr lang="en-US" dirty="0"/>
              <a:t>Ezekiel taken with him</a:t>
            </a:r>
          </a:p>
          <a:p>
            <a:pPr lvl="1"/>
            <a:r>
              <a:rPr lang="en-US" dirty="0"/>
              <a:t>Kings household</a:t>
            </a:r>
          </a:p>
          <a:p>
            <a:pPr lvl="1"/>
            <a:r>
              <a:rPr lang="en-US" dirty="0"/>
              <a:t>7,000 fighting men</a:t>
            </a:r>
          </a:p>
          <a:p>
            <a:pPr lvl="1"/>
            <a:r>
              <a:rPr lang="en-US" dirty="0"/>
              <a:t>1,000 craftsmen and artisans</a:t>
            </a:r>
          </a:p>
          <a:p>
            <a:pPr lvl="1"/>
            <a:r>
              <a:rPr lang="en-US" dirty="0"/>
              <a:t>Empties the Temple treasury</a:t>
            </a:r>
          </a:p>
        </p:txBody>
      </p:sp>
    </p:spTree>
    <p:extLst>
      <p:ext uri="{BB962C8B-B14F-4D97-AF65-F5344CB8AC3E}">
        <p14:creationId xmlns:p14="http://schemas.microsoft.com/office/powerpoint/2010/main" val="1273678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66743-589D-F2C6-7A78-4B30E631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</a:t>
            </a:r>
            <a:r>
              <a:rPr lang="en-US" dirty="0" err="1"/>
              <a:t>Jehoachin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116E7-424D-E398-AFEE-53A1FC02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Baskets of Figs - Jeremiah 24</a:t>
            </a:r>
          </a:p>
          <a:p>
            <a:r>
              <a:rPr lang="en-US" dirty="0"/>
              <a:t>Exiles were good figs</a:t>
            </a:r>
          </a:p>
          <a:p>
            <a:pPr lvl="1"/>
            <a:r>
              <a:rPr lang="en-US" dirty="0"/>
              <a:t>God would watch over them and bring them back</a:t>
            </a:r>
          </a:p>
          <a:p>
            <a:r>
              <a:rPr lang="en-US" dirty="0"/>
              <a:t>Remnant were bad figs</a:t>
            </a:r>
          </a:p>
          <a:p>
            <a:pPr lvl="1"/>
            <a:r>
              <a:rPr lang="en-US" dirty="0"/>
              <a:t>God would send sword, famine and plague</a:t>
            </a:r>
          </a:p>
        </p:txBody>
      </p:sp>
    </p:spTree>
    <p:extLst>
      <p:ext uri="{BB962C8B-B14F-4D97-AF65-F5344CB8AC3E}">
        <p14:creationId xmlns:p14="http://schemas.microsoft.com/office/powerpoint/2010/main" val="4145022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Reign of Zedekiah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on the throne by </a:t>
            </a:r>
            <a:r>
              <a:rPr lang="en-US" dirty="0" err="1"/>
              <a:t>Nebuchanezzar</a:t>
            </a:r>
            <a:endParaRPr lang="en-US" dirty="0"/>
          </a:p>
          <a:p>
            <a:r>
              <a:rPr lang="en-US" dirty="0"/>
              <a:t>Rebels against Nebuchadnezzar</a:t>
            </a:r>
          </a:p>
          <a:p>
            <a:pPr lvl="1"/>
            <a:r>
              <a:rPr lang="en-US" dirty="0"/>
              <a:t>Seems to have conspired with neighboring vassal states</a:t>
            </a:r>
          </a:p>
          <a:p>
            <a:pPr lvl="1"/>
            <a:r>
              <a:rPr lang="en-US" dirty="0"/>
              <a:t>All warned by Jeremiah against rebelling</a:t>
            </a:r>
          </a:p>
          <a:p>
            <a:pPr lvl="1"/>
            <a:r>
              <a:rPr lang="en-US" dirty="0"/>
              <a:t>Encouraged to serve Nebuchadnezzar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8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Lamentations 3:25-27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417914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is good to those whose hope is in him,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to the one who seeks him;</a:t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it is good to wait quietly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the salvation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It is good for a man to bear the yoke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while he is young.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7426-B6F2-858E-9E24-55D6E2F0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Glory Departs the Temple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4EDF-9A2E-6AA7-E2D5-9C10227F3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593 BC</a:t>
            </a:r>
          </a:p>
          <a:p>
            <a:r>
              <a:rPr lang="en-US" dirty="0"/>
              <a:t>Vision Ezekiel has from captivity</a:t>
            </a:r>
          </a:p>
          <a:p>
            <a:r>
              <a:rPr lang="en-US" dirty="0"/>
              <a:t>Glory of the Lord lifted from the Temple</a:t>
            </a:r>
          </a:p>
          <a:p>
            <a:pPr lvl="1"/>
            <a:r>
              <a:rPr lang="en-US" dirty="0"/>
              <a:t>Departs to the 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0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4908-A26A-A5A4-DB57-BB7BBEED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1B6B-0A45-6E4A-AF71-C25675F65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Nebuchadnezzar lays siege to Jerusalem in the 10</a:t>
            </a:r>
            <a:r>
              <a:rPr lang="en-US" baseline="30000" dirty="0"/>
              <a:t>th</a:t>
            </a:r>
            <a:r>
              <a:rPr lang="en-US" dirty="0"/>
              <a:t> day, 10</a:t>
            </a:r>
            <a:r>
              <a:rPr lang="en-US" baseline="30000" dirty="0"/>
              <a:t>th</a:t>
            </a:r>
            <a:r>
              <a:rPr lang="en-US" dirty="0"/>
              <a:t> month, 9</a:t>
            </a:r>
            <a:r>
              <a:rPr lang="en-US" baseline="30000" dirty="0"/>
              <a:t>th</a:t>
            </a:r>
            <a:r>
              <a:rPr lang="en-US" dirty="0"/>
              <a:t> year</a:t>
            </a:r>
          </a:p>
          <a:p>
            <a:pPr lvl="1"/>
            <a:r>
              <a:rPr lang="en-US" dirty="0"/>
              <a:t>590 BC</a:t>
            </a:r>
          </a:p>
          <a:p>
            <a:r>
              <a:rPr lang="en-US" dirty="0"/>
              <a:t>Jerusalem runs out of food on the 9</a:t>
            </a:r>
            <a:r>
              <a:rPr lang="en-US" baseline="30000" dirty="0"/>
              <a:t>th</a:t>
            </a:r>
            <a:r>
              <a:rPr lang="en-US" dirty="0"/>
              <a:t> day, 4</a:t>
            </a:r>
            <a:r>
              <a:rPr lang="en-US" baseline="30000" dirty="0"/>
              <a:t>th</a:t>
            </a:r>
            <a:r>
              <a:rPr lang="en-US" dirty="0"/>
              <a:t> month of the 11</a:t>
            </a:r>
            <a:r>
              <a:rPr lang="en-US" baseline="30000" dirty="0"/>
              <a:t>th</a:t>
            </a:r>
            <a:r>
              <a:rPr lang="en-US" dirty="0"/>
              <a:t> year</a:t>
            </a:r>
          </a:p>
          <a:p>
            <a:pPr lvl="1"/>
            <a:r>
              <a:rPr lang="en-US" dirty="0"/>
              <a:t>588 BC</a:t>
            </a:r>
          </a:p>
          <a:p>
            <a:pPr lvl="1"/>
            <a:r>
              <a:rPr lang="en-US" dirty="0"/>
              <a:t>Wall is broken through</a:t>
            </a:r>
          </a:p>
          <a:p>
            <a:pPr lvl="1"/>
            <a:r>
              <a:rPr lang="en-US" dirty="0"/>
              <a:t>Zedekiah and the army flee to the east but are captured</a:t>
            </a:r>
          </a:p>
        </p:txBody>
      </p:sp>
    </p:spTree>
    <p:extLst>
      <p:ext uri="{BB962C8B-B14F-4D97-AF65-F5344CB8AC3E}">
        <p14:creationId xmlns:p14="http://schemas.microsoft.com/office/powerpoint/2010/main" val="855937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9281"/>
            <a:ext cx="7886700" cy="1104636"/>
          </a:xfrm>
        </p:spPr>
        <p:txBody>
          <a:bodyPr/>
          <a:lstStyle/>
          <a:p>
            <a:r>
              <a:rPr lang="en-US" dirty="0"/>
              <a:t>Fall of Jerusalem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Zedekiah’s sons killed before him</a:t>
            </a:r>
          </a:p>
          <a:p>
            <a:pPr lvl="1"/>
            <a:r>
              <a:rPr lang="en-US" dirty="0"/>
              <a:t>Eyes gouged out</a:t>
            </a:r>
          </a:p>
          <a:p>
            <a:pPr lvl="1"/>
            <a:r>
              <a:rPr lang="en-US" dirty="0"/>
              <a:t>Shackled and imprisoned in Babylon</a:t>
            </a:r>
          </a:p>
          <a:p>
            <a:r>
              <a:rPr lang="en-US" dirty="0"/>
              <a:t>Walls of Jerusalem are broken down</a:t>
            </a:r>
          </a:p>
          <a:p>
            <a:r>
              <a:rPr lang="en-US" dirty="0"/>
              <a:t>The Temple of Solomon, the palaces and houses of Jerusalem are burned down</a:t>
            </a:r>
          </a:p>
        </p:txBody>
      </p:sp>
    </p:spTree>
    <p:extLst>
      <p:ext uri="{BB962C8B-B14F-4D97-AF65-F5344CB8AC3E}">
        <p14:creationId xmlns:p14="http://schemas.microsoft.com/office/powerpoint/2010/main" val="3184343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EB11-F68F-E1AC-BE7B-A532D971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Exile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80972-BE30-15F7-BBDE-F4AC8AA3D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Nebuchadnezzar exiles another 832 from Jerusalem</a:t>
            </a:r>
          </a:p>
          <a:p>
            <a:r>
              <a:rPr lang="en-US" dirty="0"/>
              <a:t>Some of the poorest, all remaining craftsmen</a:t>
            </a:r>
          </a:p>
          <a:p>
            <a:r>
              <a:rPr lang="en-US" dirty="0"/>
              <a:t>Gedaliah appointed governor of Judah</a:t>
            </a:r>
          </a:p>
          <a:p>
            <a:pPr lvl="1"/>
            <a:r>
              <a:rPr lang="en-US" dirty="0"/>
              <a:t>Grandson of Josiah’s secretary, </a:t>
            </a:r>
            <a:r>
              <a:rPr lang="en-US" dirty="0" err="1"/>
              <a:t>Shaphan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Jeremiah is released and remains in Judah</a:t>
            </a:r>
          </a:p>
        </p:txBody>
      </p:sp>
    </p:spTree>
    <p:extLst>
      <p:ext uri="{BB962C8B-B14F-4D97-AF65-F5344CB8AC3E}">
        <p14:creationId xmlns:p14="http://schemas.microsoft.com/office/powerpoint/2010/main" val="356062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C71C-A5F2-668E-4220-C1C46A80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Jeremiah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55ACB-658E-7C5B-67D3-20EE78BD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 of his prophesies and records</a:t>
            </a:r>
          </a:p>
          <a:p>
            <a:r>
              <a:rPr lang="en-US" dirty="0"/>
              <a:t>Began in the 13</a:t>
            </a:r>
            <a:r>
              <a:rPr lang="en-US" baseline="30000" dirty="0"/>
              <a:t>th</a:t>
            </a:r>
            <a:r>
              <a:rPr lang="en-US" dirty="0"/>
              <a:t> year of Josiah</a:t>
            </a:r>
          </a:p>
          <a:p>
            <a:pPr lvl="1"/>
            <a:r>
              <a:rPr lang="en-US" dirty="0"/>
              <a:t>During a revival in Judah</a:t>
            </a:r>
          </a:p>
          <a:p>
            <a:r>
              <a:rPr lang="en-US" dirty="0"/>
              <a:t>Through following reigns</a:t>
            </a:r>
          </a:p>
          <a:p>
            <a:pPr lvl="1"/>
            <a:r>
              <a:rPr lang="en-US" dirty="0" err="1"/>
              <a:t>Jehoahaz</a:t>
            </a:r>
            <a:r>
              <a:rPr lang="en-US" dirty="0"/>
              <a:t>, Jehoiakim, </a:t>
            </a:r>
            <a:r>
              <a:rPr lang="en-US" dirty="0" err="1"/>
              <a:t>Jehoachin</a:t>
            </a:r>
            <a:r>
              <a:rPr lang="en-US" dirty="0"/>
              <a:t>, Zedekiah</a:t>
            </a:r>
          </a:p>
          <a:p>
            <a:r>
              <a:rPr lang="en-US" dirty="0"/>
              <a:t>Ends with Jeremiah in Egypt</a:t>
            </a:r>
          </a:p>
        </p:txBody>
      </p:sp>
    </p:spTree>
    <p:extLst>
      <p:ext uri="{BB962C8B-B14F-4D97-AF65-F5344CB8AC3E}">
        <p14:creationId xmlns:p14="http://schemas.microsoft.com/office/powerpoint/2010/main" val="1792015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218D-D81B-A6D3-39AB-37CE0681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Lamentations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6A1A-CB4D-70B7-EFC6-87E26E73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Chapters of poetry</a:t>
            </a:r>
          </a:p>
          <a:p>
            <a:r>
              <a:rPr lang="en-US" dirty="0"/>
              <a:t>Written by Jeremiah</a:t>
            </a:r>
          </a:p>
          <a:p>
            <a:r>
              <a:rPr lang="en-US" dirty="0"/>
              <a:t>Mourns the Fall of Jerusalem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46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72F6A-7E97-A06E-F630-319C1347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Obadiah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76C56-44E8-B4C6-69B4-9226D66D3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Shortest Minor Prophet</a:t>
            </a:r>
          </a:p>
          <a:p>
            <a:r>
              <a:rPr lang="en-US" dirty="0"/>
              <a:t>Directed to Edom</a:t>
            </a:r>
          </a:p>
          <a:p>
            <a:pPr lvl="1"/>
            <a:r>
              <a:rPr lang="en-US" dirty="0"/>
              <a:t>Rejoicing over the Fall of Jerusalem</a:t>
            </a:r>
          </a:p>
          <a:p>
            <a:pPr lvl="1"/>
            <a:r>
              <a:rPr lang="en-US" dirty="0"/>
              <a:t>God rebukes them:  Your judgement is coming</a:t>
            </a:r>
          </a:p>
          <a:p>
            <a:r>
              <a:rPr lang="en-US" dirty="0"/>
              <a:t>Foretells restoration of Israel</a:t>
            </a:r>
          </a:p>
        </p:txBody>
      </p:sp>
    </p:spTree>
    <p:extLst>
      <p:ext uri="{BB962C8B-B14F-4D97-AF65-F5344CB8AC3E}">
        <p14:creationId xmlns:p14="http://schemas.microsoft.com/office/powerpoint/2010/main" val="732408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AC8B-22A3-6C76-B868-E38D73AF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</a:t>
            </a:r>
            <a:r>
              <a:rPr lang="en-US" dirty="0" err="1"/>
              <a:t>Habbakkuk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A0E84-6935-CD97-03B7-EE3AF2594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Poetic Conversation with God</a:t>
            </a:r>
          </a:p>
          <a:p>
            <a:r>
              <a:rPr lang="en-US" dirty="0"/>
              <a:t>Why do the righteous die and the wicked thrive?</a:t>
            </a:r>
          </a:p>
          <a:p>
            <a:r>
              <a:rPr lang="en-US" dirty="0"/>
              <a:t>Their judgement is coming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Though it linger, wait for it;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it will certainly come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will not delay.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93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9A39-304F-3ED6-9BCA-53326BE1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Zephaniah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8560C-3F65-217A-7DB3-AFA91A47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Great-great-grandson of Hezekiah</a:t>
            </a:r>
          </a:p>
          <a:p>
            <a:r>
              <a:rPr lang="en-US" dirty="0"/>
              <a:t>Prophesies during the reign of Josiah</a:t>
            </a:r>
          </a:p>
          <a:p>
            <a:r>
              <a:rPr lang="en-US" dirty="0"/>
              <a:t>Judgements coming on </a:t>
            </a:r>
          </a:p>
          <a:p>
            <a:pPr lvl="1"/>
            <a:r>
              <a:rPr lang="en-US" dirty="0"/>
              <a:t>Judah</a:t>
            </a:r>
          </a:p>
          <a:p>
            <a:pPr lvl="1"/>
            <a:r>
              <a:rPr lang="en-US" dirty="0"/>
              <a:t>Philistia</a:t>
            </a:r>
          </a:p>
          <a:p>
            <a:pPr lvl="1"/>
            <a:r>
              <a:rPr lang="en-US" dirty="0"/>
              <a:t>Moab</a:t>
            </a:r>
          </a:p>
          <a:p>
            <a:pPr lvl="1"/>
            <a:r>
              <a:rPr lang="en-US" dirty="0"/>
              <a:t>Ammon</a:t>
            </a:r>
          </a:p>
          <a:p>
            <a:pPr lvl="1"/>
            <a:r>
              <a:rPr lang="en-US" dirty="0"/>
              <a:t>Cush</a:t>
            </a:r>
          </a:p>
          <a:p>
            <a:pPr lvl="1"/>
            <a:r>
              <a:rPr lang="en-US" dirty="0"/>
              <a:t>Assyria</a:t>
            </a:r>
          </a:p>
        </p:txBody>
      </p:sp>
    </p:spTree>
    <p:extLst>
      <p:ext uri="{BB962C8B-B14F-4D97-AF65-F5344CB8AC3E}">
        <p14:creationId xmlns:p14="http://schemas.microsoft.com/office/powerpoint/2010/main" val="2252820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Kingdom Chronology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5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Fall of Jerusalem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FB1F-0D1A-92A3-5598-5639E9AF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Competing Chronologies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2D120-7D27-4DB6-9C87-579AD326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        Division         Jerusalem Falls</a:t>
            </a:r>
          </a:p>
          <a:p>
            <a:r>
              <a:rPr lang="en-US" dirty="0"/>
              <a:t>James Ussher         975                   588</a:t>
            </a:r>
          </a:p>
          <a:p>
            <a:r>
              <a:rPr lang="en-US" dirty="0"/>
              <a:t>Thiele/McFall         931                   586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71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7B74-DC1B-5D56-11F4-32C6921A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Co-Regencies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473F-29EB-BC03-5382-8E5F3FD90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Amaziah reigns 29 years</a:t>
            </a:r>
          </a:p>
          <a:p>
            <a:r>
              <a:rPr lang="en-US" dirty="0"/>
              <a:t>Uzziah regent for 23 years with Amaziah</a:t>
            </a:r>
          </a:p>
          <a:p>
            <a:r>
              <a:rPr lang="en-US" dirty="0"/>
              <a:t>Uzziah sole king for 18 years</a:t>
            </a:r>
          </a:p>
          <a:p>
            <a:r>
              <a:rPr lang="en-US" dirty="0"/>
              <a:t>Jotham regent for 11 years with Uzziah</a:t>
            </a:r>
          </a:p>
        </p:txBody>
      </p:sp>
    </p:spTree>
    <p:extLst>
      <p:ext uri="{BB962C8B-B14F-4D97-AF65-F5344CB8AC3E}">
        <p14:creationId xmlns:p14="http://schemas.microsoft.com/office/powerpoint/2010/main" val="57222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10BD-6B5E-853B-9309-D0DE67E76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Ezekiel’s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F1D20-E3A3-E064-EF96-F6A91E4E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Ezekiel 4:5</a:t>
            </a:r>
          </a:p>
          <a:p>
            <a:pPr lvl="1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 have assigned you the same number of days as the years of their sin. So for 390 days you will bear the sin of the people of Israel.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7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Genesis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Exodus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Leviticus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Numbers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Deuteronomy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Judges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Ruth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I&amp;II Samuel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Kings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Chronicles</a:t>
            </a:r>
          </a:p>
          <a:p>
            <a:r>
              <a:rPr lang="en-US" sz="2000" dirty="0"/>
              <a:t>Ezra</a:t>
            </a:r>
          </a:p>
          <a:p>
            <a:r>
              <a:rPr lang="en-US" sz="2000" dirty="0"/>
              <a:t>Nehemiah</a:t>
            </a:r>
          </a:p>
          <a:p>
            <a:r>
              <a:rPr lang="en-US" sz="2000" dirty="0"/>
              <a:t>Esther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Job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Psalms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Proverbs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Ecclesiastes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Song of Songs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Isaiah</a:t>
            </a:r>
          </a:p>
          <a:p>
            <a:r>
              <a:rPr lang="en-US" sz="2000" b="1" dirty="0"/>
              <a:t>Jeremiah</a:t>
            </a:r>
          </a:p>
          <a:p>
            <a:r>
              <a:rPr lang="en-US" sz="2000" b="1" dirty="0"/>
              <a:t>Lamentations</a:t>
            </a:r>
          </a:p>
          <a:p>
            <a:r>
              <a:rPr lang="en-US" sz="2000" dirty="0"/>
              <a:t>Ezekiel</a:t>
            </a:r>
          </a:p>
          <a:p>
            <a:r>
              <a:rPr lang="en-US" sz="2000" dirty="0"/>
              <a:t>Daniel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Hosea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Amos</a:t>
            </a:r>
          </a:p>
          <a:p>
            <a:r>
              <a:rPr lang="en-US" sz="2000" b="1" dirty="0"/>
              <a:t>Obadiah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Jonah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Micah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Nahum</a:t>
            </a:r>
          </a:p>
          <a:p>
            <a:r>
              <a:rPr lang="en-US" sz="2000" b="1" dirty="0" err="1"/>
              <a:t>Habbakkuk</a:t>
            </a:r>
            <a:endParaRPr lang="en-US" sz="2000" b="1" dirty="0"/>
          </a:p>
          <a:p>
            <a:r>
              <a:rPr lang="en-US" sz="2000" b="1" dirty="0"/>
              <a:t>Zephaniah</a:t>
            </a:r>
          </a:p>
          <a:p>
            <a:r>
              <a:rPr lang="en-US" sz="2000" dirty="0"/>
              <a:t>Haggai</a:t>
            </a:r>
          </a:p>
          <a:p>
            <a:r>
              <a:rPr lang="en-US" sz="2000" dirty="0"/>
              <a:t>Zechariah</a:t>
            </a:r>
          </a:p>
          <a:p>
            <a:r>
              <a:rPr lang="en-US" sz="2000" dirty="0"/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Fall of Jerusalem - Apr 16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The Exile – Apr 23</a:t>
            </a:r>
            <a:r>
              <a:rPr lang="en-US" baseline="30000" dirty="0"/>
              <a:t>rd</a:t>
            </a:r>
            <a:endParaRPr lang="en-US" dirty="0"/>
          </a:p>
          <a:p>
            <a:r>
              <a:rPr lang="en-US" dirty="0"/>
              <a:t>Ezra &amp; Nehemiah – Apr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Mother’s Day – May 7</a:t>
            </a:r>
            <a:r>
              <a:rPr lang="en-US" i="1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/>
              <a:t>Esther – May 14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Final Day – May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Fall of Jerusalem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Kingdom of Judah</a:t>
            </a:r>
          </a:p>
          <a:p>
            <a:r>
              <a:rPr lang="en-US" dirty="0"/>
              <a:t>Capital City - Jerusalem</a:t>
            </a:r>
          </a:p>
          <a:p>
            <a:r>
              <a:rPr lang="en-US" dirty="0" err="1"/>
              <a:t>Jehoahaz</a:t>
            </a:r>
            <a:r>
              <a:rPr lang="en-US" dirty="0"/>
              <a:t> (Shallum)</a:t>
            </a:r>
          </a:p>
          <a:p>
            <a:pPr lvl="1"/>
            <a:r>
              <a:rPr lang="en-US" dirty="0"/>
              <a:t>Reigns 3 months</a:t>
            </a:r>
          </a:p>
          <a:p>
            <a:pPr lvl="1"/>
            <a:r>
              <a:rPr lang="en-US" dirty="0"/>
              <a:t>Becomes king at 23 years old</a:t>
            </a:r>
          </a:p>
          <a:p>
            <a:pPr lvl="1"/>
            <a:r>
              <a:rPr lang="en-US" dirty="0"/>
              <a:t> 610 BC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Jehoakim</a:t>
            </a:r>
            <a:r>
              <a:rPr lang="en-US" dirty="0"/>
              <a:t> (Eliakim)</a:t>
            </a:r>
          </a:p>
          <a:p>
            <a:pPr lvl="1"/>
            <a:r>
              <a:rPr lang="en-US" dirty="0"/>
              <a:t>Reigns 11 years </a:t>
            </a:r>
          </a:p>
          <a:p>
            <a:pPr lvl="1"/>
            <a:r>
              <a:rPr lang="en-US" dirty="0"/>
              <a:t>Becomes king at 25 years old</a:t>
            </a:r>
          </a:p>
          <a:p>
            <a:pPr lvl="1"/>
            <a:r>
              <a:rPr lang="en-US" dirty="0"/>
              <a:t>610-600 BC</a:t>
            </a:r>
          </a:p>
          <a:p>
            <a:r>
              <a:rPr lang="en-US" dirty="0" err="1"/>
              <a:t>Jehoachin</a:t>
            </a:r>
            <a:endParaRPr lang="en-US" dirty="0"/>
          </a:p>
          <a:p>
            <a:pPr lvl="1"/>
            <a:r>
              <a:rPr lang="en-US" dirty="0"/>
              <a:t>Reigns 3 months</a:t>
            </a:r>
          </a:p>
          <a:p>
            <a:pPr lvl="1"/>
            <a:r>
              <a:rPr lang="en-US" dirty="0"/>
              <a:t>Becomes king at 18 years old</a:t>
            </a:r>
          </a:p>
          <a:p>
            <a:pPr lvl="1"/>
            <a:r>
              <a:rPr lang="en-US" dirty="0"/>
              <a:t>599 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51646</TotalTime>
  <Words>1038</Words>
  <Application>Microsoft Office PowerPoint</Application>
  <PresentationFormat>On-screen Show (16:10)</PresentationFormat>
  <Paragraphs>208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Georgia</vt:lpstr>
      <vt:lpstr>system-ui</vt:lpstr>
      <vt:lpstr>1_Office Theme</vt:lpstr>
      <vt:lpstr>Lamentations 3:22-23</vt:lpstr>
      <vt:lpstr>Lamentations 3:25-27</vt:lpstr>
      <vt:lpstr>Foundations For Faith</vt:lpstr>
      <vt:lpstr>Eras of the Old Testament</vt:lpstr>
      <vt:lpstr>Books of the Old Testament</vt:lpstr>
      <vt:lpstr>Divided Monarchy Era</vt:lpstr>
      <vt:lpstr>The Fall of Jerusalem</vt:lpstr>
      <vt:lpstr>The Line of David</vt:lpstr>
      <vt:lpstr>The Line of David</vt:lpstr>
      <vt:lpstr>The Line of David</vt:lpstr>
      <vt:lpstr>Reign of Manasseh</vt:lpstr>
      <vt:lpstr>Reign of Jehoahaz</vt:lpstr>
      <vt:lpstr>Reign of Jehoiakim</vt:lpstr>
      <vt:lpstr>70 Years of Exile</vt:lpstr>
      <vt:lpstr>70 Years of Exile</vt:lpstr>
      <vt:lpstr>Reign of Jehoiakim</vt:lpstr>
      <vt:lpstr>Reign of Jehoachin</vt:lpstr>
      <vt:lpstr>Reign of Jehoachin</vt:lpstr>
      <vt:lpstr>Reign of Zedekiah</vt:lpstr>
      <vt:lpstr>Glory Departs the Temple</vt:lpstr>
      <vt:lpstr>Fall of Jerusalem</vt:lpstr>
      <vt:lpstr>Fall of Jerusalem</vt:lpstr>
      <vt:lpstr>3rd Exile</vt:lpstr>
      <vt:lpstr>The Book of Jeremiah</vt:lpstr>
      <vt:lpstr>The Book of Lamentations</vt:lpstr>
      <vt:lpstr>Book of Obadiah</vt:lpstr>
      <vt:lpstr>Book of Habbakkuk</vt:lpstr>
      <vt:lpstr>Book of Zephaniah</vt:lpstr>
      <vt:lpstr>Kingdom Chronology</vt:lpstr>
      <vt:lpstr>Competing Chronologies</vt:lpstr>
      <vt:lpstr>Co-Regencies</vt:lpstr>
      <vt:lpstr>Ezekiel’s confirmation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649</cp:revision>
  <cp:lastPrinted>2023-04-16T22:46:00Z</cp:lastPrinted>
  <dcterms:created xsi:type="dcterms:W3CDTF">2019-11-30T18:05:49Z</dcterms:created>
  <dcterms:modified xsi:type="dcterms:W3CDTF">2023-04-16T23:08:48Z</dcterms:modified>
</cp:coreProperties>
</file>