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handoutMasterIdLst>
    <p:handoutMasterId r:id="rId18"/>
  </p:handoutMasterIdLst>
  <p:sldIdLst>
    <p:sldId id="610" r:id="rId2"/>
    <p:sldId id="546" r:id="rId3"/>
    <p:sldId id="256" r:id="rId4"/>
    <p:sldId id="516" r:id="rId5"/>
    <p:sldId id="695" r:id="rId6"/>
    <p:sldId id="547" r:id="rId7"/>
    <p:sldId id="650" r:id="rId8"/>
    <p:sldId id="652" r:id="rId9"/>
    <p:sldId id="668" r:id="rId10"/>
    <p:sldId id="732" r:id="rId11"/>
    <p:sldId id="733" r:id="rId12"/>
    <p:sldId id="734" r:id="rId13"/>
    <p:sldId id="735" r:id="rId14"/>
    <p:sldId id="736" r:id="rId15"/>
    <p:sldId id="737" r:id="rId16"/>
  </p:sldIdLst>
  <p:sldSz cx="9144000" cy="5715000" type="screen16x10"/>
  <p:notesSz cx="7086600" cy="8686800"/>
  <p:defaultTextStyle>
    <a:defPPr>
      <a:defRPr lang="en-US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5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144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George" userId="00d1e6794cfa9047" providerId="LiveId" clId="{E8014953-668A-4156-9D91-84A4FF5819A8}"/>
    <pc:docChg chg="delSld modSld">
      <pc:chgData name="David George" userId="00d1e6794cfa9047" providerId="LiveId" clId="{E8014953-668A-4156-9D91-84A4FF5819A8}" dt="2023-04-01T20:26:23.365" v="175" actId="20577"/>
      <pc:docMkLst>
        <pc:docMk/>
      </pc:docMkLst>
      <pc:sldChg chg="modSp mod">
        <pc:chgData name="David George" userId="00d1e6794cfa9047" providerId="LiveId" clId="{E8014953-668A-4156-9D91-84A4FF5819A8}" dt="2023-04-01T20:22:34.465" v="34" actId="20577"/>
        <pc:sldMkLst>
          <pc:docMk/>
          <pc:sldMk cId="3625894417" sldId="256"/>
        </pc:sldMkLst>
        <pc:spChg chg="mod">
          <ac:chgData name="David George" userId="00d1e6794cfa9047" providerId="LiveId" clId="{E8014953-668A-4156-9D91-84A4FF5819A8}" dt="2023-04-01T20:22:34.465" v="34" actId="20577"/>
          <ac:spMkLst>
            <pc:docMk/>
            <pc:sldMk cId="3625894417" sldId="256"/>
            <ac:spMk id="3" creationId="{00000000-0000-0000-0000-000000000000}"/>
          </ac:spMkLst>
        </pc:spChg>
      </pc:sldChg>
      <pc:sldChg chg="modSp mod">
        <pc:chgData name="David George" userId="00d1e6794cfa9047" providerId="LiveId" clId="{E8014953-668A-4156-9D91-84A4FF5819A8}" dt="2023-04-01T20:22:20.276" v="12" actId="20577"/>
        <pc:sldMkLst>
          <pc:docMk/>
          <pc:sldMk cId="481430858" sldId="546"/>
        </pc:sldMkLst>
        <pc:spChg chg="mod">
          <ac:chgData name="David George" userId="00d1e6794cfa9047" providerId="LiveId" clId="{E8014953-668A-4156-9D91-84A4FF5819A8}" dt="2023-04-01T20:22:20.276" v="12" actId="20577"/>
          <ac:spMkLst>
            <pc:docMk/>
            <pc:sldMk cId="481430858" sldId="546"/>
            <ac:spMk id="2" creationId="{5F31B870-3ABE-8A68-BABD-86B09B179A28}"/>
          </ac:spMkLst>
        </pc:spChg>
        <pc:spChg chg="mod">
          <ac:chgData name="David George" userId="00d1e6794cfa9047" providerId="LiveId" clId="{E8014953-668A-4156-9D91-84A4FF5819A8}" dt="2023-04-01T20:22:10.266" v="2"/>
          <ac:spMkLst>
            <pc:docMk/>
            <pc:sldMk cId="481430858" sldId="546"/>
            <ac:spMk id="3" creationId="{44E29489-1A33-816A-5A69-FD1B247291F9}"/>
          </ac:spMkLst>
        </pc:spChg>
      </pc:sldChg>
      <pc:sldChg chg="modSp mod">
        <pc:chgData name="David George" userId="00d1e6794cfa9047" providerId="LiveId" clId="{E8014953-668A-4156-9D91-84A4FF5819A8}" dt="2023-04-01T20:23:30.945" v="39" actId="207"/>
        <pc:sldMkLst>
          <pc:docMk/>
          <pc:sldMk cId="3145853992" sldId="547"/>
        </pc:sldMkLst>
        <pc:spChg chg="mod">
          <ac:chgData name="David George" userId="00d1e6794cfa9047" providerId="LiveId" clId="{E8014953-668A-4156-9D91-84A4FF5819A8}" dt="2023-04-01T20:23:30.945" v="39" actId="207"/>
          <ac:spMkLst>
            <pc:docMk/>
            <pc:sldMk cId="3145853992" sldId="547"/>
            <ac:spMk id="3" creationId="{59478102-536F-3EEA-7FB6-63A362BEC7ED}"/>
          </ac:spMkLst>
        </pc:spChg>
      </pc:sldChg>
      <pc:sldChg chg="modSp mod">
        <pc:chgData name="David George" userId="00d1e6794cfa9047" providerId="LiveId" clId="{E8014953-668A-4156-9D91-84A4FF5819A8}" dt="2023-04-01T20:21:40.920" v="1"/>
        <pc:sldMkLst>
          <pc:docMk/>
          <pc:sldMk cId="613744772" sldId="610"/>
        </pc:sldMkLst>
        <pc:spChg chg="mod">
          <ac:chgData name="David George" userId="00d1e6794cfa9047" providerId="LiveId" clId="{E8014953-668A-4156-9D91-84A4FF5819A8}" dt="2023-04-01T20:21:40.920" v="1"/>
          <ac:spMkLst>
            <pc:docMk/>
            <pc:sldMk cId="613744772" sldId="610"/>
            <ac:spMk id="3" creationId="{00000000-0000-0000-0000-000000000000}"/>
          </ac:spMkLst>
        </pc:spChg>
      </pc:sldChg>
      <pc:sldChg chg="modSp mod">
        <pc:chgData name="David George" userId="00d1e6794cfa9047" providerId="LiveId" clId="{E8014953-668A-4156-9D91-84A4FF5819A8}" dt="2023-04-01T20:24:07.345" v="66" actId="20577"/>
        <pc:sldMkLst>
          <pc:docMk/>
          <pc:sldMk cId="1923856837" sldId="650"/>
        </pc:sldMkLst>
        <pc:spChg chg="mod">
          <ac:chgData name="David George" userId="00d1e6794cfa9047" providerId="LiveId" clId="{E8014953-668A-4156-9D91-84A4FF5819A8}" dt="2023-04-01T20:24:07.345" v="66" actId="20577"/>
          <ac:spMkLst>
            <pc:docMk/>
            <pc:sldMk cId="1923856837" sldId="650"/>
            <ac:spMk id="2" creationId="{00000000-0000-0000-0000-000000000000}"/>
          </ac:spMkLst>
        </pc:spChg>
      </pc:sldChg>
      <pc:sldChg chg="modSp mod">
        <pc:chgData name="David George" userId="00d1e6794cfa9047" providerId="LiveId" clId="{E8014953-668A-4156-9D91-84A4FF5819A8}" dt="2023-04-01T20:25:51.339" v="137" actId="20577"/>
        <pc:sldMkLst>
          <pc:docMk/>
          <pc:sldMk cId="1162731123" sldId="652"/>
        </pc:sldMkLst>
        <pc:spChg chg="mod">
          <ac:chgData name="David George" userId="00d1e6794cfa9047" providerId="LiveId" clId="{E8014953-668A-4156-9D91-84A4FF5819A8}" dt="2023-04-01T20:25:51.339" v="137" actId="20577"/>
          <ac:spMkLst>
            <pc:docMk/>
            <pc:sldMk cId="1162731123" sldId="652"/>
            <ac:spMk id="3" creationId="{00000000-0000-0000-0000-000000000000}"/>
          </ac:spMkLst>
        </pc:spChg>
      </pc:sldChg>
      <pc:sldChg chg="modSp mod">
        <pc:chgData name="David George" userId="00d1e6794cfa9047" providerId="LiveId" clId="{E8014953-668A-4156-9D91-84A4FF5819A8}" dt="2023-04-01T20:26:23.365" v="175" actId="20577"/>
        <pc:sldMkLst>
          <pc:docMk/>
          <pc:sldMk cId="2638874957" sldId="668"/>
        </pc:sldMkLst>
        <pc:spChg chg="mod">
          <ac:chgData name="David George" userId="00d1e6794cfa9047" providerId="LiveId" clId="{E8014953-668A-4156-9D91-84A4FF5819A8}" dt="2023-04-01T20:26:23.365" v="175" actId="20577"/>
          <ac:spMkLst>
            <pc:docMk/>
            <pc:sldMk cId="2638874957" sldId="668"/>
            <ac:spMk id="3" creationId="{00000000-0000-0000-0000-000000000000}"/>
          </ac:spMkLst>
        </pc:spChg>
      </pc:sldChg>
      <pc:sldChg chg="modSp mod">
        <pc:chgData name="David George" userId="00d1e6794cfa9047" providerId="LiveId" clId="{E8014953-668A-4156-9D91-84A4FF5819A8}" dt="2023-04-01T20:22:56.815" v="38" actId="207"/>
        <pc:sldMkLst>
          <pc:docMk/>
          <pc:sldMk cId="820497524" sldId="695"/>
        </pc:sldMkLst>
        <pc:spChg chg="mod">
          <ac:chgData name="David George" userId="00d1e6794cfa9047" providerId="LiveId" clId="{E8014953-668A-4156-9D91-84A4FF5819A8}" dt="2023-04-01T20:22:56.815" v="38" actId="207"/>
          <ac:spMkLst>
            <pc:docMk/>
            <pc:sldMk cId="820497524" sldId="695"/>
            <ac:spMk id="3" creationId="{00000000-0000-0000-0000-000000000000}"/>
          </ac:spMkLst>
        </pc:spChg>
      </pc:sldChg>
      <pc:sldChg chg="del">
        <pc:chgData name="David George" userId="00d1e6794cfa9047" providerId="LiveId" clId="{E8014953-668A-4156-9D91-84A4FF5819A8}" dt="2023-04-01T20:24:54.163" v="83" actId="47"/>
        <pc:sldMkLst>
          <pc:docMk/>
          <pc:sldMk cId="1758696305" sldId="710"/>
        </pc:sldMkLst>
      </pc:sldChg>
      <pc:sldChg chg="del">
        <pc:chgData name="David George" userId="00d1e6794cfa9047" providerId="LiveId" clId="{E8014953-668A-4156-9D91-84A4FF5819A8}" dt="2023-04-01T20:24:54.632" v="84" actId="47"/>
        <pc:sldMkLst>
          <pc:docMk/>
          <pc:sldMk cId="3661500260" sldId="711"/>
        </pc:sldMkLst>
      </pc:sldChg>
      <pc:sldChg chg="del">
        <pc:chgData name="David George" userId="00d1e6794cfa9047" providerId="LiveId" clId="{E8014953-668A-4156-9D91-84A4FF5819A8}" dt="2023-04-01T20:24:55.243" v="85" actId="47"/>
        <pc:sldMkLst>
          <pc:docMk/>
          <pc:sldMk cId="146946171" sldId="712"/>
        </pc:sldMkLst>
      </pc:sldChg>
      <pc:sldChg chg="del">
        <pc:chgData name="David George" userId="00d1e6794cfa9047" providerId="LiveId" clId="{E8014953-668A-4156-9D91-84A4FF5819A8}" dt="2023-04-01T20:24:55.572" v="86" actId="47"/>
        <pc:sldMkLst>
          <pc:docMk/>
          <pc:sldMk cId="80256728" sldId="721"/>
        </pc:sldMkLst>
      </pc:sldChg>
      <pc:sldChg chg="del">
        <pc:chgData name="David George" userId="00d1e6794cfa9047" providerId="LiveId" clId="{E8014953-668A-4156-9D91-84A4FF5819A8}" dt="2023-04-01T20:24:56.620" v="88" actId="47"/>
        <pc:sldMkLst>
          <pc:docMk/>
          <pc:sldMk cId="1399647286" sldId="722"/>
        </pc:sldMkLst>
      </pc:sldChg>
      <pc:sldChg chg="del">
        <pc:chgData name="David George" userId="00d1e6794cfa9047" providerId="LiveId" clId="{E8014953-668A-4156-9D91-84A4FF5819A8}" dt="2023-04-01T20:24:59.200" v="92" actId="47"/>
        <pc:sldMkLst>
          <pc:docMk/>
          <pc:sldMk cId="3378262204" sldId="723"/>
        </pc:sldMkLst>
      </pc:sldChg>
      <pc:sldChg chg="del">
        <pc:chgData name="David George" userId="00d1e6794cfa9047" providerId="LiveId" clId="{E8014953-668A-4156-9D91-84A4FF5819A8}" dt="2023-04-01T20:24:59.810" v="93" actId="47"/>
        <pc:sldMkLst>
          <pc:docMk/>
          <pc:sldMk cId="2561959196" sldId="724"/>
        </pc:sldMkLst>
      </pc:sldChg>
      <pc:sldChg chg="del">
        <pc:chgData name="David George" userId="00d1e6794cfa9047" providerId="LiveId" clId="{E8014953-668A-4156-9D91-84A4FF5819A8}" dt="2023-04-01T20:25:00.295" v="94" actId="47"/>
        <pc:sldMkLst>
          <pc:docMk/>
          <pc:sldMk cId="1590929853" sldId="725"/>
        </pc:sldMkLst>
      </pc:sldChg>
      <pc:sldChg chg="del">
        <pc:chgData name="David George" userId="00d1e6794cfa9047" providerId="LiveId" clId="{E8014953-668A-4156-9D91-84A4FF5819A8}" dt="2023-04-01T20:25:00.843" v="95" actId="47"/>
        <pc:sldMkLst>
          <pc:docMk/>
          <pc:sldMk cId="3041914816" sldId="726"/>
        </pc:sldMkLst>
      </pc:sldChg>
      <pc:sldChg chg="del">
        <pc:chgData name="David George" userId="00d1e6794cfa9047" providerId="LiveId" clId="{E8014953-668A-4156-9D91-84A4FF5819A8}" dt="2023-04-01T20:25:01.626" v="96" actId="47"/>
        <pc:sldMkLst>
          <pc:docMk/>
          <pc:sldMk cId="2380528396" sldId="727"/>
        </pc:sldMkLst>
      </pc:sldChg>
      <pc:sldChg chg="del">
        <pc:chgData name="David George" userId="00d1e6794cfa9047" providerId="LiveId" clId="{E8014953-668A-4156-9D91-84A4FF5819A8}" dt="2023-04-01T20:24:56.214" v="87" actId="47"/>
        <pc:sldMkLst>
          <pc:docMk/>
          <pc:sldMk cId="3345755325" sldId="728"/>
        </pc:sldMkLst>
      </pc:sldChg>
      <pc:sldChg chg="del">
        <pc:chgData name="David George" userId="00d1e6794cfa9047" providerId="LiveId" clId="{E8014953-668A-4156-9D91-84A4FF5819A8}" dt="2023-04-01T20:24:57.209" v="89" actId="47"/>
        <pc:sldMkLst>
          <pc:docMk/>
          <pc:sldMk cId="971294449" sldId="729"/>
        </pc:sldMkLst>
      </pc:sldChg>
      <pc:sldChg chg="del">
        <pc:chgData name="David George" userId="00d1e6794cfa9047" providerId="LiveId" clId="{E8014953-668A-4156-9D91-84A4FF5819A8}" dt="2023-04-01T20:24:58.434" v="91" actId="47"/>
        <pc:sldMkLst>
          <pc:docMk/>
          <pc:sldMk cId="999229719" sldId="730"/>
        </pc:sldMkLst>
      </pc:sldChg>
      <pc:sldChg chg="del">
        <pc:chgData name="David George" userId="00d1e6794cfa9047" providerId="LiveId" clId="{E8014953-668A-4156-9D91-84A4FF5819A8}" dt="2023-04-01T20:24:57.443" v="90" actId="47"/>
        <pc:sldMkLst>
          <pc:docMk/>
          <pc:sldMk cId="548615893" sldId="731"/>
        </pc:sldMkLst>
      </pc:sldChg>
      <pc:sldChg chg="modSp mod">
        <pc:chgData name="David George" userId="00d1e6794cfa9047" providerId="LiveId" clId="{E8014953-668A-4156-9D91-84A4FF5819A8}" dt="2023-04-01T20:25:30.740" v="112" actId="6549"/>
        <pc:sldMkLst>
          <pc:docMk/>
          <pc:sldMk cId="1692150895" sldId="732"/>
        </pc:sldMkLst>
        <pc:spChg chg="mod">
          <ac:chgData name="David George" userId="00d1e6794cfa9047" providerId="LiveId" clId="{E8014953-668A-4156-9D91-84A4FF5819A8}" dt="2023-04-01T20:25:20.366" v="105" actId="20577"/>
          <ac:spMkLst>
            <pc:docMk/>
            <pc:sldMk cId="1692150895" sldId="732"/>
            <ac:spMk id="2" creationId="{00000000-0000-0000-0000-000000000000}"/>
          </ac:spMkLst>
        </pc:spChg>
        <pc:spChg chg="mod">
          <ac:chgData name="David George" userId="00d1e6794cfa9047" providerId="LiveId" clId="{E8014953-668A-4156-9D91-84A4FF5819A8}" dt="2023-04-01T20:25:30.740" v="112" actId="6549"/>
          <ac:spMkLst>
            <pc:docMk/>
            <pc:sldMk cId="1692150895" sldId="732"/>
            <ac:spMk id="3" creationId="{00000000-0000-0000-0000-000000000000}"/>
          </ac:spMkLst>
        </pc:spChg>
      </pc:sldChg>
      <pc:sldChg chg="del">
        <pc:chgData name="David George" userId="00d1e6794cfa9047" providerId="LiveId" clId="{E8014953-668A-4156-9D91-84A4FF5819A8}" dt="2023-04-01T20:24:39.248" v="67" actId="47"/>
        <pc:sldMkLst>
          <pc:docMk/>
          <pc:sldMk cId="1866337950" sldId="733"/>
        </pc:sldMkLst>
      </pc:sldChg>
      <pc:sldChg chg="del">
        <pc:chgData name="David George" userId="00d1e6794cfa9047" providerId="LiveId" clId="{E8014953-668A-4156-9D91-84A4FF5819A8}" dt="2023-04-01T20:24:39.654" v="68" actId="47"/>
        <pc:sldMkLst>
          <pc:docMk/>
          <pc:sldMk cId="3561777187" sldId="734"/>
        </pc:sldMkLst>
      </pc:sldChg>
      <pc:sldChg chg="del">
        <pc:chgData name="David George" userId="00d1e6794cfa9047" providerId="LiveId" clId="{E8014953-668A-4156-9D91-84A4FF5819A8}" dt="2023-04-01T20:24:40.076" v="69" actId="47"/>
        <pc:sldMkLst>
          <pc:docMk/>
          <pc:sldMk cId="1549476599" sldId="735"/>
        </pc:sldMkLst>
      </pc:sldChg>
      <pc:sldChg chg="del">
        <pc:chgData name="David George" userId="00d1e6794cfa9047" providerId="LiveId" clId="{E8014953-668A-4156-9D91-84A4FF5819A8}" dt="2023-04-01T20:24:40.545" v="70" actId="47"/>
        <pc:sldMkLst>
          <pc:docMk/>
          <pc:sldMk cId="1803531334" sldId="736"/>
        </pc:sldMkLst>
      </pc:sldChg>
      <pc:sldChg chg="del">
        <pc:chgData name="David George" userId="00d1e6794cfa9047" providerId="LiveId" clId="{E8014953-668A-4156-9D91-84A4FF5819A8}" dt="2023-04-01T20:24:45.044" v="78" actId="47"/>
        <pc:sldMkLst>
          <pc:docMk/>
          <pc:sldMk cId="3349642980" sldId="737"/>
        </pc:sldMkLst>
      </pc:sldChg>
      <pc:sldChg chg="del">
        <pc:chgData name="David George" userId="00d1e6794cfa9047" providerId="LiveId" clId="{E8014953-668A-4156-9D91-84A4FF5819A8}" dt="2023-04-01T20:24:47.196" v="80" actId="47"/>
        <pc:sldMkLst>
          <pc:docMk/>
          <pc:sldMk cId="3954926606" sldId="738"/>
        </pc:sldMkLst>
      </pc:sldChg>
      <pc:sldChg chg="del">
        <pc:chgData name="David George" userId="00d1e6794cfa9047" providerId="LiveId" clId="{E8014953-668A-4156-9D91-84A4FF5819A8}" dt="2023-04-01T20:24:46.450" v="79" actId="47"/>
        <pc:sldMkLst>
          <pc:docMk/>
          <pc:sldMk cId="2666701645" sldId="739"/>
        </pc:sldMkLst>
      </pc:sldChg>
      <pc:sldChg chg="del">
        <pc:chgData name="David George" userId="00d1e6794cfa9047" providerId="LiveId" clId="{E8014953-668A-4156-9D91-84A4FF5819A8}" dt="2023-04-01T20:24:47.971" v="81" actId="47"/>
        <pc:sldMkLst>
          <pc:docMk/>
          <pc:sldMk cId="2995074571" sldId="740"/>
        </pc:sldMkLst>
      </pc:sldChg>
      <pc:sldChg chg="del">
        <pc:chgData name="David George" userId="00d1e6794cfa9047" providerId="LiveId" clId="{E8014953-668A-4156-9D91-84A4FF5819A8}" dt="2023-04-01T20:24:48.685" v="82" actId="47"/>
        <pc:sldMkLst>
          <pc:docMk/>
          <pc:sldMk cId="4261569349" sldId="741"/>
        </pc:sldMkLst>
      </pc:sldChg>
      <pc:sldChg chg="del">
        <pc:chgData name="David George" userId="00d1e6794cfa9047" providerId="LiveId" clId="{E8014953-668A-4156-9D91-84A4FF5819A8}" dt="2023-04-01T20:25:06.285" v="97" actId="47"/>
        <pc:sldMkLst>
          <pc:docMk/>
          <pc:sldMk cId="2071512667" sldId="742"/>
        </pc:sldMkLst>
      </pc:sldChg>
      <pc:sldChg chg="del">
        <pc:chgData name="David George" userId="00d1e6794cfa9047" providerId="LiveId" clId="{E8014953-668A-4156-9D91-84A4FF5819A8}" dt="2023-04-01T20:24:42.126" v="73" actId="47"/>
        <pc:sldMkLst>
          <pc:docMk/>
          <pc:sldMk cId="2389045155" sldId="743"/>
        </pc:sldMkLst>
      </pc:sldChg>
      <pc:sldChg chg="del">
        <pc:chgData name="David George" userId="00d1e6794cfa9047" providerId="LiveId" clId="{E8014953-668A-4156-9D91-84A4FF5819A8}" dt="2023-04-01T20:24:42.596" v="74" actId="47"/>
        <pc:sldMkLst>
          <pc:docMk/>
          <pc:sldMk cId="3568378191" sldId="744"/>
        </pc:sldMkLst>
      </pc:sldChg>
      <pc:sldChg chg="del">
        <pc:chgData name="David George" userId="00d1e6794cfa9047" providerId="LiveId" clId="{E8014953-668A-4156-9D91-84A4FF5819A8}" dt="2023-04-01T20:24:41.447" v="72" actId="47"/>
        <pc:sldMkLst>
          <pc:docMk/>
          <pc:sldMk cId="220029954" sldId="745"/>
        </pc:sldMkLst>
      </pc:sldChg>
      <pc:sldChg chg="del">
        <pc:chgData name="David George" userId="00d1e6794cfa9047" providerId="LiveId" clId="{E8014953-668A-4156-9D91-84A4FF5819A8}" dt="2023-04-01T20:24:41.259" v="71" actId="47"/>
        <pc:sldMkLst>
          <pc:docMk/>
          <pc:sldMk cId="1261539132" sldId="746"/>
        </pc:sldMkLst>
      </pc:sldChg>
      <pc:sldChg chg="del">
        <pc:chgData name="David George" userId="00d1e6794cfa9047" providerId="LiveId" clId="{E8014953-668A-4156-9D91-84A4FF5819A8}" dt="2023-04-01T20:24:43.284" v="75" actId="47"/>
        <pc:sldMkLst>
          <pc:docMk/>
          <pc:sldMk cId="4108478510" sldId="747"/>
        </pc:sldMkLst>
      </pc:sldChg>
      <pc:sldChg chg="del">
        <pc:chgData name="David George" userId="00d1e6794cfa9047" providerId="LiveId" clId="{E8014953-668A-4156-9D91-84A4FF5819A8}" dt="2023-04-01T20:24:44.450" v="77" actId="47"/>
        <pc:sldMkLst>
          <pc:docMk/>
          <pc:sldMk cId="1767812844" sldId="748"/>
        </pc:sldMkLst>
      </pc:sldChg>
      <pc:sldChg chg="del">
        <pc:chgData name="David George" userId="00d1e6794cfa9047" providerId="LiveId" clId="{E8014953-668A-4156-9D91-84A4FF5819A8}" dt="2023-04-01T20:24:43.550" v="76" actId="47"/>
        <pc:sldMkLst>
          <pc:docMk/>
          <pc:sldMk cId="2253200043" sldId="74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8" y="0"/>
            <a:ext cx="3070861" cy="435848"/>
          </a:xfrm>
          <a:prstGeom prst="rect">
            <a:avLst/>
          </a:prstGeom>
        </p:spPr>
        <p:txBody>
          <a:bodyPr vert="horz" lIns="93956" tIns="46977" rIns="93956" bIns="469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111" y="0"/>
            <a:ext cx="3070861" cy="435848"/>
          </a:xfrm>
          <a:prstGeom prst="rect">
            <a:avLst/>
          </a:prstGeom>
        </p:spPr>
        <p:txBody>
          <a:bodyPr vert="horz" lIns="93956" tIns="46977" rIns="93956" bIns="46977" rtlCol="0"/>
          <a:lstStyle>
            <a:lvl1pPr algn="r">
              <a:defRPr sz="1200"/>
            </a:lvl1pPr>
          </a:lstStyle>
          <a:p>
            <a:fld id="{F4C0FD34-0CA9-4A22-86BE-A4C94BDAE551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8" y="8250963"/>
            <a:ext cx="3070861" cy="435847"/>
          </a:xfrm>
          <a:prstGeom prst="rect">
            <a:avLst/>
          </a:prstGeom>
        </p:spPr>
        <p:txBody>
          <a:bodyPr vert="horz" lIns="93956" tIns="46977" rIns="93956" bIns="469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111" y="8250963"/>
            <a:ext cx="3070861" cy="435847"/>
          </a:xfrm>
          <a:prstGeom prst="rect">
            <a:avLst/>
          </a:prstGeom>
        </p:spPr>
        <p:txBody>
          <a:bodyPr vert="horz" lIns="93956" tIns="46977" rIns="93956" bIns="46977" rtlCol="0" anchor="b"/>
          <a:lstStyle>
            <a:lvl1pPr algn="r">
              <a:defRPr sz="1200"/>
            </a:lvl1pPr>
          </a:lstStyle>
          <a:p>
            <a:fld id="{740D32BD-7919-4973-8DAC-E90E61B37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0261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3071178" cy="435665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3833" y="4"/>
            <a:ext cx="3071178" cy="435665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r">
              <a:defRPr sz="1200"/>
            </a:lvl1pPr>
          </a:lstStyle>
          <a:p>
            <a:fld id="{78CD85BF-51BD-4120-92F1-BF5496E29ED0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1085850"/>
            <a:ext cx="4692650" cy="2932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3" tIns="45712" rIns="91423" bIns="4571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986" y="4180027"/>
            <a:ext cx="5668644" cy="3420556"/>
          </a:xfrm>
          <a:prstGeom prst="rect">
            <a:avLst/>
          </a:prstGeom>
        </p:spPr>
        <p:txBody>
          <a:bodyPr vert="horz" lIns="91423" tIns="45712" rIns="91423" bIns="4571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251136"/>
            <a:ext cx="3071178" cy="435665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3833" y="8251136"/>
            <a:ext cx="3071178" cy="435665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r">
              <a:defRPr sz="1200"/>
            </a:lvl1pPr>
          </a:lstStyle>
          <a:p>
            <a:fld id="{F0D58773-B9D9-49EB-B207-297435C97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434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58773-B9D9-49EB-B207-297435C9709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274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58773-B9D9-49EB-B207-297435C9709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92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459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790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099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 flipV="1">
            <a:off x="628650" y="1280159"/>
            <a:ext cx="7886700" cy="12874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flipV="1">
            <a:off x="628650" y="5168213"/>
            <a:ext cx="7886700" cy="12874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184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 flipV="1">
            <a:off x="623888" y="3695807"/>
            <a:ext cx="7886700" cy="12874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714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61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002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8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009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575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648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C0DD7-983E-4333-88C2-F4D87369E54A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2538" y="304271"/>
            <a:ext cx="1234889" cy="1123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62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Jeremiah 1:5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21354"/>
            <a:ext cx="8208052" cy="36261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5 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“Before I formed you in the womb I knew you,</a:t>
            </a:r>
            <a:r>
              <a:rPr lang="en-US" dirty="0"/>
              <a:t/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and before you were born I consecrated you;</a:t>
            </a:r>
            <a:r>
              <a:rPr lang="en-US" dirty="0"/>
              <a:t/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I appointed you a prophet to the nations.”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7447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Reign of Manasseh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Wicked King</a:t>
            </a:r>
          </a:p>
          <a:p>
            <a:pPr lvl="1"/>
            <a:r>
              <a:rPr lang="en-US" dirty="0" smtClean="0"/>
              <a:t>Rebuilt the High Places, </a:t>
            </a:r>
            <a:r>
              <a:rPr lang="en-US" dirty="0" err="1" smtClean="0"/>
              <a:t>Asherah</a:t>
            </a:r>
            <a:r>
              <a:rPr lang="en-US" dirty="0" smtClean="0"/>
              <a:t> poles </a:t>
            </a:r>
          </a:p>
          <a:p>
            <a:pPr lvl="1"/>
            <a:r>
              <a:rPr lang="en-US" dirty="0" smtClean="0"/>
              <a:t>Erected altars to Baal</a:t>
            </a:r>
          </a:p>
          <a:p>
            <a:pPr lvl="1"/>
            <a:r>
              <a:rPr lang="en-US" dirty="0" smtClean="0"/>
              <a:t>Erected altars to the starry host in the Temple</a:t>
            </a:r>
          </a:p>
          <a:p>
            <a:pPr lvl="1"/>
            <a:r>
              <a:rPr lang="en-US" dirty="0" smtClean="0"/>
              <a:t>Practiced child sacrifice, sorcery &amp; witchcraft</a:t>
            </a:r>
          </a:p>
          <a:p>
            <a:pPr lvl="1"/>
            <a:r>
              <a:rPr lang="en-US" dirty="0" smtClean="0"/>
              <a:t>Filled Jerusalem with innocent blood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1508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Reign of Manasseh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God sent the army commanders of Assyria </a:t>
            </a:r>
          </a:p>
          <a:p>
            <a:pPr lvl="1"/>
            <a:r>
              <a:rPr lang="en-US" dirty="0"/>
              <a:t>Taken prisoner to Babylon in bronze shackles</a:t>
            </a:r>
          </a:p>
          <a:p>
            <a:pPr lvl="1"/>
            <a:r>
              <a:rPr lang="en-US" dirty="0"/>
              <a:t>Fulfilled the Word of the Lord through Isaiah</a:t>
            </a:r>
          </a:p>
          <a:p>
            <a:r>
              <a:rPr lang="en-US" dirty="0" smtClean="0"/>
              <a:t>Manasseh humbled himself</a:t>
            </a:r>
          </a:p>
          <a:p>
            <a:pPr lvl="1"/>
            <a:r>
              <a:rPr lang="en-US" dirty="0" smtClean="0"/>
              <a:t>Restored to the throne in Judah</a:t>
            </a:r>
          </a:p>
          <a:p>
            <a:pPr lvl="1"/>
            <a:r>
              <a:rPr lang="en-US" dirty="0" smtClean="0"/>
              <a:t>Removed the foreign gods and altars</a:t>
            </a:r>
          </a:p>
          <a:p>
            <a:pPr lvl="1"/>
            <a:r>
              <a:rPr lang="en-US" dirty="0" smtClean="0"/>
              <a:t>The people continued sacrificing on the high places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9601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Reign of Amon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Did evil like his father</a:t>
            </a:r>
          </a:p>
          <a:p>
            <a:pPr lvl="1"/>
            <a:r>
              <a:rPr lang="en-US" dirty="0" smtClean="0"/>
              <a:t>Did not humble himself</a:t>
            </a:r>
            <a:endParaRPr lang="en-US" dirty="0"/>
          </a:p>
          <a:p>
            <a:r>
              <a:rPr lang="en-US" dirty="0" smtClean="0"/>
              <a:t>Assassinated in the palace by his officials</a:t>
            </a:r>
          </a:p>
          <a:p>
            <a:pPr lvl="1"/>
            <a:r>
              <a:rPr lang="en-US" dirty="0" smtClean="0"/>
              <a:t>The people killed those who plotted against him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3991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Reign of Josiah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Eight years old when placed on the throne</a:t>
            </a:r>
          </a:p>
          <a:p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year begins to seek God</a:t>
            </a:r>
          </a:p>
          <a:p>
            <a:pPr lvl="1"/>
            <a:r>
              <a:rPr lang="en-US" smtClean="0"/>
              <a:t>Last righteous King of Judah</a:t>
            </a:r>
            <a:endParaRPr lang="en-US" dirty="0" smtClean="0"/>
          </a:p>
          <a:p>
            <a:r>
              <a:rPr lang="en-US" dirty="0" smtClean="0"/>
              <a:t>12</a:t>
            </a:r>
            <a:r>
              <a:rPr lang="en-US" baseline="30000" dirty="0" smtClean="0"/>
              <a:t>th</a:t>
            </a:r>
            <a:r>
              <a:rPr lang="en-US" dirty="0" smtClean="0"/>
              <a:t> year began to purge Judah</a:t>
            </a:r>
          </a:p>
          <a:p>
            <a:pPr lvl="1"/>
            <a:r>
              <a:rPr lang="en-US" dirty="0" smtClean="0"/>
              <a:t>High places, </a:t>
            </a:r>
            <a:r>
              <a:rPr lang="en-US" dirty="0" err="1" smtClean="0"/>
              <a:t>Asherah</a:t>
            </a:r>
            <a:r>
              <a:rPr lang="en-US" dirty="0" smtClean="0"/>
              <a:t> poles, carved idols and cast images</a:t>
            </a:r>
          </a:p>
          <a:p>
            <a:pPr lvl="1"/>
            <a:r>
              <a:rPr lang="en-US" dirty="0" smtClean="0"/>
              <a:t>Altars of the </a:t>
            </a:r>
            <a:r>
              <a:rPr lang="en-US" dirty="0" err="1" smtClean="0"/>
              <a:t>Baals</a:t>
            </a:r>
            <a:r>
              <a:rPr lang="en-US" dirty="0" smtClean="0"/>
              <a:t> torn down</a:t>
            </a:r>
          </a:p>
          <a:p>
            <a:pPr lvl="1"/>
            <a:r>
              <a:rPr lang="en-US" dirty="0" smtClean="0"/>
              <a:t>Purged Manasseh, Ephraim, Simeon &amp; Naphtali</a:t>
            </a:r>
          </a:p>
          <a:p>
            <a:pPr lvl="1"/>
            <a:r>
              <a:rPr lang="en-US" dirty="0" smtClean="0"/>
              <a:t>Destroyed the altar at Bethel as prophesied to Jeroboam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6781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Reign of Josiah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18</a:t>
            </a:r>
            <a:r>
              <a:rPr lang="en-US" baseline="30000" dirty="0" smtClean="0"/>
              <a:t>th</a:t>
            </a:r>
            <a:r>
              <a:rPr lang="en-US" dirty="0" smtClean="0"/>
              <a:t> year began repairing the Temple</a:t>
            </a:r>
          </a:p>
          <a:p>
            <a:pPr lvl="1"/>
            <a:r>
              <a:rPr lang="en-US" dirty="0" err="1" smtClean="0"/>
              <a:t>Hilkiah</a:t>
            </a:r>
            <a:r>
              <a:rPr lang="en-US" dirty="0" smtClean="0"/>
              <a:t> the High Priest finds the Book of the Law</a:t>
            </a:r>
          </a:p>
          <a:p>
            <a:pPr lvl="1"/>
            <a:r>
              <a:rPr lang="en-US" dirty="0" err="1" smtClean="0"/>
              <a:t>Shapan</a:t>
            </a:r>
            <a:r>
              <a:rPr lang="en-US" dirty="0" smtClean="0"/>
              <a:t> the Secretary read it to Josiah</a:t>
            </a:r>
          </a:p>
          <a:p>
            <a:pPr lvl="1"/>
            <a:r>
              <a:rPr lang="en-US" dirty="0" smtClean="0"/>
              <a:t>Josiah tore his robes and inquired of the Lord</a:t>
            </a:r>
          </a:p>
          <a:p>
            <a:pPr lvl="1"/>
            <a:r>
              <a:rPr lang="en-US" dirty="0" smtClean="0"/>
              <a:t>Huldah the prophetess prophesied disaster after Josiah</a:t>
            </a:r>
          </a:p>
          <a:p>
            <a:pPr marL="3429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0891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Reign of Josiah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18</a:t>
            </a:r>
            <a:r>
              <a:rPr lang="en-US" baseline="30000" dirty="0"/>
              <a:t>th</a:t>
            </a:r>
            <a:r>
              <a:rPr lang="en-US" dirty="0"/>
              <a:t> year Celebrate the Passover</a:t>
            </a:r>
          </a:p>
          <a:p>
            <a:pPr lvl="1"/>
            <a:r>
              <a:rPr lang="en-US" dirty="0"/>
              <a:t>Had not been observed like that since Samuel</a:t>
            </a:r>
          </a:p>
          <a:p>
            <a:r>
              <a:rPr lang="en-US" dirty="0" err="1" smtClean="0"/>
              <a:t>Pharoah</a:t>
            </a:r>
            <a:r>
              <a:rPr lang="en-US" dirty="0" smtClean="0"/>
              <a:t> </a:t>
            </a:r>
            <a:r>
              <a:rPr lang="en-US" dirty="0" err="1" smtClean="0"/>
              <a:t>Neco</a:t>
            </a:r>
            <a:r>
              <a:rPr lang="en-US" dirty="0" smtClean="0"/>
              <a:t> marched out to fight Babylon</a:t>
            </a:r>
            <a:endParaRPr lang="en-US" dirty="0"/>
          </a:p>
          <a:p>
            <a:pPr lvl="1"/>
            <a:r>
              <a:rPr lang="en-US" dirty="0" smtClean="0"/>
              <a:t>At God’s command, </a:t>
            </a:r>
            <a:r>
              <a:rPr lang="en-US" dirty="0" err="1" smtClean="0"/>
              <a:t>Neco</a:t>
            </a:r>
            <a:r>
              <a:rPr lang="en-US" dirty="0" smtClean="0"/>
              <a:t> warned Josiah not to fight him</a:t>
            </a:r>
          </a:p>
          <a:p>
            <a:pPr lvl="1"/>
            <a:r>
              <a:rPr lang="en-US" dirty="0" smtClean="0"/>
              <a:t>Josiah did not listen</a:t>
            </a:r>
          </a:p>
          <a:p>
            <a:pPr lvl="1"/>
            <a:r>
              <a:rPr lang="en-US" dirty="0" smtClean="0"/>
              <a:t>Wounded in battle and died in Jerusalem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343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F31B870-3ABE-8A68-BABD-86B09B179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Joel 2:30-31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4E29489-1A33-816A-5A69-FD1B247291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21354"/>
            <a:ext cx="8305488" cy="38301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30 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“And I will show wonders in the heavens and on the earth, blood and fire and columns of smoke. </a:t>
            </a:r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31 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The sun shall be turned to darkness, and the moon to blood, before the great and awesome day of the </a:t>
            </a:r>
            <a:r>
              <a:rPr lang="en-US" b="0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 comes.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430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Foundations For Faith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Manasseh, Amon, Josiah</a:t>
            </a:r>
          </a:p>
        </p:txBody>
      </p:sp>
      <p:sp>
        <p:nvSpPr>
          <p:cNvPr id="5" name="Rectangle 4"/>
          <p:cNvSpPr/>
          <p:nvPr/>
        </p:nvSpPr>
        <p:spPr>
          <a:xfrm>
            <a:off x="2496312" y="2906682"/>
            <a:ext cx="4160520" cy="122448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894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Eras of the Old Testament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Beginnings Era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Patriarchs Era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Exodus Era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Conquest Era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Judges Era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United Monarchy</a:t>
            </a:r>
          </a:p>
          <a:p>
            <a:r>
              <a:rPr lang="en-US" b="1" dirty="0"/>
              <a:t>Divided Monarchy</a:t>
            </a:r>
          </a:p>
          <a:p>
            <a:r>
              <a:rPr lang="en-US" dirty="0"/>
              <a:t>Exile</a:t>
            </a:r>
          </a:p>
          <a:p>
            <a:r>
              <a:rPr lang="en-US" dirty="0"/>
              <a:t>The Return</a:t>
            </a:r>
          </a:p>
        </p:txBody>
      </p:sp>
    </p:spTree>
    <p:extLst>
      <p:ext uri="{BB962C8B-B14F-4D97-AF65-F5344CB8AC3E}">
        <p14:creationId xmlns:p14="http://schemas.microsoft.com/office/powerpoint/2010/main" val="746598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Books of the Old Testament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4">
            <a:noAutofit/>
          </a:bodyPr>
          <a:lstStyle/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Genesis</a:t>
            </a:r>
          </a:p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Exodus</a:t>
            </a:r>
          </a:p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Leviticus</a:t>
            </a:r>
          </a:p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Numbers</a:t>
            </a:r>
          </a:p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Deuteronomy</a:t>
            </a:r>
          </a:p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Joshua</a:t>
            </a:r>
          </a:p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Judges</a:t>
            </a:r>
          </a:p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Ruth</a:t>
            </a:r>
          </a:p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I&amp;II Samuel</a:t>
            </a:r>
          </a:p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I&amp;</a:t>
            </a:r>
            <a:r>
              <a:rPr lang="en-US" sz="2000" b="1" dirty="0"/>
              <a:t>II Kings</a:t>
            </a:r>
          </a:p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I&amp;</a:t>
            </a:r>
            <a:r>
              <a:rPr lang="en-US" sz="2000" b="1" dirty="0"/>
              <a:t>II Chronicles</a:t>
            </a:r>
          </a:p>
          <a:p>
            <a:r>
              <a:rPr lang="en-US" sz="2000" dirty="0"/>
              <a:t>Ezra</a:t>
            </a:r>
          </a:p>
          <a:p>
            <a:r>
              <a:rPr lang="en-US" sz="2000" dirty="0"/>
              <a:t>Nehemiah</a:t>
            </a:r>
          </a:p>
          <a:p>
            <a:r>
              <a:rPr lang="en-US" sz="2000" dirty="0"/>
              <a:t>Esther</a:t>
            </a:r>
          </a:p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Job</a:t>
            </a:r>
          </a:p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Psalms</a:t>
            </a:r>
          </a:p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Proverbs</a:t>
            </a:r>
          </a:p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Ecclesiastes</a:t>
            </a:r>
          </a:p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Song of Songs</a:t>
            </a:r>
          </a:p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Isaiah</a:t>
            </a:r>
          </a:p>
          <a:p>
            <a:r>
              <a:rPr lang="en-US" sz="2000" dirty="0"/>
              <a:t>Jeremiah</a:t>
            </a:r>
          </a:p>
          <a:p>
            <a:r>
              <a:rPr lang="en-US" sz="2000" dirty="0"/>
              <a:t>Lamentations</a:t>
            </a:r>
          </a:p>
          <a:p>
            <a:r>
              <a:rPr lang="en-US" sz="2000" dirty="0"/>
              <a:t>Ezekiel</a:t>
            </a:r>
          </a:p>
          <a:p>
            <a:r>
              <a:rPr lang="en-US" sz="2000" dirty="0"/>
              <a:t>Daniel</a:t>
            </a:r>
          </a:p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Hosea</a:t>
            </a:r>
          </a:p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Joel</a:t>
            </a:r>
          </a:p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Amos</a:t>
            </a:r>
          </a:p>
          <a:p>
            <a:r>
              <a:rPr lang="en-US" sz="2000" dirty="0"/>
              <a:t>Obadiah</a:t>
            </a:r>
          </a:p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Jonah</a:t>
            </a:r>
          </a:p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Micah</a:t>
            </a:r>
          </a:p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Nahum</a:t>
            </a:r>
          </a:p>
          <a:p>
            <a:r>
              <a:rPr lang="en-US" sz="2000" dirty="0" err="1"/>
              <a:t>Habbakkuk</a:t>
            </a:r>
            <a:endParaRPr lang="en-US" sz="2000" dirty="0"/>
          </a:p>
          <a:p>
            <a:r>
              <a:rPr lang="en-US" sz="2000" dirty="0"/>
              <a:t>Zephaniah</a:t>
            </a:r>
          </a:p>
          <a:p>
            <a:r>
              <a:rPr lang="en-US" sz="2000" dirty="0"/>
              <a:t>Haggai</a:t>
            </a:r>
          </a:p>
          <a:p>
            <a:r>
              <a:rPr lang="en-US" sz="2000" dirty="0"/>
              <a:t>Zechariah</a:t>
            </a:r>
          </a:p>
          <a:p>
            <a:r>
              <a:rPr lang="en-US" sz="2000" dirty="0"/>
              <a:t>Malachi</a:t>
            </a:r>
          </a:p>
        </p:txBody>
      </p:sp>
    </p:spTree>
    <p:extLst>
      <p:ext uri="{BB962C8B-B14F-4D97-AF65-F5344CB8AC3E}">
        <p14:creationId xmlns:p14="http://schemas.microsoft.com/office/powerpoint/2010/main" val="820497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53A30B-8368-010F-79DF-3B546B910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Divided Monarchy Era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9478102-536F-3EEA-7FB6-63A362BEC7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>
                    <a:lumMod val="75000"/>
                  </a:schemeClr>
                </a:solidFill>
              </a:rPr>
              <a:t>Jotham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, Ahaz &amp; Hezekiah – Mar 26</a:t>
            </a:r>
            <a:r>
              <a:rPr lang="en-US" baseline="30000" dirty="0">
                <a:solidFill>
                  <a:schemeClr val="bg1">
                    <a:lumMod val="75000"/>
                  </a:schemeClr>
                </a:solidFill>
              </a:rPr>
              <a:t>th</a:t>
            </a:r>
          </a:p>
          <a:p>
            <a:r>
              <a:rPr lang="en-US" dirty="0"/>
              <a:t>Manasseh, Amon, Josiah – Apr 2</a:t>
            </a:r>
            <a:r>
              <a:rPr lang="en-US" baseline="30000" dirty="0"/>
              <a:t>nd</a:t>
            </a:r>
            <a:endParaRPr lang="en-US" dirty="0"/>
          </a:p>
          <a:p>
            <a:r>
              <a:rPr lang="en-US" i="1" dirty="0"/>
              <a:t>Easter Sunday – </a:t>
            </a:r>
            <a:r>
              <a:rPr lang="en-US" dirty="0"/>
              <a:t>Apr 9</a:t>
            </a:r>
            <a:r>
              <a:rPr lang="en-US" baseline="30000" dirty="0"/>
              <a:t>th</a:t>
            </a:r>
            <a:endParaRPr lang="en-US" dirty="0"/>
          </a:p>
          <a:p>
            <a:r>
              <a:rPr lang="en-US" dirty="0"/>
              <a:t>The Fall of Jerusalem - Apr 16</a:t>
            </a:r>
            <a:r>
              <a:rPr lang="en-US" baseline="30000" dirty="0"/>
              <a:t>th</a:t>
            </a:r>
            <a:endParaRPr lang="en-US" dirty="0"/>
          </a:p>
          <a:p>
            <a:r>
              <a:rPr lang="en-US" dirty="0"/>
              <a:t>The Exile – Apr 23</a:t>
            </a:r>
            <a:r>
              <a:rPr lang="en-US" baseline="30000" dirty="0"/>
              <a:t>rd</a:t>
            </a:r>
            <a:endParaRPr lang="en-US" dirty="0"/>
          </a:p>
          <a:p>
            <a:r>
              <a:rPr lang="en-US" dirty="0"/>
              <a:t>Ezra &amp; Nehemiah – Apr 30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853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Manasseh, Amon &amp; Josiah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96312" y="2906682"/>
            <a:ext cx="4160520" cy="122448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856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Line of David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Southern Kingdom of Judah</a:t>
            </a:r>
          </a:p>
          <a:p>
            <a:r>
              <a:rPr lang="en-US" dirty="0"/>
              <a:t>Capital City - Jerusalem</a:t>
            </a:r>
          </a:p>
          <a:p>
            <a:r>
              <a:rPr lang="en-US" dirty="0"/>
              <a:t>Manasseh</a:t>
            </a:r>
          </a:p>
          <a:p>
            <a:pPr lvl="1"/>
            <a:r>
              <a:rPr lang="en-US" dirty="0"/>
              <a:t>Reigns </a:t>
            </a:r>
            <a:r>
              <a:rPr lang="en-US" dirty="0" smtClean="0"/>
              <a:t>55 </a:t>
            </a:r>
            <a:r>
              <a:rPr lang="en-US" dirty="0"/>
              <a:t>years</a:t>
            </a:r>
          </a:p>
          <a:p>
            <a:pPr lvl="1"/>
            <a:r>
              <a:rPr lang="en-US" dirty="0"/>
              <a:t>Becomes king at </a:t>
            </a:r>
            <a:r>
              <a:rPr lang="en-US" dirty="0" smtClean="0"/>
              <a:t>12 </a:t>
            </a:r>
            <a:r>
              <a:rPr lang="en-US" dirty="0"/>
              <a:t>years old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698-643 BC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731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Line of David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Amon</a:t>
            </a:r>
          </a:p>
          <a:p>
            <a:pPr lvl="1"/>
            <a:r>
              <a:rPr lang="en-US" dirty="0"/>
              <a:t>Reigns 2 years </a:t>
            </a:r>
          </a:p>
          <a:p>
            <a:pPr lvl="1"/>
            <a:r>
              <a:rPr lang="en-US" dirty="0"/>
              <a:t>Becomes king at </a:t>
            </a:r>
            <a:r>
              <a:rPr lang="en-US" dirty="0" smtClean="0"/>
              <a:t>22 </a:t>
            </a:r>
            <a:r>
              <a:rPr lang="en-US" dirty="0"/>
              <a:t>years old</a:t>
            </a:r>
          </a:p>
          <a:p>
            <a:pPr lvl="1"/>
            <a:r>
              <a:rPr lang="en-US" dirty="0" smtClean="0"/>
              <a:t>643-641 </a:t>
            </a:r>
            <a:r>
              <a:rPr lang="en-US" dirty="0"/>
              <a:t>BC</a:t>
            </a:r>
          </a:p>
          <a:p>
            <a:r>
              <a:rPr lang="en-US" dirty="0"/>
              <a:t>Josiah</a:t>
            </a:r>
          </a:p>
          <a:p>
            <a:pPr lvl="1"/>
            <a:r>
              <a:rPr lang="en-US" dirty="0"/>
              <a:t>Reigns </a:t>
            </a:r>
            <a:r>
              <a:rPr lang="en-US" dirty="0" smtClean="0"/>
              <a:t>31 </a:t>
            </a:r>
            <a:r>
              <a:rPr lang="en-US" dirty="0"/>
              <a:t>years</a:t>
            </a:r>
          </a:p>
          <a:p>
            <a:pPr lvl="1"/>
            <a:r>
              <a:rPr lang="en-US" dirty="0"/>
              <a:t>Becomes king at 8 years old</a:t>
            </a:r>
          </a:p>
          <a:p>
            <a:pPr lvl="1"/>
            <a:r>
              <a:rPr lang="en-US" dirty="0" smtClean="0"/>
              <a:t>641-610 </a:t>
            </a:r>
            <a:r>
              <a:rPr lang="en-US" dirty="0"/>
              <a:t>BC</a:t>
            </a:r>
          </a:p>
          <a:p>
            <a:pPr marL="3429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87495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51492</TotalTime>
  <Words>445</Words>
  <Application>Microsoft Office PowerPoint</Application>
  <PresentationFormat>On-screen Show (16:10)</PresentationFormat>
  <Paragraphs>121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Georgia</vt:lpstr>
      <vt:lpstr>system-ui</vt:lpstr>
      <vt:lpstr>1_Office Theme</vt:lpstr>
      <vt:lpstr>Jeremiah 1:5</vt:lpstr>
      <vt:lpstr>Joel 2:30-31</vt:lpstr>
      <vt:lpstr>Foundations For Faith</vt:lpstr>
      <vt:lpstr>Eras of the Old Testament</vt:lpstr>
      <vt:lpstr>Books of the Old Testament</vt:lpstr>
      <vt:lpstr>Divided Monarchy Era</vt:lpstr>
      <vt:lpstr>Manasseh, Amon &amp; Josiah</vt:lpstr>
      <vt:lpstr>The Line of David</vt:lpstr>
      <vt:lpstr>The Line of David</vt:lpstr>
      <vt:lpstr>Reign of Manasseh</vt:lpstr>
      <vt:lpstr>Reign of Manasseh</vt:lpstr>
      <vt:lpstr>Reign of Amon</vt:lpstr>
      <vt:lpstr>Reign of Josiah</vt:lpstr>
      <vt:lpstr>Reign of Josiah</vt:lpstr>
      <vt:lpstr>Reign of Josiah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A.T.F. Agents:</dc:title>
  <dc:creator>David George</dc:creator>
  <cp:lastModifiedBy>David George</cp:lastModifiedBy>
  <cp:revision>648</cp:revision>
  <cp:lastPrinted>2023-03-05T20:42:50Z</cp:lastPrinted>
  <dcterms:created xsi:type="dcterms:W3CDTF">2019-11-30T18:05:49Z</dcterms:created>
  <dcterms:modified xsi:type="dcterms:W3CDTF">2023-04-02T03:43:10Z</dcterms:modified>
</cp:coreProperties>
</file>