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610" r:id="rId2"/>
    <p:sldId id="546" r:id="rId3"/>
    <p:sldId id="256" r:id="rId4"/>
    <p:sldId id="516" r:id="rId5"/>
    <p:sldId id="695" r:id="rId6"/>
    <p:sldId id="547" r:id="rId7"/>
    <p:sldId id="650" r:id="rId8"/>
    <p:sldId id="652" r:id="rId9"/>
    <p:sldId id="668" r:id="rId10"/>
    <p:sldId id="732" r:id="rId11"/>
    <p:sldId id="733" r:id="rId12"/>
    <p:sldId id="734" r:id="rId13"/>
    <p:sldId id="735" r:id="rId14"/>
    <p:sldId id="736" r:id="rId15"/>
    <p:sldId id="746" r:id="rId16"/>
    <p:sldId id="745" r:id="rId17"/>
    <p:sldId id="743" r:id="rId18"/>
    <p:sldId id="744" r:id="rId19"/>
    <p:sldId id="747" r:id="rId20"/>
    <p:sldId id="749" r:id="rId21"/>
    <p:sldId id="748" r:id="rId22"/>
    <p:sldId id="737" r:id="rId23"/>
    <p:sldId id="739" r:id="rId24"/>
    <p:sldId id="738" r:id="rId25"/>
    <p:sldId id="740" r:id="rId26"/>
    <p:sldId id="741" r:id="rId27"/>
    <p:sldId id="742" r:id="rId28"/>
    <p:sldId id="710" r:id="rId29"/>
    <p:sldId id="711" r:id="rId30"/>
    <p:sldId id="712" r:id="rId31"/>
    <p:sldId id="721" r:id="rId32"/>
    <p:sldId id="728" r:id="rId33"/>
    <p:sldId id="722" r:id="rId34"/>
    <p:sldId id="729" r:id="rId35"/>
    <p:sldId id="731" r:id="rId36"/>
    <p:sldId id="730" r:id="rId37"/>
    <p:sldId id="723" r:id="rId38"/>
    <p:sldId id="724" r:id="rId39"/>
    <p:sldId id="725" r:id="rId40"/>
    <p:sldId id="726" r:id="rId41"/>
    <p:sldId id="727" r:id="rId42"/>
  </p:sldIdLst>
  <p:sldSz cx="9144000" cy="5715000" type="screen16x10"/>
  <p:notesSz cx="7086600" cy="86868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104" d="100"/>
          <a:sy n="104" d="100"/>
        </p:scale>
        <p:origin x="120"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8B7907FC-FB3D-486F-89FC-846E9683ADB1}"/>
    <pc:docChg chg="modSld">
      <pc:chgData name="David George" userId="00d1e6794cfa9047" providerId="LiveId" clId="{8B7907FC-FB3D-486F-89FC-846E9683ADB1}" dt="2023-02-27T02:15:28.032" v="8" actId="20577"/>
      <pc:docMkLst>
        <pc:docMk/>
      </pc:docMkLst>
      <pc:sldChg chg="modSp mod">
        <pc:chgData name="David George" userId="00d1e6794cfa9047" providerId="LiveId" clId="{8B7907FC-FB3D-486F-89FC-846E9683ADB1}" dt="2023-02-27T02:15:28.032" v="8" actId="20577"/>
        <pc:sldMkLst>
          <pc:docMk/>
          <pc:sldMk cId="2621533921" sldId="700"/>
        </pc:sldMkLst>
        <pc:spChg chg="mod">
          <ac:chgData name="David George" userId="00d1e6794cfa9047" providerId="LiveId" clId="{8B7907FC-FB3D-486F-89FC-846E9683ADB1}" dt="2023-02-27T02:15:28.032" v="8" actId="20577"/>
          <ac:spMkLst>
            <pc:docMk/>
            <pc:sldMk cId="2621533921" sldId="700"/>
            <ac:spMk id="3" creationId="{00000000-0000-0000-0000-000000000000}"/>
          </ac:spMkLst>
        </pc:spChg>
      </pc:sldChg>
    </pc:docChg>
  </pc:docChgLst>
  <pc:docChgLst>
    <pc:chgData name="David George" userId="00d1e6794cfa9047" providerId="LiveId" clId="{4D31AF87-8AB7-4445-8E14-930A327797A8}"/>
    <pc:docChg chg="modSld">
      <pc:chgData name="David George" userId="00d1e6794cfa9047" providerId="LiveId" clId="{4D31AF87-8AB7-4445-8E14-930A327797A8}" dt="2023-03-06T00:57:42.367" v="22" actId="20577"/>
      <pc:docMkLst>
        <pc:docMk/>
      </pc:docMkLst>
      <pc:sldChg chg="modSp mod">
        <pc:chgData name="David George" userId="00d1e6794cfa9047" providerId="LiveId" clId="{4D31AF87-8AB7-4445-8E14-930A327797A8}" dt="2023-03-06T00:57:42.367" v="22" actId="20577"/>
        <pc:sldMkLst>
          <pc:docMk/>
          <pc:sldMk cId="3625894417" sldId="256"/>
        </pc:sldMkLst>
        <pc:spChg chg="mod">
          <ac:chgData name="David George" userId="00d1e6794cfa9047" providerId="LiveId" clId="{4D31AF87-8AB7-4445-8E14-930A327797A8}" dt="2023-03-06T00:57:42.367" v="22" actId="20577"/>
          <ac:spMkLst>
            <pc:docMk/>
            <pc:sldMk cId="3625894417" sldId="256"/>
            <ac:spMk id="3" creationId="{00000000-0000-0000-0000-000000000000}"/>
          </ac:spMkLst>
        </pc:spChg>
      </pc:sldChg>
    </pc:docChg>
  </pc:docChgLst>
  <pc:docChgLst>
    <pc:chgData name="David George" userId="00d1e6794cfa9047" providerId="LiveId" clId="{D3FFCC93-6E7A-46E6-A129-13289C5178EC}"/>
    <pc:docChg chg="custSel modSld">
      <pc:chgData name="David George" userId="00d1e6794cfa9047" providerId="LiveId" clId="{D3FFCC93-6E7A-46E6-A129-13289C5178EC}" dt="2023-01-29T18:09:37.859" v="62" actId="20577"/>
      <pc:docMkLst>
        <pc:docMk/>
      </pc:docMkLst>
      <pc:sldChg chg="modSp mod">
        <pc:chgData name="David George" userId="00d1e6794cfa9047" providerId="LiveId" clId="{D3FFCC93-6E7A-46E6-A129-13289C5178EC}" dt="2023-01-29T18:03:52.900" v="29" actId="20577"/>
        <pc:sldMkLst>
          <pc:docMk/>
          <pc:sldMk cId="1162731123" sldId="652"/>
        </pc:sldMkLst>
        <pc:spChg chg="mod">
          <ac:chgData name="David George" userId="00d1e6794cfa9047" providerId="LiveId" clId="{D3FFCC93-6E7A-46E6-A129-13289C5178EC}" dt="2023-01-29T18:03:52.900" v="29" actId="20577"/>
          <ac:spMkLst>
            <pc:docMk/>
            <pc:sldMk cId="1162731123" sldId="652"/>
            <ac:spMk id="3" creationId="{00000000-0000-0000-0000-000000000000}"/>
          </ac:spMkLst>
        </pc:spChg>
      </pc:sldChg>
      <pc:sldChg chg="modSp mod">
        <pc:chgData name="David George" userId="00d1e6794cfa9047" providerId="LiveId" clId="{D3FFCC93-6E7A-46E6-A129-13289C5178EC}" dt="2023-01-29T18:09:37.859" v="62" actId="20577"/>
        <pc:sldMkLst>
          <pc:docMk/>
          <pc:sldMk cId="2168941672" sldId="658"/>
        </pc:sldMkLst>
        <pc:spChg chg="mod">
          <ac:chgData name="David George" userId="00d1e6794cfa9047" providerId="LiveId" clId="{D3FFCC93-6E7A-46E6-A129-13289C5178EC}" dt="2023-01-29T18:09:37.859" v="62" actId="20577"/>
          <ac:spMkLst>
            <pc:docMk/>
            <pc:sldMk cId="2168941672" sldId="658"/>
            <ac:spMk id="3" creationId="{00000000-0000-0000-0000-000000000000}"/>
          </ac:spMkLst>
        </pc:spChg>
      </pc:sldChg>
    </pc:docChg>
  </pc:docChgLst>
  <pc:docChgLst>
    <pc:chgData name="David George" userId="00d1e6794cfa9047" providerId="LiveId" clId="{0B4BABCD-5C83-488B-81B4-FA775E4E44A4}"/>
    <pc:docChg chg="addSld modSld">
      <pc:chgData name="David George" userId="00d1e6794cfa9047" providerId="LiveId" clId="{0B4BABCD-5C83-488B-81B4-FA775E4E44A4}" dt="2022-12-18T04:31:04.160" v="296" actId="20577"/>
      <pc:docMkLst>
        <pc:docMk/>
      </pc:docMkLst>
      <pc:sldChg chg="modSp mod">
        <pc:chgData name="David George" userId="00d1e6794cfa9047" providerId="LiveId" clId="{0B4BABCD-5C83-488B-81B4-FA775E4E44A4}" dt="2022-12-18T04:28:54.872" v="64" actId="20577"/>
        <pc:sldMkLst>
          <pc:docMk/>
          <pc:sldMk cId="172941551" sldId="676"/>
        </pc:sldMkLst>
        <pc:spChg chg="mod">
          <ac:chgData name="David George" userId="00d1e6794cfa9047" providerId="LiveId" clId="{0B4BABCD-5C83-488B-81B4-FA775E4E44A4}" dt="2022-12-18T04:28:54.872" v="64" actId="20577"/>
          <ac:spMkLst>
            <pc:docMk/>
            <pc:sldMk cId="172941551" sldId="676"/>
            <ac:spMk id="3" creationId="{C102058F-BC07-B7E4-02EC-1C1F41BB585B}"/>
          </ac:spMkLst>
        </pc:spChg>
      </pc:sldChg>
      <pc:sldChg chg="modSp new mod">
        <pc:chgData name="David George" userId="00d1e6794cfa9047" providerId="LiveId" clId="{0B4BABCD-5C83-488B-81B4-FA775E4E44A4}" dt="2022-12-18T04:30:43.556" v="265" actId="20577"/>
        <pc:sldMkLst>
          <pc:docMk/>
          <pc:sldMk cId="2281270208" sldId="677"/>
        </pc:sldMkLst>
        <pc:spChg chg="mod">
          <ac:chgData name="David George" userId="00d1e6794cfa9047" providerId="LiveId" clId="{0B4BABCD-5C83-488B-81B4-FA775E4E44A4}" dt="2022-12-18T04:29:06.692" v="85" actId="20577"/>
          <ac:spMkLst>
            <pc:docMk/>
            <pc:sldMk cId="2281270208" sldId="677"/>
            <ac:spMk id="2" creationId="{172488BF-8390-8C6D-9C12-5EEA2EA65C10}"/>
          </ac:spMkLst>
        </pc:spChg>
        <pc:spChg chg="mod">
          <ac:chgData name="David George" userId="00d1e6794cfa9047" providerId="LiveId" clId="{0B4BABCD-5C83-488B-81B4-FA775E4E44A4}" dt="2022-12-18T04:30:43.556" v="265" actId="20577"/>
          <ac:spMkLst>
            <pc:docMk/>
            <pc:sldMk cId="2281270208" sldId="677"/>
            <ac:spMk id="3" creationId="{90C9FC15-E40C-65D5-494D-808144D1C304}"/>
          </ac:spMkLst>
        </pc:spChg>
      </pc:sldChg>
      <pc:sldChg chg="modSp new mod">
        <pc:chgData name="David George" userId="00d1e6794cfa9047" providerId="LiveId" clId="{0B4BABCD-5C83-488B-81B4-FA775E4E44A4}" dt="2022-12-18T04:31:04.160" v="296" actId="20577"/>
        <pc:sldMkLst>
          <pc:docMk/>
          <pc:sldMk cId="3873684553" sldId="678"/>
        </pc:sldMkLst>
        <pc:spChg chg="mod">
          <ac:chgData name="David George" userId="00d1e6794cfa9047" providerId="LiveId" clId="{0B4BABCD-5C83-488B-81B4-FA775E4E44A4}" dt="2022-12-18T04:31:04.160" v="296" actId="20577"/>
          <ac:spMkLst>
            <pc:docMk/>
            <pc:sldMk cId="3873684553" sldId="678"/>
            <ac:spMk id="2" creationId="{0FC10922-0E2B-EA95-894E-A94BE06C61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3070861" cy="435848"/>
          </a:xfrm>
          <a:prstGeom prst="rect">
            <a:avLst/>
          </a:prstGeom>
        </p:spPr>
        <p:txBody>
          <a:bodyPr vert="horz" lIns="93956" tIns="46977" rIns="93956" bIns="46977" rtlCol="0"/>
          <a:lstStyle>
            <a:lvl1pPr algn="l">
              <a:defRPr sz="1200"/>
            </a:lvl1pPr>
          </a:lstStyle>
          <a:p>
            <a:endParaRPr lang="en-US"/>
          </a:p>
        </p:txBody>
      </p:sp>
      <p:sp>
        <p:nvSpPr>
          <p:cNvPr id="3" name="Date Placeholder 2"/>
          <p:cNvSpPr>
            <a:spLocks noGrp="1"/>
          </p:cNvSpPr>
          <p:nvPr>
            <p:ph type="dt" sz="quarter" idx="1"/>
          </p:nvPr>
        </p:nvSpPr>
        <p:spPr>
          <a:xfrm>
            <a:off x="4014111" y="0"/>
            <a:ext cx="3070861" cy="435848"/>
          </a:xfrm>
          <a:prstGeom prst="rect">
            <a:avLst/>
          </a:prstGeom>
        </p:spPr>
        <p:txBody>
          <a:bodyPr vert="horz" lIns="93956" tIns="46977" rIns="93956" bIns="46977" rtlCol="0"/>
          <a:lstStyle>
            <a:lvl1pPr algn="r">
              <a:defRPr sz="1200"/>
            </a:lvl1pPr>
          </a:lstStyle>
          <a:p>
            <a:fld id="{F4C0FD34-0CA9-4A22-86BE-A4C94BDAE551}" type="datetimeFigureOut">
              <a:rPr lang="en-US" smtClean="0"/>
              <a:t>3/26/2023</a:t>
            </a:fld>
            <a:endParaRPr lang="en-US"/>
          </a:p>
        </p:txBody>
      </p:sp>
      <p:sp>
        <p:nvSpPr>
          <p:cNvPr id="4" name="Footer Placeholder 3"/>
          <p:cNvSpPr>
            <a:spLocks noGrp="1"/>
          </p:cNvSpPr>
          <p:nvPr>
            <p:ph type="ftr" sz="quarter" idx="2"/>
          </p:nvPr>
        </p:nvSpPr>
        <p:spPr>
          <a:xfrm>
            <a:off x="8" y="8250963"/>
            <a:ext cx="3070861" cy="435847"/>
          </a:xfrm>
          <a:prstGeom prst="rect">
            <a:avLst/>
          </a:prstGeom>
        </p:spPr>
        <p:txBody>
          <a:bodyPr vert="horz" lIns="93956" tIns="46977" rIns="93956" bIns="46977" rtlCol="0" anchor="b"/>
          <a:lstStyle>
            <a:lvl1pPr algn="l">
              <a:defRPr sz="1200"/>
            </a:lvl1pPr>
          </a:lstStyle>
          <a:p>
            <a:endParaRPr lang="en-US"/>
          </a:p>
        </p:txBody>
      </p:sp>
      <p:sp>
        <p:nvSpPr>
          <p:cNvPr id="5" name="Slide Number Placeholder 4"/>
          <p:cNvSpPr>
            <a:spLocks noGrp="1"/>
          </p:cNvSpPr>
          <p:nvPr>
            <p:ph type="sldNum" sz="quarter" idx="3"/>
          </p:nvPr>
        </p:nvSpPr>
        <p:spPr>
          <a:xfrm>
            <a:off x="4014111" y="8250963"/>
            <a:ext cx="3070861" cy="435847"/>
          </a:xfrm>
          <a:prstGeom prst="rect">
            <a:avLst/>
          </a:prstGeom>
        </p:spPr>
        <p:txBody>
          <a:bodyPr vert="horz" lIns="93956" tIns="46977" rIns="93956" bIns="46977"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71178" cy="435665"/>
          </a:xfrm>
          <a:prstGeom prst="rect">
            <a:avLst/>
          </a:prstGeom>
        </p:spPr>
        <p:txBody>
          <a:bodyPr vert="horz" lIns="91423" tIns="45712" rIns="91423" bIns="45712" rtlCol="0"/>
          <a:lstStyle>
            <a:lvl1pPr algn="l">
              <a:defRPr sz="1200"/>
            </a:lvl1pPr>
          </a:lstStyle>
          <a:p>
            <a:endParaRPr lang="en-US"/>
          </a:p>
        </p:txBody>
      </p:sp>
      <p:sp>
        <p:nvSpPr>
          <p:cNvPr id="3" name="Date Placeholder 2"/>
          <p:cNvSpPr>
            <a:spLocks noGrp="1"/>
          </p:cNvSpPr>
          <p:nvPr>
            <p:ph type="dt" idx="1"/>
          </p:nvPr>
        </p:nvSpPr>
        <p:spPr>
          <a:xfrm>
            <a:off x="4013833" y="4"/>
            <a:ext cx="3071178" cy="435665"/>
          </a:xfrm>
          <a:prstGeom prst="rect">
            <a:avLst/>
          </a:prstGeom>
        </p:spPr>
        <p:txBody>
          <a:bodyPr vert="horz" lIns="91423" tIns="45712" rIns="91423" bIns="45712" rtlCol="0"/>
          <a:lstStyle>
            <a:lvl1pPr algn="r">
              <a:defRPr sz="1200"/>
            </a:lvl1pPr>
          </a:lstStyle>
          <a:p>
            <a:fld id="{78CD85BF-51BD-4120-92F1-BF5496E29ED0}" type="datetimeFigureOut">
              <a:rPr lang="en-US" smtClean="0"/>
              <a:t>3/26/2023</a:t>
            </a:fld>
            <a:endParaRPr lang="en-US"/>
          </a:p>
        </p:txBody>
      </p:sp>
      <p:sp>
        <p:nvSpPr>
          <p:cNvPr id="4" name="Slide Image Placeholder 3"/>
          <p:cNvSpPr>
            <a:spLocks noGrp="1" noRot="1" noChangeAspect="1"/>
          </p:cNvSpPr>
          <p:nvPr>
            <p:ph type="sldImg" idx="2"/>
          </p:nvPr>
        </p:nvSpPr>
        <p:spPr>
          <a:xfrm>
            <a:off x="1196975" y="1085850"/>
            <a:ext cx="4692650" cy="2932113"/>
          </a:xfrm>
          <a:prstGeom prst="rect">
            <a:avLst/>
          </a:prstGeom>
          <a:noFill/>
          <a:ln w="12700">
            <a:solidFill>
              <a:prstClr val="black"/>
            </a:solidFill>
          </a:ln>
        </p:spPr>
        <p:txBody>
          <a:bodyPr vert="horz" lIns="91423" tIns="45712" rIns="91423" bIns="45712" rtlCol="0" anchor="ctr"/>
          <a:lstStyle/>
          <a:p>
            <a:endParaRPr lang="en-US"/>
          </a:p>
        </p:txBody>
      </p:sp>
      <p:sp>
        <p:nvSpPr>
          <p:cNvPr id="5" name="Notes Placeholder 4"/>
          <p:cNvSpPr>
            <a:spLocks noGrp="1"/>
          </p:cNvSpPr>
          <p:nvPr>
            <p:ph type="body" sz="quarter" idx="3"/>
          </p:nvPr>
        </p:nvSpPr>
        <p:spPr>
          <a:xfrm>
            <a:off x="708986" y="4180027"/>
            <a:ext cx="5668644" cy="3420556"/>
          </a:xfrm>
          <a:prstGeom prst="rect">
            <a:avLst/>
          </a:prstGeom>
        </p:spPr>
        <p:txBody>
          <a:bodyPr vert="horz" lIns="91423" tIns="45712" rIns="91423"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1136"/>
            <a:ext cx="3071178" cy="435665"/>
          </a:xfrm>
          <a:prstGeom prst="rect">
            <a:avLst/>
          </a:prstGeom>
        </p:spPr>
        <p:txBody>
          <a:bodyPr vert="horz" lIns="91423" tIns="45712" rIns="91423"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013833" y="8251136"/>
            <a:ext cx="3071178" cy="435665"/>
          </a:xfrm>
          <a:prstGeom prst="rect">
            <a:avLst/>
          </a:prstGeom>
        </p:spPr>
        <p:txBody>
          <a:bodyPr vert="horz" lIns="91423" tIns="45712" rIns="91423" bIns="45712" rtlCol="0" anchor="b"/>
          <a:lstStyle>
            <a:lvl1pPr algn="r">
              <a:defRPr sz="1200"/>
            </a:lvl1pPr>
          </a:lstStyle>
          <a:p>
            <a:fld id="{F0D58773-B9D9-49EB-B207-297435C97098}" type="slidenum">
              <a:rPr lang="en-US" smtClean="0"/>
              <a:t>‹#›</a:t>
            </a:fld>
            <a:endParaRPr lang="en-US"/>
          </a:p>
        </p:txBody>
      </p:sp>
    </p:spTree>
    <p:extLst>
      <p:ext uri="{BB962C8B-B14F-4D97-AF65-F5344CB8AC3E}">
        <p14:creationId xmlns:p14="http://schemas.microsoft.com/office/powerpoint/2010/main" val="130643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58773-B9D9-49EB-B207-297435C97098}" type="slidenum">
              <a:rPr lang="en-US" smtClean="0"/>
              <a:t>3</a:t>
            </a:fld>
            <a:endParaRPr lang="en-US"/>
          </a:p>
        </p:txBody>
      </p:sp>
    </p:spTree>
    <p:extLst>
      <p:ext uri="{BB962C8B-B14F-4D97-AF65-F5344CB8AC3E}">
        <p14:creationId xmlns:p14="http://schemas.microsoft.com/office/powerpoint/2010/main" val="282927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58773-B9D9-49EB-B207-297435C97098}" type="slidenum">
              <a:rPr lang="en-US" smtClean="0"/>
              <a:t>7</a:t>
            </a:fld>
            <a:endParaRPr lang="en-US"/>
          </a:p>
        </p:txBody>
      </p:sp>
    </p:spTree>
    <p:extLst>
      <p:ext uri="{BB962C8B-B14F-4D97-AF65-F5344CB8AC3E}">
        <p14:creationId xmlns:p14="http://schemas.microsoft.com/office/powerpoint/2010/main" val="255639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58773-B9D9-49EB-B207-297435C97098}" type="slidenum">
              <a:rPr lang="en-US" smtClean="0"/>
              <a:t>28</a:t>
            </a:fld>
            <a:endParaRPr lang="en-US"/>
          </a:p>
        </p:txBody>
      </p:sp>
    </p:spTree>
    <p:extLst>
      <p:ext uri="{BB962C8B-B14F-4D97-AF65-F5344CB8AC3E}">
        <p14:creationId xmlns:p14="http://schemas.microsoft.com/office/powerpoint/2010/main" val="332798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tx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tx1"/>
                </a:solidFill>
                <a:effectLst>
                  <a:outerShdw blurRad="38100" dist="38100" dir="2700000" algn="tl">
                    <a:srgbClr val="000000">
                      <a:alpha val="43137"/>
                    </a:srgbClr>
                  </a:outerShdw>
                </a:effectLst>
              </a:defRPr>
            </a:lvl1pPr>
            <a:lvl2pPr>
              <a:defRPr sz="2400">
                <a:solidFill>
                  <a:schemeClr val="tx1"/>
                </a:solidFill>
                <a:effectLst>
                  <a:outerShdw blurRad="38100" dist="38100" dir="2700000" algn="tl">
                    <a:srgbClr val="000000">
                      <a:alpha val="43137"/>
                    </a:srgbClr>
                  </a:outerShdw>
                </a:effectLst>
              </a:defRPr>
            </a:lvl2pPr>
            <a:lvl3pPr>
              <a:defRPr sz="1800">
                <a:solidFill>
                  <a:schemeClr val="tx1"/>
                </a:solidFill>
                <a:effectLst>
                  <a:outerShdw blurRad="38100" dist="38100" dir="2700000" algn="tl">
                    <a:srgbClr val="000000">
                      <a:alpha val="43137"/>
                    </a:srgbClr>
                  </a:outerShdw>
                </a:effectLst>
              </a:defRPr>
            </a:lvl3pPr>
            <a:lvl4pPr>
              <a:defRPr sz="1600">
                <a:solidFill>
                  <a:schemeClr val="tx1"/>
                </a:solidFill>
                <a:effectLst>
                  <a:outerShdw blurRad="38100" dist="38100" dir="2700000" algn="tl">
                    <a:srgbClr val="000000">
                      <a:alpha val="43137"/>
                    </a:srgbClr>
                  </a:outerShdw>
                </a:effectLst>
              </a:defRPr>
            </a:lvl4pPr>
            <a:lvl5pPr>
              <a:defRPr>
                <a:solidFill>
                  <a:schemeClr val="tx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
        <p:nvSpPr>
          <p:cNvPr id="7" name="Rectangle 6"/>
          <p:cNvSpPr/>
          <p:nvPr userDrawn="1"/>
        </p:nvSpPr>
        <p:spPr>
          <a:xfrm flipV="1">
            <a:off x="628650" y="1280159"/>
            <a:ext cx="7886700" cy="128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628650" y="5168213"/>
            <a:ext cx="7886700" cy="128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
        <p:nvSpPr>
          <p:cNvPr id="7" name="Rectangle 6"/>
          <p:cNvSpPr/>
          <p:nvPr userDrawn="1"/>
        </p:nvSpPr>
        <p:spPr>
          <a:xfrm flipV="1">
            <a:off x="623888" y="3695807"/>
            <a:ext cx="7886700" cy="128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3/26/2023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7562538" y="304271"/>
            <a:ext cx="1234889" cy="1123514"/>
          </a:xfrm>
          <a:prstGeom prst="rect">
            <a:avLst/>
          </a:prstGeom>
        </p:spPr>
      </p:pic>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Micah 6:8</a:t>
            </a:r>
            <a:endParaRPr lang="en-US" dirty="0"/>
          </a:p>
        </p:txBody>
      </p:sp>
      <p:sp>
        <p:nvSpPr>
          <p:cNvPr id="3" name="Content Placeholder 2"/>
          <p:cNvSpPr>
            <a:spLocks noGrp="1"/>
          </p:cNvSpPr>
          <p:nvPr>
            <p:ph idx="1"/>
          </p:nvPr>
        </p:nvSpPr>
        <p:spPr>
          <a:xfrm>
            <a:off x="628650" y="1521354"/>
            <a:ext cx="8208052" cy="3626115"/>
          </a:xfrm>
        </p:spPr>
        <p:txBody>
          <a:bodyPr>
            <a:normAutofit/>
          </a:bodyPr>
          <a:lstStyle/>
          <a:p>
            <a:pPr marL="0" indent="0">
              <a:buNone/>
            </a:pPr>
            <a:r>
              <a:rPr lang="en-US" dirty="0" smtClean="0">
                <a:effectLst/>
              </a:rPr>
              <a:t>He </a:t>
            </a:r>
            <a:r>
              <a:rPr lang="en-US" dirty="0">
                <a:effectLst/>
              </a:rPr>
              <a:t>has told you, O man, what is good;</a:t>
            </a:r>
            <a:r>
              <a:rPr lang="en-US" dirty="0"/>
              <a:t/>
            </a:r>
            <a:br>
              <a:rPr lang="en-US" dirty="0"/>
            </a:br>
            <a:r>
              <a:rPr lang="en-US" dirty="0">
                <a:effectLst/>
              </a:rPr>
              <a:t>    and what does the </a:t>
            </a:r>
            <a:r>
              <a:rPr lang="en-US" cap="small" dirty="0">
                <a:effectLst/>
              </a:rPr>
              <a:t>Lord</a:t>
            </a:r>
            <a:r>
              <a:rPr lang="en-US" dirty="0">
                <a:effectLst/>
              </a:rPr>
              <a:t> require of you</a:t>
            </a:r>
            <a:r>
              <a:rPr lang="en-US" dirty="0"/>
              <a:t/>
            </a:r>
            <a:br>
              <a:rPr lang="en-US" dirty="0"/>
            </a:br>
            <a:r>
              <a:rPr lang="en-US" dirty="0">
                <a:effectLst/>
              </a:rPr>
              <a:t>but to do justice, and to love kindness</a:t>
            </a:r>
            <a:r>
              <a:rPr lang="en-US" dirty="0" smtClean="0">
                <a:effectLst/>
              </a:rPr>
              <a:t>,</a:t>
            </a:r>
            <a:r>
              <a:rPr lang="en-US" dirty="0"/>
              <a:t/>
            </a:r>
            <a:br>
              <a:rPr lang="en-US" dirty="0"/>
            </a:br>
            <a:r>
              <a:rPr lang="en-US" dirty="0">
                <a:effectLst/>
              </a:rPr>
              <a:t>    and to walk humbly with your God?</a:t>
            </a:r>
            <a:endParaRPr lang="en-US" dirty="0"/>
          </a:p>
        </p:txBody>
      </p:sp>
    </p:spTree>
    <p:extLst>
      <p:ext uri="{BB962C8B-B14F-4D97-AF65-F5344CB8AC3E}">
        <p14:creationId xmlns:p14="http://schemas.microsoft.com/office/powerpoint/2010/main" val="61374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a:t>
            </a:r>
            <a:r>
              <a:rPr lang="en-US" dirty="0" err="1" smtClean="0"/>
              <a:t>Jotham</a:t>
            </a:r>
            <a:endParaRPr lang="en-US" dirty="0"/>
          </a:p>
        </p:txBody>
      </p:sp>
      <p:sp>
        <p:nvSpPr>
          <p:cNvPr id="3" name="Content Placeholder 2"/>
          <p:cNvSpPr>
            <a:spLocks noGrp="1"/>
          </p:cNvSpPr>
          <p:nvPr>
            <p:ph idx="1"/>
          </p:nvPr>
        </p:nvSpPr>
        <p:spPr/>
        <p:txBody>
          <a:bodyPr/>
          <a:lstStyle/>
          <a:p>
            <a:r>
              <a:rPr lang="en-US" dirty="0" smtClean="0"/>
              <a:t>Righteous King</a:t>
            </a:r>
          </a:p>
          <a:p>
            <a:pPr lvl="1"/>
            <a:r>
              <a:rPr lang="en-US" dirty="0" smtClean="0"/>
              <a:t>Did not enter the temple like </a:t>
            </a:r>
            <a:r>
              <a:rPr lang="en-US" dirty="0" err="1" smtClean="0"/>
              <a:t>Uzziah</a:t>
            </a:r>
            <a:endParaRPr lang="en-US" dirty="0" smtClean="0"/>
          </a:p>
          <a:p>
            <a:pPr lvl="1"/>
            <a:r>
              <a:rPr lang="en-US" dirty="0" smtClean="0"/>
              <a:t>High places were not removed</a:t>
            </a:r>
          </a:p>
          <a:p>
            <a:pPr lvl="1"/>
            <a:r>
              <a:rPr lang="en-US" dirty="0" smtClean="0"/>
              <a:t>People continued corrupt practices</a:t>
            </a:r>
            <a:endParaRPr lang="en-US" dirty="0"/>
          </a:p>
          <a:p>
            <a:r>
              <a:rPr lang="en-US" dirty="0" smtClean="0"/>
              <a:t>Subjugated the Ammonites</a:t>
            </a:r>
          </a:p>
          <a:p>
            <a:r>
              <a:rPr lang="en-US" dirty="0" smtClean="0"/>
              <a:t>Judah pressured by </a:t>
            </a:r>
          </a:p>
          <a:p>
            <a:pPr lvl="1"/>
            <a:r>
              <a:rPr lang="en-US" dirty="0" err="1" smtClean="0"/>
              <a:t>Rezin</a:t>
            </a:r>
            <a:r>
              <a:rPr lang="en-US" dirty="0" smtClean="0"/>
              <a:t> of Aram</a:t>
            </a:r>
          </a:p>
          <a:p>
            <a:pPr lvl="1"/>
            <a:r>
              <a:rPr lang="en-US" dirty="0" err="1" smtClean="0"/>
              <a:t>Pekah</a:t>
            </a:r>
            <a:r>
              <a:rPr lang="en-US" dirty="0" smtClean="0"/>
              <a:t> of Israel</a:t>
            </a:r>
            <a:endParaRPr lang="en-US" dirty="0"/>
          </a:p>
        </p:txBody>
      </p:sp>
    </p:spTree>
    <p:extLst>
      <p:ext uri="{BB962C8B-B14F-4D97-AF65-F5344CB8AC3E}">
        <p14:creationId xmlns:p14="http://schemas.microsoft.com/office/powerpoint/2010/main" val="169215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Ahaz</a:t>
            </a:r>
            <a:endParaRPr lang="en-US" dirty="0"/>
          </a:p>
        </p:txBody>
      </p:sp>
      <p:sp>
        <p:nvSpPr>
          <p:cNvPr id="3" name="Content Placeholder 2"/>
          <p:cNvSpPr>
            <a:spLocks noGrp="1"/>
          </p:cNvSpPr>
          <p:nvPr>
            <p:ph idx="1"/>
          </p:nvPr>
        </p:nvSpPr>
        <p:spPr/>
        <p:txBody>
          <a:bodyPr/>
          <a:lstStyle/>
          <a:p>
            <a:r>
              <a:rPr lang="en-US" dirty="0" smtClean="0"/>
              <a:t>Most wicked king of Judah to date</a:t>
            </a:r>
          </a:p>
          <a:p>
            <a:pPr lvl="1"/>
            <a:r>
              <a:rPr lang="en-US" dirty="0" smtClean="0"/>
              <a:t>Walks in the ways of the Kings of Israel – Baal worship</a:t>
            </a:r>
          </a:p>
          <a:p>
            <a:pPr lvl="1"/>
            <a:r>
              <a:rPr lang="en-US" dirty="0" smtClean="0"/>
              <a:t>Practiced child sacrifice in the Valley of Ben </a:t>
            </a:r>
            <a:r>
              <a:rPr lang="en-US" dirty="0" err="1" smtClean="0"/>
              <a:t>Hinnom</a:t>
            </a:r>
            <a:endParaRPr lang="en-US" dirty="0" smtClean="0"/>
          </a:p>
          <a:p>
            <a:pPr lvl="1"/>
            <a:r>
              <a:rPr lang="en-US" dirty="0" smtClean="0"/>
              <a:t>Burned incense at the high places, hilltops and under every spreading tree.</a:t>
            </a:r>
            <a:endParaRPr lang="en-US" dirty="0"/>
          </a:p>
          <a:p>
            <a:r>
              <a:rPr lang="en-US" dirty="0" smtClean="0"/>
              <a:t>Judah handed over to Israel &amp; Aram</a:t>
            </a:r>
            <a:endParaRPr lang="en-US" dirty="0"/>
          </a:p>
        </p:txBody>
      </p:sp>
    </p:spTree>
    <p:extLst>
      <p:ext uri="{BB962C8B-B14F-4D97-AF65-F5344CB8AC3E}">
        <p14:creationId xmlns:p14="http://schemas.microsoft.com/office/powerpoint/2010/main" val="186633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Ahaz</a:t>
            </a:r>
            <a:endParaRPr lang="en-US" dirty="0"/>
          </a:p>
        </p:txBody>
      </p:sp>
      <p:sp>
        <p:nvSpPr>
          <p:cNvPr id="3" name="Content Placeholder 2"/>
          <p:cNvSpPr>
            <a:spLocks noGrp="1"/>
          </p:cNvSpPr>
          <p:nvPr>
            <p:ph idx="1"/>
          </p:nvPr>
        </p:nvSpPr>
        <p:spPr/>
        <p:txBody>
          <a:bodyPr/>
          <a:lstStyle/>
          <a:p>
            <a:r>
              <a:rPr lang="en-US" dirty="0" smtClean="0"/>
              <a:t>Defeated by </a:t>
            </a:r>
            <a:r>
              <a:rPr lang="en-US" dirty="0" err="1" smtClean="0"/>
              <a:t>Pekah</a:t>
            </a:r>
            <a:r>
              <a:rPr lang="en-US" dirty="0" smtClean="0"/>
              <a:t>, son of </a:t>
            </a:r>
            <a:r>
              <a:rPr lang="en-US" dirty="0" err="1" smtClean="0"/>
              <a:t>Remaliah</a:t>
            </a:r>
            <a:endParaRPr lang="en-US" dirty="0" smtClean="0"/>
          </a:p>
          <a:p>
            <a:pPr lvl="1"/>
            <a:r>
              <a:rPr lang="en-US" dirty="0" smtClean="0"/>
              <a:t>120,000 soldiers of Judah slain </a:t>
            </a:r>
          </a:p>
          <a:p>
            <a:pPr lvl="1"/>
            <a:r>
              <a:rPr lang="en-US" dirty="0" smtClean="0"/>
              <a:t>200,000 captives taken to Samaria with plunder</a:t>
            </a:r>
          </a:p>
          <a:p>
            <a:pPr lvl="1"/>
            <a:r>
              <a:rPr lang="en-US" dirty="0" smtClean="0"/>
              <a:t>Captives returned after </a:t>
            </a:r>
            <a:r>
              <a:rPr lang="en-US" dirty="0" err="1" smtClean="0"/>
              <a:t>Oded</a:t>
            </a:r>
            <a:r>
              <a:rPr lang="en-US" dirty="0" smtClean="0"/>
              <a:t> prophesied</a:t>
            </a:r>
            <a:endParaRPr lang="en-US" dirty="0"/>
          </a:p>
          <a:p>
            <a:r>
              <a:rPr lang="en-US" dirty="0" err="1" smtClean="0"/>
              <a:t>Edomites</a:t>
            </a:r>
            <a:r>
              <a:rPr lang="en-US" dirty="0" smtClean="0"/>
              <a:t> attack Judah</a:t>
            </a:r>
          </a:p>
          <a:p>
            <a:r>
              <a:rPr lang="en-US" dirty="0" smtClean="0"/>
              <a:t>Philistines attack Judah</a:t>
            </a:r>
            <a:endParaRPr lang="en-US" dirty="0"/>
          </a:p>
        </p:txBody>
      </p:sp>
    </p:spTree>
    <p:extLst>
      <p:ext uri="{BB962C8B-B14F-4D97-AF65-F5344CB8AC3E}">
        <p14:creationId xmlns:p14="http://schemas.microsoft.com/office/powerpoint/2010/main" val="356177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Ahaz</a:t>
            </a:r>
            <a:endParaRPr lang="en-US" dirty="0"/>
          </a:p>
        </p:txBody>
      </p:sp>
      <p:sp>
        <p:nvSpPr>
          <p:cNvPr id="3" name="Content Placeholder 2"/>
          <p:cNvSpPr>
            <a:spLocks noGrp="1"/>
          </p:cNvSpPr>
          <p:nvPr>
            <p:ph idx="1"/>
          </p:nvPr>
        </p:nvSpPr>
        <p:spPr/>
        <p:txBody>
          <a:bodyPr>
            <a:normAutofit lnSpcReduction="10000"/>
          </a:bodyPr>
          <a:lstStyle/>
          <a:p>
            <a:r>
              <a:rPr lang="en-US" dirty="0" smtClean="0"/>
              <a:t>Send to </a:t>
            </a:r>
            <a:r>
              <a:rPr lang="en-US" dirty="0" err="1" smtClean="0"/>
              <a:t>Tiglath</a:t>
            </a:r>
            <a:r>
              <a:rPr lang="en-US" dirty="0" smtClean="0"/>
              <a:t> </a:t>
            </a:r>
            <a:r>
              <a:rPr lang="en-US" dirty="0" err="1" smtClean="0"/>
              <a:t>Pileser</a:t>
            </a:r>
            <a:r>
              <a:rPr lang="en-US" dirty="0" smtClean="0"/>
              <a:t> of Assyria for help</a:t>
            </a:r>
          </a:p>
          <a:p>
            <a:pPr lvl="1"/>
            <a:r>
              <a:rPr lang="en-US" dirty="0" smtClean="0"/>
              <a:t>Emptied the treasury of the palace and temple</a:t>
            </a:r>
          </a:p>
          <a:p>
            <a:pPr lvl="1"/>
            <a:r>
              <a:rPr lang="en-US" dirty="0" smtClean="0"/>
              <a:t>Assyria destroys Aram</a:t>
            </a:r>
          </a:p>
          <a:p>
            <a:pPr lvl="1"/>
            <a:r>
              <a:rPr lang="en-US" dirty="0" smtClean="0"/>
              <a:t>Deports Arameans</a:t>
            </a:r>
          </a:p>
          <a:p>
            <a:pPr lvl="1"/>
            <a:r>
              <a:rPr lang="en-US" dirty="0" smtClean="0"/>
              <a:t>Takes Eastern tribal areas from Israel</a:t>
            </a:r>
            <a:endParaRPr lang="en-US" dirty="0"/>
          </a:p>
          <a:p>
            <a:r>
              <a:rPr lang="en-US" dirty="0" smtClean="0"/>
              <a:t>Ahaz meets </a:t>
            </a:r>
            <a:r>
              <a:rPr lang="en-US" dirty="0" err="1" smtClean="0"/>
              <a:t>Tiglath</a:t>
            </a:r>
            <a:r>
              <a:rPr lang="en-US" dirty="0" smtClean="0"/>
              <a:t> </a:t>
            </a:r>
            <a:r>
              <a:rPr lang="en-US" dirty="0" err="1" smtClean="0"/>
              <a:t>Pileser</a:t>
            </a:r>
            <a:r>
              <a:rPr lang="en-US" dirty="0" smtClean="0"/>
              <a:t> in Damascus</a:t>
            </a:r>
          </a:p>
          <a:p>
            <a:pPr lvl="1"/>
            <a:r>
              <a:rPr lang="en-US" dirty="0" smtClean="0"/>
              <a:t>Sends drawings of an altar back to Jerusalem</a:t>
            </a:r>
          </a:p>
          <a:p>
            <a:pPr lvl="1"/>
            <a:r>
              <a:rPr lang="en-US" dirty="0" smtClean="0"/>
              <a:t>Returns and sacrifices on it.</a:t>
            </a:r>
          </a:p>
          <a:p>
            <a:pPr lvl="1"/>
            <a:r>
              <a:rPr lang="en-US" dirty="0" smtClean="0"/>
              <a:t>Remodels the temple</a:t>
            </a:r>
            <a:endParaRPr lang="en-US" dirty="0"/>
          </a:p>
        </p:txBody>
      </p:sp>
    </p:spTree>
    <p:extLst>
      <p:ext uri="{BB962C8B-B14F-4D97-AF65-F5344CB8AC3E}">
        <p14:creationId xmlns:p14="http://schemas.microsoft.com/office/powerpoint/2010/main" val="154947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Hezekiah</a:t>
            </a:r>
            <a:endParaRPr lang="en-US" dirty="0"/>
          </a:p>
        </p:txBody>
      </p:sp>
      <p:sp>
        <p:nvSpPr>
          <p:cNvPr id="3" name="Content Placeholder 2"/>
          <p:cNvSpPr>
            <a:spLocks noGrp="1"/>
          </p:cNvSpPr>
          <p:nvPr>
            <p:ph idx="1"/>
          </p:nvPr>
        </p:nvSpPr>
        <p:spPr/>
        <p:txBody>
          <a:bodyPr/>
          <a:lstStyle/>
          <a:p>
            <a:r>
              <a:rPr lang="en-US" dirty="0" smtClean="0"/>
              <a:t>Most righteous king since </a:t>
            </a:r>
            <a:r>
              <a:rPr lang="en-US" dirty="0" smtClean="0"/>
              <a:t>David</a:t>
            </a:r>
            <a:endParaRPr lang="en-US" dirty="0" smtClean="0"/>
          </a:p>
          <a:p>
            <a:r>
              <a:rPr lang="en-US" dirty="0" smtClean="0"/>
              <a:t>Removes high places</a:t>
            </a:r>
          </a:p>
          <a:p>
            <a:r>
              <a:rPr lang="en-US" dirty="0" smtClean="0"/>
              <a:t>Smashes sacred stones</a:t>
            </a:r>
          </a:p>
          <a:p>
            <a:r>
              <a:rPr lang="en-US" dirty="0" smtClean="0"/>
              <a:t>Cuts down </a:t>
            </a:r>
            <a:r>
              <a:rPr lang="en-US" dirty="0" err="1" smtClean="0"/>
              <a:t>Asherah</a:t>
            </a:r>
            <a:r>
              <a:rPr lang="en-US" dirty="0" smtClean="0"/>
              <a:t> poles</a:t>
            </a:r>
          </a:p>
          <a:p>
            <a:r>
              <a:rPr lang="en-US" dirty="0" smtClean="0"/>
              <a:t>Broke up the Bronze snake</a:t>
            </a:r>
          </a:p>
          <a:p>
            <a:r>
              <a:rPr lang="en-US" dirty="0" smtClean="0"/>
              <a:t>Repairs and purifies the temple</a:t>
            </a:r>
          </a:p>
          <a:p>
            <a:endParaRPr lang="en-US" dirty="0"/>
          </a:p>
        </p:txBody>
      </p:sp>
    </p:spTree>
    <p:extLst>
      <p:ext uri="{BB962C8B-B14F-4D97-AF65-F5344CB8AC3E}">
        <p14:creationId xmlns:p14="http://schemas.microsoft.com/office/powerpoint/2010/main" val="180353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Celebrates Passover</a:t>
            </a:r>
            <a:endParaRPr lang="en-US" dirty="0"/>
          </a:p>
        </p:txBody>
      </p:sp>
      <p:sp>
        <p:nvSpPr>
          <p:cNvPr id="3" name="Content Placeholder 2"/>
          <p:cNvSpPr>
            <a:spLocks noGrp="1"/>
          </p:cNvSpPr>
          <p:nvPr>
            <p:ph idx="1"/>
          </p:nvPr>
        </p:nvSpPr>
        <p:spPr/>
        <p:txBody>
          <a:bodyPr/>
          <a:lstStyle/>
          <a:p>
            <a:r>
              <a:rPr lang="en-US" dirty="0" smtClean="0"/>
              <a:t>14</a:t>
            </a:r>
            <a:r>
              <a:rPr lang="en-US" baseline="30000" dirty="0" smtClean="0"/>
              <a:t>th</a:t>
            </a:r>
            <a:r>
              <a:rPr lang="en-US" dirty="0" smtClean="0"/>
              <a:t> day of the 2</a:t>
            </a:r>
            <a:r>
              <a:rPr lang="en-US" baseline="30000" dirty="0" smtClean="0"/>
              <a:t>nd</a:t>
            </a:r>
            <a:r>
              <a:rPr lang="en-US" dirty="0" smtClean="0"/>
              <a:t> month</a:t>
            </a:r>
          </a:p>
          <a:p>
            <a:pPr lvl="1"/>
            <a:r>
              <a:rPr lang="en-US" dirty="0" smtClean="0"/>
              <a:t>Not enough priests were consecrated</a:t>
            </a:r>
          </a:p>
          <a:p>
            <a:r>
              <a:rPr lang="en-US" dirty="0" smtClean="0"/>
              <a:t>Invites Ephraim &amp; Manasseh</a:t>
            </a:r>
          </a:p>
          <a:p>
            <a:pPr lvl="1"/>
            <a:r>
              <a:rPr lang="en-US" dirty="0" smtClean="0"/>
              <a:t>Just before the Siege of Samaria by Assyrians</a:t>
            </a:r>
            <a:endParaRPr lang="en-US" dirty="0"/>
          </a:p>
          <a:p>
            <a:r>
              <a:rPr lang="en-US" dirty="0" smtClean="0"/>
              <a:t>Celebrate an extra 7 days</a:t>
            </a:r>
            <a:endParaRPr lang="en-US" dirty="0"/>
          </a:p>
        </p:txBody>
      </p:sp>
    </p:spTree>
    <p:extLst>
      <p:ext uri="{BB962C8B-B14F-4D97-AF65-F5344CB8AC3E}">
        <p14:creationId xmlns:p14="http://schemas.microsoft.com/office/powerpoint/2010/main" val="126153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Attacked by Sennacherib</a:t>
            </a:r>
            <a:endParaRPr lang="en-US" dirty="0"/>
          </a:p>
        </p:txBody>
      </p:sp>
      <p:sp>
        <p:nvSpPr>
          <p:cNvPr id="3" name="Content Placeholder 2"/>
          <p:cNvSpPr>
            <a:spLocks noGrp="1"/>
          </p:cNvSpPr>
          <p:nvPr>
            <p:ph idx="1"/>
          </p:nvPr>
        </p:nvSpPr>
        <p:spPr/>
        <p:txBody>
          <a:bodyPr/>
          <a:lstStyle/>
          <a:p>
            <a:r>
              <a:rPr lang="en-US" dirty="0" smtClean="0"/>
              <a:t>713-711 </a:t>
            </a:r>
            <a:r>
              <a:rPr lang="en-US" dirty="0" smtClean="0"/>
              <a:t>BC</a:t>
            </a:r>
          </a:p>
          <a:p>
            <a:r>
              <a:rPr lang="en-US" dirty="0" smtClean="0"/>
              <a:t>Lays siege to fortified cities of Judah</a:t>
            </a:r>
            <a:endParaRPr lang="en-US" dirty="0"/>
          </a:p>
          <a:p>
            <a:pPr lvl="1"/>
            <a:r>
              <a:rPr lang="en-US" dirty="0" smtClean="0"/>
              <a:t>Most famously Lachish</a:t>
            </a:r>
          </a:p>
        </p:txBody>
      </p:sp>
    </p:spTree>
    <p:extLst>
      <p:ext uri="{BB962C8B-B14F-4D97-AF65-F5344CB8AC3E}">
        <p14:creationId xmlns:p14="http://schemas.microsoft.com/office/powerpoint/2010/main" val="22002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Lachish</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 t="-1" r="51163" b="-833"/>
          <a:stretch/>
        </p:blipFill>
        <p:spPr>
          <a:xfrm>
            <a:off x="0" y="1534076"/>
            <a:ext cx="9144000" cy="3383280"/>
          </a:xfrm>
        </p:spPr>
      </p:pic>
    </p:spTree>
    <p:extLst>
      <p:ext uri="{BB962C8B-B14F-4D97-AF65-F5344CB8AC3E}">
        <p14:creationId xmlns:p14="http://schemas.microsoft.com/office/powerpoint/2010/main" val="238904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Lachish</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057" r="3113"/>
          <a:stretch/>
        </p:blipFill>
        <p:spPr>
          <a:xfrm>
            <a:off x="0" y="1598730"/>
            <a:ext cx="9144000" cy="3355321"/>
          </a:xfrm>
        </p:spPr>
      </p:pic>
    </p:spTree>
    <p:extLst>
      <p:ext uri="{BB962C8B-B14F-4D97-AF65-F5344CB8AC3E}">
        <p14:creationId xmlns:p14="http://schemas.microsoft.com/office/powerpoint/2010/main" val="356837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Sennacherib and Jerusalem</a:t>
            </a:r>
            <a:endParaRPr lang="en-US" dirty="0"/>
          </a:p>
        </p:txBody>
      </p:sp>
      <p:sp>
        <p:nvSpPr>
          <p:cNvPr id="3" name="Content Placeholder 2"/>
          <p:cNvSpPr>
            <a:spLocks noGrp="1"/>
          </p:cNvSpPr>
          <p:nvPr>
            <p:ph idx="1"/>
          </p:nvPr>
        </p:nvSpPr>
        <p:spPr/>
        <p:txBody>
          <a:bodyPr/>
          <a:lstStyle/>
          <a:p>
            <a:r>
              <a:rPr lang="en-US" dirty="0" smtClean="0"/>
              <a:t>Hezekiah diverts the water</a:t>
            </a:r>
          </a:p>
          <a:p>
            <a:r>
              <a:rPr lang="en-US" dirty="0" smtClean="0"/>
              <a:t>Sends the Rabshakeh with a threat</a:t>
            </a:r>
          </a:p>
          <a:p>
            <a:r>
              <a:rPr lang="en-US" dirty="0" smtClean="0"/>
              <a:t>Sends a threatening letter</a:t>
            </a:r>
          </a:p>
          <a:p>
            <a:r>
              <a:rPr lang="en-US" dirty="0" smtClean="0"/>
              <a:t>Isaiah prophesies Assyria's defeat</a:t>
            </a:r>
          </a:p>
          <a:p>
            <a:r>
              <a:rPr lang="en-US" dirty="0" smtClean="0"/>
              <a:t>Angel of the Lord destroys 185,000 soldiers in the camp of Assyria</a:t>
            </a:r>
            <a:endParaRPr lang="en-US" dirty="0"/>
          </a:p>
        </p:txBody>
      </p:sp>
    </p:spTree>
    <p:extLst>
      <p:ext uri="{BB962C8B-B14F-4D97-AF65-F5344CB8AC3E}">
        <p14:creationId xmlns:p14="http://schemas.microsoft.com/office/powerpoint/2010/main" val="41084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1B870-3ABE-8A68-BABD-86B09B179A28}"/>
              </a:ext>
            </a:extLst>
          </p:cNvPr>
          <p:cNvSpPr>
            <a:spLocks noGrp="1"/>
          </p:cNvSpPr>
          <p:nvPr>
            <p:ph type="title"/>
          </p:nvPr>
        </p:nvSpPr>
        <p:spPr/>
        <p:txBody>
          <a:bodyPr/>
          <a:lstStyle/>
          <a:p>
            <a:r>
              <a:rPr lang="en-US" dirty="0" smtClean="0"/>
              <a:t>Joel 2:28-29</a:t>
            </a:r>
            <a:endParaRPr lang="en-US" dirty="0"/>
          </a:p>
        </p:txBody>
      </p:sp>
      <p:sp>
        <p:nvSpPr>
          <p:cNvPr id="3" name="Content Placeholder 2">
            <a:extLst>
              <a:ext uri="{FF2B5EF4-FFF2-40B4-BE49-F238E27FC236}">
                <a16:creationId xmlns="" xmlns:a16="http://schemas.microsoft.com/office/drawing/2014/main" id="{44E29489-1A33-816A-5A69-FD1B247291F9}"/>
              </a:ext>
            </a:extLst>
          </p:cNvPr>
          <p:cNvSpPr>
            <a:spLocks noGrp="1"/>
          </p:cNvSpPr>
          <p:nvPr>
            <p:ph idx="1"/>
          </p:nvPr>
        </p:nvSpPr>
        <p:spPr>
          <a:xfrm>
            <a:off x="628650" y="1521354"/>
            <a:ext cx="8305488" cy="3830135"/>
          </a:xfrm>
        </p:spPr>
        <p:txBody>
          <a:bodyPr>
            <a:normAutofit/>
          </a:bodyPr>
          <a:lstStyle/>
          <a:p>
            <a:pPr marL="0" indent="0">
              <a:buNone/>
            </a:pPr>
            <a:r>
              <a:rPr lang="en-US" b="1" baseline="30000" dirty="0">
                <a:effectLst/>
              </a:rPr>
              <a:t>28 </a:t>
            </a:r>
            <a:r>
              <a:rPr lang="en-US" dirty="0">
                <a:effectLst/>
              </a:rPr>
              <a:t> “And it shall come to pass afterward,</a:t>
            </a:r>
            <a:r>
              <a:rPr lang="en-US" dirty="0"/>
              <a:t/>
            </a:r>
            <a:br>
              <a:rPr lang="en-US" dirty="0"/>
            </a:br>
            <a:r>
              <a:rPr lang="en-US" dirty="0">
                <a:effectLst/>
              </a:rPr>
              <a:t>    that I will pour out my Spirit on all flesh;</a:t>
            </a:r>
            <a:r>
              <a:rPr lang="en-US" dirty="0"/>
              <a:t/>
            </a:r>
            <a:br>
              <a:rPr lang="en-US" dirty="0"/>
            </a:br>
            <a:r>
              <a:rPr lang="en-US" dirty="0">
                <a:effectLst/>
              </a:rPr>
              <a:t>your sons and your daughters shall prophesy,</a:t>
            </a:r>
            <a:r>
              <a:rPr lang="en-US" dirty="0"/>
              <a:t/>
            </a:r>
            <a:br>
              <a:rPr lang="en-US" dirty="0"/>
            </a:br>
            <a:r>
              <a:rPr lang="en-US" dirty="0">
                <a:effectLst/>
              </a:rPr>
              <a:t>    your old men shall dream dreams,</a:t>
            </a:r>
            <a:r>
              <a:rPr lang="en-US" dirty="0"/>
              <a:t/>
            </a:r>
            <a:br>
              <a:rPr lang="en-US" dirty="0"/>
            </a:br>
            <a:r>
              <a:rPr lang="en-US" dirty="0">
                <a:effectLst/>
              </a:rPr>
              <a:t>    and your young men shall see visions.</a:t>
            </a:r>
            <a:r>
              <a:rPr lang="en-US" dirty="0"/>
              <a:t/>
            </a:r>
            <a:br>
              <a:rPr lang="en-US" dirty="0"/>
            </a:br>
            <a:r>
              <a:rPr lang="en-US" b="1" baseline="30000" dirty="0">
                <a:effectLst/>
              </a:rPr>
              <a:t>29 </a:t>
            </a:r>
            <a:r>
              <a:rPr lang="en-US" dirty="0">
                <a:effectLst/>
              </a:rPr>
              <a:t>Even on the male and female servants</a:t>
            </a:r>
            <a:r>
              <a:rPr lang="en-US" dirty="0"/>
              <a:t/>
            </a:r>
            <a:br>
              <a:rPr lang="en-US" dirty="0"/>
            </a:br>
            <a:r>
              <a:rPr lang="en-US" dirty="0">
                <a:effectLst/>
              </a:rPr>
              <a:t>    in those days I will pour out my Spirit.</a:t>
            </a:r>
            <a:endParaRPr lang="en-US" dirty="0"/>
          </a:p>
        </p:txBody>
      </p:sp>
    </p:spTree>
    <p:extLst>
      <p:ext uri="{BB962C8B-B14F-4D97-AF65-F5344CB8AC3E}">
        <p14:creationId xmlns:p14="http://schemas.microsoft.com/office/powerpoint/2010/main" val="4814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9843" y="-9439"/>
            <a:ext cx="3816297" cy="5724446"/>
          </a:xfrm>
        </p:spPr>
      </p:pic>
    </p:spTree>
    <p:extLst>
      <p:ext uri="{BB962C8B-B14F-4D97-AF65-F5344CB8AC3E}">
        <p14:creationId xmlns:p14="http://schemas.microsoft.com/office/powerpoint/2010/main" val="22532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Hezekiah’s Illness</a:t>
            </a:r>
            <a:endParaRPr lang="en-US" dirty="0"/>
          </a:p>
        </p:txBody>
      </p:sp>
      <p:sp>
        <p:nvSpPr>
          <p:cNvPr id="3" name="Content Placeholder 2"/>
          <p:cNvSpPr>
            <a:spLocks noGrp="1"/>
          </p:cNvSpPr>
          <p:nvPr>
            <p:ph idx="1"/>
          </p:nvPr>
        </p:nvSpPr>
        <p:spPr/>
        <p:txBody>
          <a:bodyPr/>
          <a:lstStyle/>
          <a:p>
            <a:r>
              <a:rPr lang="en-US" dirty="0" smtClean="0"/>
              <a:t>During this time he gets sick</a:t>
            </a:r>
          </a:p>
          <a:p>
            <a:r>
              <a:rPr lang="en-US" dirty="0" smtClean="0"/>
              <a:t>Isaiah tells him he is going to die</a:t>
            </a:r>
          </a:p>
          <a:p>
            <a:pPr lvl="1"/>
            <a:r>
              <a:rPr lang="en-US" dirty="0" smtClean="0"/>
              <a:t>Hezekiah cries out to God </a:t>
            </a:r>
          </a:p>
          <a:p>
            <a:pPr lvl="1"/>
            <a:r>
              <a:rPr lang="en-US" dirty="0" smtClean="0"/>
              <a:t>Isaiah returns with a sign for healing – 15 more years</a:t>
            </a:r>
          </a:p>
          <a:p>
            <a:r>
              <a:rPr lang="en-US" dirty="0" smtClean="0"/>
              <a:t>Shadow goes backwards</a:t>
            </a:r>
          </a:p>
          <a:p>
            <a:r>
              <a:rPr lang="en-US" dirty="0" smtClean="0"/>
              <a:t>Babylonians notice and send envoys</a:t>
            </a:r>
          </a:p>
          <a:p>
            <a:r>
              <a:rPr lang="en-US" dirty="0" smtClean="0"/>
              <a:t>Hezekiah becomes proud</a:t>
            </a:r>
            <a:endParaRPr lang="en-US" dirty="0"/>
          </a:p>
          <a:p>
            <a:endParaRPr lang="en-US" dirty="0"/>
          </a:p>
        </p:txBody>
      </p:sp>
    </p:spTree>
    <p:extLst>
      <p:ext uri="{BB962C8B-B14F-4D97-AF65-F5344CB8AC3E}">
        <p14:creationId xmlns:p14="http://schemas.microsoft.com/office/powerpoint/2010/main" val="176781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a:t>
            </a:r>
            <a:endParaRPr lang="en-US" dirty="0"/>
          </a:p>
        </p:txBody>
      </p:sp>
      <p:sp>
        <p:nvSpPr>
          <p:cNvPr id="3" name="Content Placeholder 2"/>
          <p:cNvSpPr>
            <a:spLocks noGrp="1"/>
          </p:cNvSpPr>
          <p:nvPr>
            <p:ph idx="1"/>
          </p:nvPr>
        </p:nvSpPr>
        <p:spPr/>
        <p:txBody>
          <a:bodyPr>
            <a:normAutofit/>
          </a:bodyPr>
          <a:lstStyle/>
          <a:p>
            <a:r>
              <a:rPr lang="en-US" dirty="0" smtClean="0"/>
              <a:t>Longest Prophet, 2</a:t>
            </a:r>
            <a:r>
              <a:rPr lang="en-US" baseline="30000" dirty="0" smtClean="0"/>
              <a:t>nd</a:t>
            </a:r>
            <a:r>
              <a:rPr lang="en-US" dirty="0" smtClean="0"/>
              <a:t> longest OT Book</a:t>
            </a:r>
          </a:p>
          <a:p>
            <a:r>
              <a:rPr lang="en-US" dirty="0" smtClean="0"/>
              <a:t>Prophesies during the reigns of </a:t>
            </a:r>
            <a:r>
              <a:rPr lang="en-US" dirty="0" err="1" smtClean="0"/>
              <a:t>Uzziah</a:t>
            </a:r>
            <a:r>
              <a:rPr lang="en-US" dirty="0" smtClean="0"/>
              <a:t>, </a:t>
            </a:r>
            <a:r>
              <a:rPr lang="en-US" dirty="0" err="1" smtClean="0"/>
              <a:t>Jotham</a:t>
            </a:r>
            <a:r>
              <a:rPr lang="en-US" dirty="0" smtClean="0"/>
              <a:t>, Ahaz and Hezekiah </a:t>
            </a:r>
          </a:p>
          <a:p>
            <a:pPr lvl="1"/>
            <a:r>
              <a:rPr lang="en-US" dirty="0" smtClean="0"/>
              <a:t>Approximately 65 years</a:t>
            </a:r>
          </a:p>
          <a:p>
            <a:r>
              <a:rPr lang="en-US" dirty="0" smtClean="0"/>
              <a:t>Killed early in Manasseh’s reign</a:t>
            </a:r>
          </a:p>
          <a:p>
            <a:pPr lvl="1"/>
            <a:r>
              <a:rPr lang="en-US" dirty="0" smtClean="0"/>
              <a:t>Hebrews 11:37a </a:t>
            </a:r>
          </a:p>
          <a:p>
            <a:pPr lvl="1"/>
            <a:r>
              <a:rPr lang="en-US" dirty="0" smtClean="0">
                <a:effectLst/>
              </a:rPr>
              <a:t>“They </a:t>
            </a:r>
            <a:r>
              <a:rPr lang="en-US" dirty="0">
                <a:effectLst/>
              </a:rPr>
              <a:t>were stoned, they were sawn in </a:t>
            </a:r>
            <a:r>
              <a:rPr lang="en-US" dirty="0" smtClean="0">
                <a:effectLst/>
              </a:rPr>
              <a:t>two,</a:t>
            </a:r>
            <a:r>
              <a:rPr lang="en-US" dirty="0">
                <a:effectLst/>
              </a:rPr>
              <a:t> they were killed with the sword</a:t>
            </a:r>
            <a:r>
              <a:rPr lang="en-US" dirty="0" smtClean="0">
                <a:effectLst/>
              </a:rPr>
              <a:t>.”</a:t>
            </a:r>
            <a:endParaRPr lang="en-US" dirty="0" smtClean="0"/>
          </a:p>
          <a:p>
            <a:endParaRPr lang="en-US" dirty="0"/>
          </a:p>
        </p:txBody>
      </p:sp>
    </p:spTree>
    <p:extLst>
      <p:ext uri="{BB962C8B-B14F-4D97-AF65-F5344CB8AC3E}">
        <p14:creationId xmlns:p14="http://schemas.microsoft.com/office/powerpoint/2010/main" val="334964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Oversimplified Outline</a:t>
            </a:r>
            <a:endParaRPr lang="en-US" dirty="0"/>
          </a:p>
        </p:txBody>
      </p:sp>
      <p:sp>
        <p:nvSpPr>
          <p:cNvPr id="3" name="Content Placeholder 2"/>
          <p:cNvSpPr>
            <a:spLocks noGrp="1"/>
          </p:cNvSpPr>
          <p:nvPr>
            <p:ph idx="1"/>
          </p:nvPr>
        </p:nvSpPr>
        <p:spPr/>
        <p:txBody>
          <a:bodyPr/>
          <a:lstStyle/>
          <a:p>
            <a:r>
              <a:rPr lang="en-US" dirty="0" smtClean="0"/>
              <a:t>Chapters 1-35 – Judgement &amp; Destruction</a:t>
            </a:r>
          </a:p>
          <a:p>
            <a:r>
              <a:rPr lang="en-US" dirty="0" smtClean="0"/>
              <a:t>Chapters 36-39 – Hezekiah’s Reign</a:t>
            </a:r>
          </a:p>
          <a:p>
            <a:r>
              <a:rPr lang="en-US" dirty="0" smtClean="0"/>
              <a:t>Chapters 40-66 – Comfort &amp; Restoration</a:t>
            </a:r>
            <a:endParaRPr lang="en-US" dirty="0"/>
          </a:p>
        </p:txBody>
      </p:sp>
    </p:spTree>
    <p:extLst>
      <p:ext uri="{BB962C8B-B14F-4D97-AF65-F5344CB8AC3E}">
        <p14:creationId xmlns:p14="http://schemas.microsoft.com/office/powerpoint/2010/main" val="266670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Isaiah</a:t>
            </a:r>
            <a:endParaRPr lang="en-US" dirty="0"/>
          </a:p>
        </p:txBody>
      </p:sp>
      <p:sp>
        <p:nvSpPr>
          <p:cNvPr id="3" name="Content Placeholder 2"/>
          <p:cNvSpPr>
            <a:spLocks noGrp="1"/>
          </p:cNvSpPr>
          <p:nvPr>
            <p:ph idx="1"/>
          </p:nvPr>
        </p:nvSpPr>
        <p:spPr/>
        <p:txBody>
          <a:bodyPr/>
          <a:lstStyle/>
          <a:p>
            <a:r>
              <a:rPr lang="en-US" dirty="0" smtClean="0"/>
              <a:t>Vision of God’s Throne – Isa. 6</a:t>
            </a:r>
          </a:p>
          <a:p>
            <a:r>
              <a:rPr lang="en-US" dirty="0" smtClean="0"/>
              <a:t>Prophesies demise of Aram and Israel – Isa. </a:t>
            </a:r>
            <a:r>
              <a:rPr lang="en-US" dirty="0"/>
              <a:t>7</a:t>
            </a:r>
            <a:endParaRPr lang="en-US" dirty="0" smtClean="0"/>
          </a:p>
          <a:p>
            <a:pPr lvl="1"/>
            <a:r>
              <a:rPr lang="en-US" dirty="0" smtClean="0"/>
              <a:t>And the virgin birth of Jesus</a:t>
            </a:r>
          </a:p>
          <a:p>
            <a:r>
              <a:rPr lang="en-US" dirty="0" smtClean="0"/>
              <a:t>Prophecies deliverance of Jerusalem – Isa. 37</a:t>
            </a:r>
          </a:p>
          <a:p>
            <a:pPr lvl="1"/>
            <a:r>
              <a:rPr lang="en-US" dirty="0" smtClean="0"/>
              <a:t>When Sennacherib attacks Hezekiah</a:t>
            </a:r>
          </a:p>
          <a:p>
            <a:r>
              <a:rPr lang="en-US" dirty="0" smtClean="0"/>
              <a:t>Prophecies Rebuilding Jerusalem – Isa. 44-45</a:t>
            </a:r>
          </a:p>
          <a:p>
            <a:pPr lvl="1"/>
            <a:r>
              <a:rPr lang="en-US" dirty="0" smtClean="0"/>
              <a:t>Names Cyrus the Persian King who commands it.</a:t>
            </a:r>
            <a:endParaRPr lang="en-US" dirty="0"/>
          </a:p>
        </p:txBody>
      </p:sp>
    </p:spTree>
    <p:extLst>
      <p:ext uri="{BB962C8B-B14F-4D97-AF65-F5344CB8AC3E}">
        <p14:creationId xmlns:p14="http://schemas.microsoft.com/office/powerpoint/2010/main" val="395492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Isaiah</a:t>
            </a:r>
            <a:endParaRPr lang="en-US" dirty="0"/>
          </a:p>
        </p:txBody>
      </p:sp>
      <p:sp>
        <p:nvSpPr>
          <p:cNvPr id="3" name="Content Placeholder 2"/>
          <p:cNvSpPr>
            <a:spLocks noGrp="1"/>
          </p:cNvSpPr>
          <p:nvPr>
            <p:ph idx="1"/>
          </p:nvPr>
        </p:nvSpPr>
        <p:spPr/>
        <p:txBody>
          <a:bodyPr/>
          <a:lstStyle/>
          <a:p>
            <a:r>
              <a:rPr lang="en-US" dirty="0" smtClean="0"/>
              <a:t>Describes the Death of Jesus – Isa. 52-53</a:t>
            </a:r>
          </a:p>
          <a:p>
            <a:r>
              <a:rPr lang="en-US" dirty="0" smtClean="0"/>
              <a:t>Prophesies the New Heaven and Earth – Isa. 65-66</a:t>
            </a:r>
            <a:endParaRPr lang="en-US" dirty="0"/>
          </a:p>
        </p:txBody>
      </p:sp>
    </p:spTree>
    <p:extLst>
      <p:ext uri="{BB962C8B-B14F-4D97-AF65-F5344CB8AC3E}">
        <p14:creationId xmlns:p14="http://schemas.microsoft.com/office/powerpoint/2010/main" val="299507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Micah</a:t>
            </a:r>
            <a:endParaRPr lang="en-US" dirty="0"/>
          </a:p>
        </p:txBody>
      </p:sp>
      <p:sp>
        <p:nvSpPr>
          <p:cNvPr id="3" name="Content Placeholder 2"/>
          <p:cNvSpPr>
            <a:spLocks noGrp="1"/>
          </p:cNvSpPr>
          <p:nvPr>
            <p:ph idx="1"/>
          </p:nvPr>
        </p:nvSpPr>
        <p:spPr/>
        <p:txBody>
          <a:bodyPr/>
          <a:lstStyle/>
          <a:p>
            <a:r>
              <a:rPr lang="en-US" dirty="0" smtClean="0"/>
              <a:t>Prophesies during reigns of </a:t>
            </a:r>
            <a:r>
              <a:rPr lang="en-US" dirty="0" err="1" smtClean="0"/>
              <a:t>Jotham</a:t>
            </a:r>
            <a:r>
              <a:rPr lang="en-US" dirty="0" smtClean="0"/>
              <a:t>, Ahaz &amp; Hezekiah</a:t>
            </a:r>
          </a:p>
          <a:p>
            <a:r>
              <a:rPr lang="en-US" dirty="0" smtClean="0"/>
              <a:t>7 Chapters</a:t>
            </a:r>
          </a:p>
          <a:p>
            <a:r>
              <a:rPr lang="en-US" dirty="0" smtClean="0"/>
              <a:t>References in Jeremiah 26:18</a:t>
            </a:r>
          </a:p>
          <a:p>
            <a:endParaRPr lang="en-US" dirty="0"/>
          </a:p>
        </p:txBody>
      </p:sp>
    </p:spTree>
    <p:extLst>
      <p:ext uri="{BB962C8B-B14F-4D97-AF65-F5344CB8AC3E}">
        <p14:creationId xmlns:p14="http://schemas.microsoft.com/office/powerpoint/2010/main" val="426156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Micah</a:t>
            </a:r>
            <a:endParaRPr lang="en-US" dirty="0"/>
          </a:p>
        </p:txBody>
      </p:sp>
      <p:sp>
        <p:nvSpPr>
          <p:cNvPr id="3" name="Content Placeholder 2"/>
          <p:cNvSpPr>
            <a:spLocks noGrp="1"/>
          </p:cNvSpPr>
          <p:nvPr>
            <p:ph idx="1"/>
          </p:nvPr>
        </p:nvSpPr>
        <p:spPr/>
        <p:txBody>
          <a:bodyPr/>
          <a:lstStyle/>
          <a:p>
            <a:r>
              <a:rPr lang="en-US" dirty="0" smtClean="0"/>
              <a:t>Millennial Prophecy – Micah 4</a:t>
            </a:r>
          </a:p>
          <a:p>
            <a:r>
              <a:rPr lang="en-US" dirty="0" smtClean="0"/>
              <a:t>Bethlehem identified – Micah 5</a:t>
            </a:r>
          </a:p>
          <a:p>
            <a:pPr lvl="1"/>
            <a:r>
              <a:rPr lang="en-US" dirty="0" smtClean="0"/>
              <a:t>Birthplace of Jesus referenced in Matthew 2</a:t>
            </a:r>
          </a:p>
          <a:p>
            <a:endParaRPr lang="en-US" dirty="0"/>
          </a:p>
        </p:txBody>
      </p:sp>
    </p:spTree>
    <p:extLst>
      <p:ext uri="{BB962C8B-B14F-4D97-AF65-F5344CB8AC3E}">
        <p14:creationId xmlns:p14="http://schemas.microsoft.com/office/powerpoint/2010/main" val="2071512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latin typeface="Georgia" panose="02040502050405020303" pitchFamily="18" charset="0"/>
              </a:rPr>
              <a:t>Mountaintop Prophecy</a:t>
            </a:r>
            <a:endParaRPr lang="en-US" dirty="0">
              <a:effectLst>
                <a:outerShdw blurRad="38100" dist="38100" dir="2700000" algn="tl">
                  <a:srgbClr val="000000">
                    <a:alpha val="43137"/>
                  </a:srgbClr>
                </a:outerShdw>
              </a:effectLst>
              <a:latin typeface="Georgia" panose="02040502050405020303" pitchFamily="18" charset="0"/>
            </a:endParaRPr>
          </a:p>
        </p:txBody>
      </p:sp>
      <p:sp>
        <p:nvSpPr>
          <p:cNvPr id="3" name="Subtitle 2"/>
          <p:cNvSpPr>
            <a:spLocks noGrp="1"/>
          </p:cNvSpPr>
          <p:nvPr>
            <p:ph type="subTitle" idx="1"/>
          </p:nvPr>
        </p:nvSpPr>
        <p:spPr/>
        <p:txBody>
          <a:bodyPr>
            <a:normAutofit/>
          </a:bodyPr>
          <a:lstStyle/>
          <a:p>
            <a:r>
              <a:rPr lang="en-US" sz="2800" dirty="0" smtClean="0">
                <a:effectLst>
                  <a:outerShdw blurRad="38100" dist="38100" dir="2700000" algn="tl">
                    <a:srgbClr val="000000">
                      <a:alpha val="43137"/>
                    </a:srgbClr>
                  </a:outerShdw>
                </a:effectLst>
              </a:rPr>
              <a:t>Interpreting Biblical Prophecy</a:t>
            </a:r>
            <a:endParaRPr lang="en-US" sz="2800" dirty="0">
              <a:effectLst>
                <a:outerShdw blurRad="38100" dist="38100" dir="2700000" algn="tl">
                  <a:srgbClr val="000000">
                    <a:alpha val="43137"/>
                  </a:srgbClr>
                </a:outerShdw>
              </a:effectLst>
            </a:endParaRPr>
          </a:p>
        </p:txBody>
      </p:sp>
      <p:sp>
        <p:nvSpPr>
          <p:cNvPr id="5" name="Rectangle 4"/>
          <p:cNvSpPr/>
          <p:nvPr/>
        </p:nvSpPr>
        <p:spPr>
          <a:xfrm>
            <a:off x="2496312" y="2906682"/>
            <a:ext cx="4160520" cy="1224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69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023" y="0"/>
            <a:ext cx="8581869" cy="5721246"/>
          </a:xfrm>
        </p:spPr>
      </p:pic>
    </p:spTree>
    <p:extLst>
      <p:ext uri="{BB962C8B-B14F-4D97-AF65-F5344CB8AC3E}">
        <p14:creationId xmlns:p14="http://schemas.microsoft.com/office/powerpoint/2010/main" val="366150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Foundations For Faith</a:t>
            </a:r>
          </a:p>
        </p:txBody>
      </p:sp>
      <p:sp>
        <p:nvSpPr>
          <p:cNvPr id="3" name="Subtitle 2"/>
          <p:cNvSpPr>
            <a:spLocks noGrp="1"/>
          </p:cNvSpPr>
          <p:nvPr>
            <p:ph type="subTitle" idx="1"/>
          </p:nvPr>
        </p:nvSpPr>
        <p:spPr/>
        <p:txBody>
          <a:bodyPr>
            <a:normAutofit/>
          </a:bodyPr>
          <a:lstStyle/>
          <a:p>
            <a:r>
              <a:rPr lang="en-US" sz="2800" dirty="0" err="1" smtClean="0">
                <a:effectLst>
                  <a:outerShdw blurRad="38100" dist="38100" dir="2700000" algn="tl">
                    <a:srgbClr val="000000">
                      <a:alpha val="43137"/>
                    </a:srgbClr>
                  </a:outerShdw>
                </a:effectLst>
              </a:rPr>
              <a:t>Jotham</a:t>
            </a:r>
            <a:r>
              <a:rPr lang="en-US" sz="2800" dirty="0" smtClean="0">
                <a:effectLst>
                  <a:outerShdw blurRad="38100" dist="38100" dir="2700000" algn="tl">
                    <a:srgbClr val="000000">
                      <a:alpha val="43137"/>
                    </a:srgbClr>
                  </a:outerShdw>
                </a:effectLst>
              </a:rPr>
              <a:t>, Ahaz &amp; Hezekiah</a:t>
            </a:r>
            <a:endParaRPr lang="en-US" sz="2800" dirty="0">
              <a:effectLst>
                <a:outerShdw blurRad="38100" dist="38100" dir="2700000" algn="tl">
                  <a:srgbClr val="000000">
                    <a:alpha val="43137"/>
                  </a:srgbClr>
                </a:outerShdw>
              </a:effectLst>
            </a:endParaRPr>
          </a:p>
        </p:txBody>
      </p:sp>
      <p:sp>
        <p:nvSpPr>
          <p:cNvPr id="5" name="Rectangle 4"/>
          <p:cNvSpPr/>
          <p:nvPr/>
        </p:nvSpPr>
        <p:spPr>
          <a:xfrm>
            <a:off x="2496312" y="2906682"/>
            <a:ext cx="4160520" cy="1224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894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642" t="42921" r="320" b="18629"/>
          <a:stretch/>
        </p:blipFill>
        <p:spPr>
          <a:xfrm>
            <a:off x="0" y="0"/>
            <a:ext cx="9144000" cy="5760720"/>
          </a:xfrm>
        </p:spPr>
      </p:pic>
    </p:spTree>
    <p:extLst>
      <p:ext uri="{BB962C8B-B14F-4D97-AF65-F5344CB8AC3E}">
        <p14:creationId xmlns:p14="http://schemas.microsoft.com/office/powerpoint/2010/main" val="14694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11:2</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2 </a:t>
            </a:r>
            <a:r>
              <a:rPr lang="en-US" dirty="0">
                <a:effectLst/>
              </a:rPr>
              <a:t>“And now I will show you the truth. Behold, three more kings shall arise in Persia, and a fourth shall be far richer than all of them. And when he has become strong through his riches, he shall stir up all against the kingdom of Greece.</a:t>
            </a:r>
            <a:endParaRPr lang="en-US" dirty="0"/>
          </a:p>
        </p:txBody>
      </p:sp>
    </p:spTree>
    <p:extLst>
      <p:ext uri="{BB962C8B-B14F-4D97-AF65-F5344CB8AC3E}">
        <p14:creationId xmlns:p14="http://schemas.microsoft.com/office/powerpoint/2010/main" val="8025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Xerxes I</a:t>
            </a:r>
            <a:endParaRPr lang="en-US" dirty="0"/>
          </a:p>
        </p:txBody>
      </p:sp>
      <p:sp>
        <p:nvSpPr>
          <p:cNvPr id="3" name="Content Placeholder 2"/>
          <p:cNvSpPr>
            <a:spLocks noGrp="1"/>
          </p:cNvSpPr>
          <p:nvPr>
            <p:ph idx="1"/>
          </p:nvPr>
        </p:nvSpPr>
        <p:spPr/>
        <p:txBody>
          <a:bodyPr/>
          <a:lstStyle/>
          <a:p>
            <a:r>
              <a:rPr lang="en-US" dirty="0" smtClean="0"/>
              <a:t>Rules Persian Empire 485-465 BC</a:t>
            </a:r>
          </a:p>
          <a:p>
            <a:r>
              <a:rPr lang="en-US" dirty="0" smtClean="0"/>
              <a:t>480 BC launches invasion of Greece</a:t>
            </a:r>
          </a:p>
          <a:p>
            <a:pPr lvl="1"/>
            <a:r>
              <a:rPr lang="en-US" dirty="0" smtClean="0"/>
              <a:t>Large army drawn from across his Empire</a:t>
            </a:r>
          </a:p>
          <a:p>
            <a:pPr lvl="1"/>
            <a:r>
              <a:rPr lang="en-US" dirty="0" smtClean="0"/>
              <a:t>Defeated in the naval battle at Salamis 480 BC</a:t>
            </a:r>
          </a:p>
          <a:p>
            <a:pPr lvl="1"/>
            <a:r>
              <a:rPr lang="en-US" dirty="0" smtClean="0"/>
              <a:t>Defeated on land in the battle of Platea 479 BC</a:t>
            </a:r>
            <a:endParaRPr lang="en-US" dirty="0"/>
          </a:p>
        </p:txBody>
      </p:sp>
    </p:spTree>
    <p:extLst>
      <p:ext uri="{BB962C8B-B14F-4D97-AF65-F5344CB8AC3E}">
        <p14:creationId xmlns:p14="http://schemas.microsoft.com/office/powerpoint/2010/main" val="334575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11:3-4</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3 </a:t>
            </a:r>
            <a:r>
              <a:rPr lang="en-US" dirty="0">
                <a:effectLst/>
              </a:rPr>
              <a:t>Then a mighty king shall arise, who shall rule with great dominion and do as he wills. </a:t>
            </a:r>
            <a:r>
              <a:rPr lang="en-US" b="1" baseline="30000" dirty="0">
                <a:effectLst/>
              </a:rPr>
              <a:t>4 </a:t>
            </a:r>
            <a:r>
              <a:rPr lang="en-US" dirty="0">
                <a:effectLst/>
              </a:rPr>
              <a:t>And as soon as he has arisen, his kingdom shall be broken and divided toward the four winds of heaven, but not to his posterity, nor according to the authority with which he ruled, for his kingdom shall be plucked up and go to others besides these.</a:t>
            </a:r>
            <a:endParaRPr lang="en-US" dirty="0"/>
          </a:p>
        </p:txBody>
      </p:sp>
    </p:spTree>
    <p:extLst>
      <p:ext uri="{BB962C8B-B14F-4D97-AF65-F5344CB8AC3E}">
        <p14:creationId xmlns:p14="http://schemas.microsoft.com/office/powerpoint/2010/main" val="139964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the Great</a:t>
            </a:r>
            <a:endParaRPr lang="en-US" dirty="0"/>
          </a:p>
        </p:txBody>
      </p:sp>
      <p:sp>
        <p:nvSpPr>
          <p:cNvPr id="3" name="Content Placeholder 2"/>
          <p:cNvSpPr>
            <a:spLocks noGrp="1"/>
          </p:cNvSpPr>
          <p:nvPr>
            <p:ph idx="1"/>
          </p:nvPr>
        </p:nvSpPr>
        <p:spPr/>
        <p:txBody>
          <a:bodyPr/>
          <a:lstStyle/>
          <a:p>
            <a:r>
              <a:rPr lang="en-US" dirty="0" smtClean="0"/>
              <a:t>Rules 336-323 BC</a:t>
            </a:r>
          </a:p>
          <a:p>
            <a:pPr lvl="1"/>
            <a:r>
              <a:rPr lang="en-US" dirty="0" smtClean="0"/>
              <a:t>Destroys Persian Empire in 330 BC</a:t>
            </a:r>
          </a:p>
          <a:p>
            <a:pPr lvl="1"/>
            <a:r>
              <a:rPr lang="en-US" dirty="0" smtClean="0"/>
              <a:t>Kingdom split 4 ways after his death</a:t>
            </a:r>
          </a:p>
          <a:p>
            <a:pPr lvl="1"/>
            <a:r>
              <a:rPr lang="en-US" dirty="0" smtClean="0"/>
              <a:t>Egypt, Syria, Pergamum, Macedonia</a:t>
            </a:r>
            <a:endParaRPr lang="en-US" dirty="0"/>
          </a:p>
        </p:txBody>
      </p:sp>
    </p:spTree>
    <p:extLst>
      <p:ext uri="{BB962C8B-B14F-4D97-AF65-F5344CB8AC3E}">
        <p14:creationId xmlns:p14="http://schemas.microsoft.com/office/powerpoint/2010/main" val="97129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11:2b-3</a:t>
            </a:r>
            <a:endParaRPr lang="en-US" dirty="0"/>
          </a:p>
        </p:txBody>
      </p:sp>
      <p:sp>
        <p:nvSpPr>
          <p:cNvPr id="3" name="Content Placeholder 2"/>
          <p:cNvSpPr>
            <a:spLocks noGrp="1"/>
          </p:cNvSpPr>
          <p:nvPr>
            <p:ph idx="1"/>
          </p:nvPr>
        </p:nvSpPr>
        <p:spPr/>
        <p:txBody>
          <a:bodyPr/>
          <a:lstStyle/>
          <a:p>
            <a:r>
              <a:rPr lang="en-US" dirty="0">
                <a:effectLst/>
              </a:rPr>
              <a:t>And when he has become strong through his riches, he shall stir up all against the kingdom of Greece. </a:t>
            </a:r>
            <a:r>
              <a:rPr lang="en-US" b="1" baseline="30000" dirty="0">
                <a:effectLst/>
              </a:rPr>
              <a:t>3 </a:t>
            </a:r>
            <a:r>
              <a:rPr lang="en-US" dirty="0">
                <a:effectLst/>
              </a:rPr>
              <a:t>Then a mighty king shall arise, who shall rule with great dominion and do as he wills.</a:t>
            </a:r>
            <a:endParaRPr lang="en-US" dirty="0"/>
          </a:p>
        </p:txBody>
      </p:sp>
    </p:spTree>
    <p:extLst>
      <p:ext uri="{BB962C8B-B14F-4D97-AF65-F5344CB8AC3E}">
        <p14:creationId xmlns:p14="http://schemas.microsoft.com/office/powerpoint/2010/main" val="548615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Prophetic Valley</a:t>
            </a:r>
            <a:endParaRPr lang="en-US" dirty="0"/>
          </a:p>
        </p:txBody>
      </p:sp>
      <p:sp>
        <p:nvSpPr>
          <p:cNvPr id="3" name="Content Placeholder 2"/>
          <p:cNvSpPr>
            <a:spLocks noGrp="1"/>
          </p:cNvSpPr>
          <p:nvPr>
            <p:ph idx="1"/>
          </p:nvPr>
        </p:nvSpPr>
        <p:spPr/>
        <p:txBody>
          <a:bodyPr/>
          <a:lstStyle/>
          <a:p>
            <a:r>
              <a:rPr lang="en-US" dirty="0" smtClean="0"/>
              <a:t>Artaxerxes I 	465-424 BC</a:t>
            </a:r>
          </a:p>
          <a:p>
            <a:r>
              <a:rPr lang="en-US" dirty="0" smtClean="0"/>
              <a:t>Darius II 		424-404 BC</a:t>
            </a:r>
          </a:p>
          <a:p>
            <a:r>
              <a:rPr lang="en-US" dirty="0" smtClean="0"/>
              <a:t>Artaxerxes II	404-358 BC</a:t>
            </a:r>
          </a:p>
          <a:p>
            <a:r>
              <a:rPr lang="en-US" dirty="0" smtClean="0"/>
              <a:t>Artaxerxes III	358-338 BC</a:t>
            </a:r>
          </a:p>
          <a:p>
            <a:r>
              <a:rPr lang="en-US" dirty="0" smtClean="0"/>
              <a:t>Artaxerxes IV	338-336 BC</a:t>
            </a:r>
          </a:p>
          <a:p>
            <a:r>
              <a:rPr lang="en-US" dirty="0" smtClean="0"/>
              <a:t>Darius III		336-330 BC</a:t>
            </a:r>
            <a:endParaRPr lang="en-US" dirty="0"/>
          </a:p>
        </p:txBody>
      </p:sp>
    </p:spTree>
    <p:extLst>
      <p:ext uri="{BB962C8B-B14F-4D97-AF65-F5344CB8AC3E}">
        <p14:creationId xmlns:p14="http://schemas.microsoft.com/office/powerpoint/2010/main" val="999229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65:17</a:t>
            </a:r>
            <a:endParaRPr lang="en-US" dirty="0"/>
          </a:p>
        </p:txBody>
      </p:sp>
      <p:sp>
        <p:nvSpPr>
          <p:cNvPr id="3" name="Content Placeholder 2"/>
          <p:cNvSpPr>
            <a:spLocks noGrp="1"/>
          </p:cNvSpPr>
          <p:nvPr>
            <p:ph idx="1"/>
          </p:nvPr>
        </p:nvSpPr>
        <p:spPr/>
        <p:txBody>
          <a:bodyPr>
            <a:normAutofit/>
          </a:bodyPr>
          <a:lstStyle/>
          <a:p>
            <a:pPr marL="0" indent="0">
              <a:buNone/>
            </a:pPr>
            <a:r>
              <a:rPr lang="en-US" b="1" baseline="30000" dirty="0">
                <a:effectLst/>
              </a:rPr>
              <a:t>17 </a:t>
            </a:r>
            <a:r>
              <a:rPr lang="en-US" dirty="0">
                <a:effectLst/>
              </a:rPr>
              <a:t>“For behold, I create new heavens</a:t>
            </a:r>
            <a:r>
              <a:rPr lang="en-US" dirty="0"/>
              <a:t/>
            </a:r>
            <a:br>
              <a:rPr lang="en-US" dirty="0"/>
            </a:br>
            <a:r>
              <a:rPr lang="en-US" dirty="0">
                <a:effectLst/>
              </a:rPr>
              <a:t>    and a new earth,</a:t>
            </a:r>
            <a:r>
              <a:rPr lang="en-US" dirty="0"/>
              <a:t/>
            </a:r>
            <a:br>
              <a:rPr lang="en-US" dirty="0"/>
            </a:br>
            <a:r>
              <a:rPr lang="en-US" dirty="0">
                <a:effectLst/>
              </a:rPr>
              <a:t>and the former things shall not be remembered</a:t>
            </a:r>
            <a:r>
              <a:rPr lang="en-US" dirty="0"/>
              <a:t/>
            </a:r>
            <a:br>
              <a:rPr lang="en-US" dirty="0"/>
            </a:br>
            <a:r>
              <a:rPr lang="en-US" dirty="0">
                <a:effectLst/>
              </a:rPr>
              <a:t>    or come into mind</a:t>
            </a:r>
            <a:r>
              <a:rPr lang="en-US" dirty="0" smtClean="0">
                <a:effectLst/>
              </a:rPr>
              <a:t>.</a:t>
            </a:r>
            <a:endParaRPr lang="en-US" dirty="0"/>
          </a:p>
        </p:txBody>
      </p:sp>
    </p:spTree>
    <p:extLst>
      <p:ext uri="{BB962C8B-B14F-4D97-AF65-F5344CB8AC3E}">
        <p14:creationId xmlns:p14="http://schemas.microsoft.com/office/powerpoint/2010/main" val="3378262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65:18</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18 </a:t>
            </a:r>
            <a:r>
              <a:rPr lang="en-US" dirty="0">
                <a:effectLst/>
              </a:rPr>
              <a:t>But be glad and rejoice forever</a:t>
            </a:r>
            <a:r>
              <a:rPr lang="en-US" dirty="0"/>
              <a:t/>
            </a:r>
            <a:br>
              <a:rPr lang="en-US" dirty="0"/>
            </a:br>
            <a:r>
              <a:rPr lang="en-US" dirty="0">
                <a:effectLst/>
              </a:rPr>
              <a:t>    in that which I create;</a:t>
            </a:r>
            <a:r>
              <a:rPr lang="en-US" dirty="0"/>
              <a:t/>
            </a:r>
            <a:br>
              <a:rPr lang="en-US" dirty="0"/>
            </a:br>
            <a:r>
              <a:rPr lang="en-US" dirty="0">
                <a:effectLst/>
              </a:rPr>
              <a:t>for behold, I create Jerusalem to be a joy,</a:t>
            </a:r>
            <a:r>
              <a:rPr lang="en-US" dirty="0"/>
              <a:t/>
            </a:r>
            <a:br>
              <a:rPr lang="en-US" dirty="0"/>
            </a:br>
            <a:r>
              <a:rPr lang="en-US" dirty="0">
                <a:effectLst/>
              </a:rPr>
              <a:t>    and her people to be a gladness.</a:t>
            </a:r>
            <a:endParaRPr lang="en-US" dirty="0"/>
          </a:p>
        </p:txBody>
      </p:sp>
    </p:spTree>
    <p:extLst>
      <p:ext uri="{BB962C8B-B14F-4D97-AF65-F5344CB8AC3E}">
        <p14:creationId xmlns:p14="http://schemas.microsoft.com/office/powerpoint/2010/main" val="2561959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65:19</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19 </a:t>
            </a:r>
            <a:r>
              <a:rPr lang="en-US" dirty="0">
                <a:effectLst/>
              </a:rPr>
              <a:t>I will rejoice in Jerusalem</a:t>
            </a:r>
            <a:r>
              <a:rPr lang="en-US" dirty="0"/>
              <a:t/>
            </a:r>
            <a:br>
              <a:rPr lang="en-US" dirty="0"/>
            </a:br>
            <a:r>
              <a:rPr lang="en-US" dirty="0">
                <a:effectLst/>
              </a:rPr>
              <a:t>    and be glad in my people;</a:t>
            </a:r>
            <a:r>
              <a:rPr lang="en-US" dirty="0"/>
              <a:t/>
            </a:r>
            <a:br>
              <a:rPr lang="en-US" dirty="0"/>
            </a:br>
            <a:r>
              <a:rPr lang="en-US" dirty="0">
                <a:effectLst/>
              </a:rPr>
              <a:t>no more shall be heard in it the sound of weeping</a:t>
            </a:r>
            <a:r>
              <a:rPr lang="en-US" dirty="0"/>
              <a:t/>
            </a:r>
            <a:br>
              <a:rPr lang="en-US" dirty="0"/>
            </a:br>
            <a:r>
              <a:rPr lang="en-US" dirty="0">
                <a:effectLst/>
              </a:rPr>
              <a:t>    and the cry of distress.</a:t>
            </a:r>
            <a:endParaRPr lang="en-US" dirty="0"/>
          </a:p>
        </p:txBody>
      </p:sp>
    </p:spTree>
    <p:extLst>
      <p:ext uri="{BB962C8B-B14F-4D97-AF65-F5344CB8AC3E}">
        <p14:creationId xmlns:p14="http://schemas.microsoft.com/office/powerpoint/2010/main" val="159092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Eras of the Old Testament</a:t>
            </a:r>
          </a:p>
        </p:txBody>
      </p:sp>
      <p:sp>
        <p:nvSpPr>
          <p:cNvPr id="3" name="Content Placeholder 2"/>
          <p:cNvSpPr>
            <a:spLocks noGrp="1"/>
          </p:cNvSpPr>
          <p:nvPr>
            <p:ph idx="1"/>
          </p:nvPr>
        </p:nvSpPr>
        <p:spPr/>
        <p:txBody>
          <a:bodyPr numCol="2">
            <a:normAutofit/>
          </a:bodyPr>
          <a:lstStyle/>
          <a:p>
            <a:r>
              <a:rPr lang="en-US" dirty="0">
                <a:solidFill>
                  <a:schemeClr val="bg1">
                    <a:lumMod val="75000"/>
                  </a:schemeClr>
                </a:solidFill>
              </a:rPr>
              <a:t>Beginnings Era</a:t>
            </a:r>
          </a:p>
          <a:p>
            <a:r>
              <a:rPr lang="en-US" dirty="0">
                <a:solidFill>
                  <a:schemeClr val="bg1">
                    <a:lumMod val="75000"/>
                  </a:schemeClr>
                </a:solidFill>
              </a:rPr>
              <a:t>Patriarchs Era</a:t>
            </a:r>
          </a:p>
          <a:p>
            <a:r>
              <a:rPr lang="en-US" dirty="0">
                <a:solidFill>
                  <a:schemeClr val="bg1">
                    <a:lumMod val="75000"/>
                  </a:schemeClr>
                </a:solidFill>
              </a:rPr>
              <a:t>Exodus Era</a:t>
            </a:r>
          </a:p>
          <a:p>
            <a:r>
              <a:rPr lang="en-US" dirty="0">
                <a:solidFill>
                  <a:schemeClr val="bg1">
                    <a:lumMod val="75000"/>
                  </a:schemeClr>
                </a:solidFill>
              </a:rPr>
              <a:t>Conquest Era</a:t>
            </a:r>
          </a:p>
          <a:p>
            <a:r>
              <a:rPr lang="en-US" dirty="0">
                <a:solidFill>
                  <a:schemeClr val="bg1">
                    <a:lumMod val="75000"/>
                  </a:schemeClr>
                </a:solidFill>
              </a:rPr>
              <a:t>Judges Era</a:t>
            </a:r>
          </a:p>
          <a:p>
            <a:r>
              <a:rPr lang="en-US" dirty="0">
                <a:solidFill>
                  <a:schemeClr val="bg1">
                    <a:lumMod val="65000"/>
                  </a:schemeClr>
                </a:solidFill>
              </a:rPr>
              <a:t>United Monarchy</a:t>
            </a:r>
          </a:p>
          <a:p>
            <a:r>
              <a:rPr lang="en-US" b="1" dirty="0"/>
              <a:t>Divided Monarchy</a:t>
            </a:r>
          </a:p>
          <a:p>
            <a:r>
              <a:rPr lang="en-US" dirty="0"/>
              <a:t>Exile</a:t>
            </a:r>
          </a:p>
          <a:p>
            <a:r>
              <a:rPr lang="en-US" dirty="0"/>
              <a:t>The Return</a:t>
            </a:r>
          </a:p>
        </p:txBody>
      </p:sp>
    </p:spTree>
    <p:extLst>
      <p:ext uri="{BB962C8B-B14F-4D97-AF65-F5344CB8AC3E}">
        <p14:creationId xmlns:p14="http://schemas.microsoft.com/office/powerpoint/2010/main" val="746598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65:20</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20 </a:t>
            </a:r>
            <a:r>
              <a:rPr lang="en-US" dirty="0">
                <a:effectLst/>
              </a:rPr>
              <a:t>No more shall there be in it</a:t>
            </a:r>
            <a:r>
              <a:rPr lang="en-US" dirty="0"/>
              <a:t/>
            </a:r>
            <a:br>
              <a:rPr lang="en-US" dirty="0"/>
            </a:br>
            <a:r>
              <a:rPr lang="en-US" dirty="0">
                <a:effectLst/>
              </a:rPr>
              <a:t>    an infant who lives but a few days,</a:t>
            </a:r>
            <a:r>
              <a:rPr lang="en-US" dirty="0"/>
              <a:t/>
            </a:r>
            <a:br>
              <a:rPr lang="en-US" dirty="0"/>
            </a:br>
            <a:r>
              <a:rPr lang="en-US" dirty="0">
                <a:effectLst/>
              </a:rPr>
              <a:t>    or an old man who does not fill out his days,</a:t>
            </a:r>
            <a:r>
              <a:rPr lang="en-US" dirty="0"/>
              <a:t/>
            </a:r>
            <a:br>
              <a:rPr lang="en-US" dirty="0"/>
            </a:br>
            <a:r>
              <a:rPr lang="en-US" dirty="0">
                <a:effectLst/>
              </a:rPr>
              <a:t>for the young man shall die a hundred years old,</a:t>
            </a:r>
            <a:r>
              <a:rPr lang="en-US" dirty="0"/>
              <a:t/>
            </a:r>
            <a:br>
              <a:rPr lang="en-US" dirty="0"/>
            </a:br>
            <a:r>
              <a:rPr lang="en-US" dirty="0">
                <a:effectLst/>
              </a:rPr>
              <a:t>    and the sinner a hundred years old shall be accursed.</a:t>
            </a:r>
            <a:endParaRPr lang="en-US" dirty="0"/>
          </a:p>
        </p:txBody>
      </p:sp>
    </p:spTree>
    <p:extLst>
      <p:ext uri="{BB962C8B-B14F-4D97-AF65-F5344CB8AC3E}">
        <p14:creationId xmlns:p14="http://schemas.microsoft.com/office/powerpoint/2010/main" val="3041914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65:21-22</a:t>
            </a:r>
            <a:endParaRPr lang="en-US" dirty="0"/>
          </a:p>
        </p:txBody>
      </p:sp>
      <p:sp>
        <p:nvSpPr>
          <p:cNvPr id="3" name="Content Placeholder 2"/>
          <p:cNvSpPr>
            <a:spLocks noGrp="1"/>
          </p:cNvSpPr>
          <p:nvPr>
            <p:ph idx="1"/>
          </p:nvPr>
        </p:nvSpPr>
        <p:spPr/>
        <p:txBody>
          <a:bodyPr>
            <a:normAutofit/>
          </a:bodyPr>
          <a:lstStyle/>
          <a:p>
            <a:pPr marL="0" indent="0">
              <a:buNone/>
            </a:pPr>
            <a:r>
              <a:rPr lang="en-US" b="1" baseline="30000" dirty="0">
                <a:effectLst/>
              </a:rPr>
              <a:t>21 </a:t>
            </a:r>
            <a:r>
              <a:rPr lang="en-US" dirty="0">
                <a:effectLst/>
              </a:rPr>
              <a:t>They shall build houses and inhabit them;</a:t>
            </a:r>
            <a:r>
              <a:rPr lang="en-US" dirty="0"/>
              <a:t/>
            </a:r>
            <a:br>
              <a:rPr lang="en-US" dirty="0"/>
            </a:br>
            <a:r>
              <a:rPr lang="en-US" dirty="0">
                <a:effectLst/>
              </a:rPr>
              <a:t>    they shall plant vineyards and eat their fruit.</a:t>
            </a:r>
            <a:r>
              <a:rPr lang="en-US" dirty="0"/>
              <a:t/>
            </a:r>
            <a:br>
              <a:rPr lang="en-US" dirty="0"/>
            </a:br>
            <a:r>
              <a:rPr lang="en-US" b="1" baseline="30000" dirty="0">
                <a:effectLst/>
              </a:rPr>
              <a:t>22 </a:t>
            </a:r>
            <a:r>
              <a:rPr lang="en-US" dirty="0">
                <a:effectLst/>
              </a:rPr>
              <a:t>They shall not build and another inhabit;</a:t>
            </a:r>
            <a:r>
              <a:rPr lang="en-US" dirty="0"/>
              <a:t/>
            </a:r>
            <a:br>
              <a:rPr lang="en-US" dirty="0"/>
            </a:br>
            <a:r>
              <a:rPr lang="en-US" dirty="0">
                <a:effectLst/>
              </a:rPr>
              <a:t>    they shall not plant and another eat;</a:t>
            </a:r>
            <a:r>
              <a:rPr lang="en-US" dirty="0"/>
              <a:t/>
            </a:r>
            <a:br>
              <a:rPr lang="en-US" dirty="0"/>
            </a:br>
            <a:r>
              <a:rPr lang="en-US" dirty="0">
                <a:effectLst/>
              </a:rPr>
              <a:t>for like the days of a tree shall the days of my people be,</a:t>
            </a:r>
            <a:r>
              <a:rPr lang="en-US" dirty="0"/>
              <a:t/>
            </a:r>
            <a:br>
              <a:rPr lang="en-US" dirty="0"/>
            </a:br>
            <a:r>
              <a:rPr lang="en-US" dirty="0">
                <a:effectLst/>
              </a:rPr>
              <a:t>    and my chosen shall long </a:t>
            </a:r>
            <a:r>
              <a:rPr lang="en-US" dirty="0" smtClean="0">
                <a:effectLst/>
              </a:rPr>
              <a:t>enjoy</a:t>
            </a:r>
            <a:r>
              <a:rPr lang="en-US" dirty="0">
                <a:effectLst/>
              </a:rPr>
              <a:t> the work of their hands.</a:t>
            </a:r>
            <a:endParaRPr lang="en-US" dirty="0"/>
          </a:p>
        </p:txBody>
      </p:sp>
    </p:spTree>
    <p:extLst>
      <p:ext uri="{BB962C8B-B14F-4D97-AF65-F5344CB8AC3E}">
        <p14:creationId xmlns:p14="http://schemas.microsoft.com/office/powerpoint/2010/main" val="238052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 of the Old Testament</a:t>
            </a:r>
          </a:p>
        </p:txBody>
      </p:sp>
      <p:sp>
        <p:nvSpPr>
          <p:cNvPr id="3" name="Content Placeholder 2"/>
          <p:cNvSpPr>
            <a:spLocks noGrp="1"/>
          </p:cNvSpPr>
          <p:nvPr>
            <p:ph idx="1"/>
          </p:nvPr>
        </p:nvSpPr>
        <p:spPr/>
        <p:txBody>
          <a:bodyPr numCol="4">
            <a:noAutofit/>
          </a:bodyPr>
          <a:lstStyle/>
          <a:p>
            <a:r>
              <a:rPr lang="en-US" sz="2000" dirty="0">
                <a:solidFill>
                  <a:schemeClr val="bg1">
                    <a:lumMod val="75000"/>
                  </a:schemeClr>
                </a:solidFill>
              </a:rPr>
              <a:t>Genesis</a:t>
            </a:r>
          </a:p>
          <a:p>
            <a:r>
              <a:rPr lang="en-US" sz="2000" dirty="0">
                <a:solidFill>
                  <a:schemeClr val="bg1">
                    <a:lumMod val="75000"/>
                  </a:schemeClr>
                </a:solidFill>
              </a:rPr>
              <a:t>Exodus</a:t>
            </a:r>
          </a:p>
          <a:p>
            <a:r>
              <a:rPr lang="en-US" sz="2000" dirty="0">
                <a:solidFill>
                  <a:schemeClr val="bg1">
                    <a:lumMod val="75000"/>
                  </a:schemeClr>
                </a:solidFill>
              </a:rPr>
              <a:t>Leviticus</a:t>
            </a:r>
          </a:p>
          <a:p>
            <a:r>
              <a:rPr lang="en-US" sz="2000" dirty="0">
                <a:solidFill>
                  <a:schemeClr val="bg1">
                    <a:lumMod val="75000"/>
                  </a:schemeClr>
                </a:solidFill>
              </a:rPr>
              <a:t>Numbers</a:t>
            </a:r>
          </a:p>
          <a:p>
            <a:r>
              <a:rPr lang="en-US" sz="2000" dirty="0">
                <a:solidFill>
                  <a:schemeClr val="bg1">
                    <a:lumMod val="75000"/>
                  </a:schemeClr>
                </a:solidFill>
              </a:rPr>
              <a:t>Deuteronomy</a:t>
            </a:r>
          </a:p>
          <a:p>
            <a:r>
              <a:rPr lang="en-US" sz="2000" dirty="0">
                <a:solidFill>
                  <a:schemeClr val="bg1">
                    <a:lumMod val="75000"/>
                  </a:schemeClr>
                </a:solidFill>
              </a:rPr>
              <a:t>Joshua</a:t>
            </a:r>
          </a:p>
          <a:p>
            <a:r>
              <a:rPr lang="en-US" sz="2000" dirty="0">
                <a:solidFill>
                  <a:schemeClr val="bg1">
                    <a:lumMod val="75000"/>
                  </a:schemeClr>
                </a:solidFill>
              </a:rPr>
              <a:t>Judges</a:t>
            </a:r>
          </a:p>
          <a:p>
            <a:r>
              <a:rPr lang="en-US" sz="2000" dirty="0">
                <a:solidFill>
                  <a:schemeClr val="bg1">
                    <a:lumMod val="75000"/>
                  </a:schemeClr>
                </a:solidFill>
              </a:rPr>
              <a:t>Ruth</a:t>
            </a:r>
          </a:p>
          <a:p>
            <a:r>
              <a:rPr lang="en-US" sz="2000" dirty="0">
                <a:solidFill>
                  <a:schemeClr val="bg1">
                    <a:lumMod val="75000"/>
                  </a:schemeClr>
                </a:solidFill>
              </a:rPr>
              <a:t>I&amp;II Samuel</a:t>
            </a:r>
          </a:p>
          <a:p>
            <a:r>
              <a:rPr lang="en-US" sz="2000" dirty="0">
                <a:solidFill>
                  <a:schemeClr val="bg1">
                    <a:lumMod val="75000"/>
                  </a:schemeClr>
                </a:solidFill>
              </a:rPr>
              <a:t>I&amp;</a:t>
            </a:r>
            <a:r>
              <a:rPr lang="en-US" sz="2000" b="1" dirty="0"/>
              <a:t>II Kings</a:t>
            </a:r>
          </a:p>
          <a:p>
            <a:r>
              <a:rPr lang="en-US" sz="2000" dirty="0">
                <a:solidFill>
                  <a:schemeClr val="bg1">
                    <a:lumMod val="75000"/>
                  </a:schemeClr>
                </a:solidFill>
              </a:rPr>
              <a:t>I&amp;</a:t>
            </a:r>
            <a:r>
              <a:rPr lang="en-US" sz="2000" b="1" dirty="0"/>
              <a:t>II Chronicles</a:t>
            </a:r>
          </a:p>
          <a:p>
            <a:r>
              <a:rPr lang="en-US" sz="2000" dirty="0"/>
              <a:t>Ezra</a:t>
            </a:r>
          </a:p>
          <a:p>
            <a:r>
              <a:rPr lang="en-US" sz="2000" dirty="0"/>
              <a:t>Nehemiah</a:t>
            </a:r>
          </a:p>
          <a:p>
            <a:r>
              <a:rPr lang="en-US" sz="2000" dirty="0"/>
              <a:t>Esther</a:t>
            </a:r>
          </a:p>
          <a:p>
            <a:r>
              <a:rPr lang="en-US" sz="2000" dirty="0">
                <a:solidFill>
                  <a:schemeClr val="bg1">
                    <a:lumMod val="75000"/>
                  </a:schemeClr>
                </a:solidFill>
              </a:rPr>
              <a:t>Job</a:t>
            </a:r>
          </a:p>
          <a:p>
            <a:r>
              <a:rPr lang="en-US" sz="2000" dirty="0">
                <a:solidFill>
                  <a:schemeClr val="bg1">
                    <a:lumMod val="75000"/>
                  </a:schemeClr>
                </a:solidFill>
              </a:rPr>
              <a:t>Psalms</a:t>
            </a:r>
          </a:p>
          <a:p>
            <a:r>
              <a:rPr lang="en-US" sz="2000" dirty="0">
                <a:solidFill>
                  <a:schemeClr val="bg1">
                    <a:lumMod val="75000"/>
                  </a:schemeClr>
                </a:solidFill>
              </a:rPr>
              <a:t>Proverbs</a:t>
            </a:r>
          </a:p>
          <a:p>
            <a:r>
              <a:rPr lang="en-US" sz="2000" dirty="0">
                <a:solidFill>
                  <a:schemeClr val="bg1">
                    <a:lumMod val="75000"/>
                  </a:schemeClr>
                </a:solidFill>
              </a:rPr>
              <a:t>Ecclesiastes</a:t>
            </a:r>
          </a:p>
          <a:p>
            <a:r>
              <a:rPr lang="en-US" sz="2000" dirty="0">
                <a:solidFill>
                  <a:schemeClr val="bg1">
                    <a:lumMod val="75000"/>
                  </a:schemeClr>
                </a:solidFill>
              </a:rPr>
              <a:t>Song of Songs</a:t>
            </a:r>
          </a:p>
          <a:p>
            <a:r>
              <a:rPr lang="en-US" sz="2000" b="1" dirty="0"/>
              <a:t>Isaiah</a:t>
            </a:r>
          </a:p>
          <a:p>
            <a:r>
              <a:rPr lang="en-US" sz="2000" dirty="0"/>
              <a:t>Jeremiah</a:t>
            </a:r>
          </a:p>
          <a:p>
            <a:r>
              <a:rPr lang="en-US" sz="2000" dirty="0"/>
              <a:t>Lamentations</a:t>
            </a:r>
          </a:p>
          <a:p>
            <a:r>
              <a:rPr lang="en-US" sz="2000" dirty="0"/>
              <a:t>Ezekiel</a:t>
            </a:r>
          </a:p>
          <a:p>
            <a:r>
              <a:rPr lang="en-US" sz="2000" dirty="0"/>
              <a:t>Daniel</a:t>
            </a:r>
          </a:p>
          <a:p>
            <a:r>
              <a:rPr lang="en-US" sz="2000" dirty="0">
                <a:solidFill>
                  <a:schemeClr val="bg1">
                    <a:lumMod val="75000"/>
                  </a:schemeClr>
                </a:solidFill>
              </a:rPr>
              <a:t>Hosea</a:t>
            </a:r>
          </a:p>
          <a:p>
            <a:r>
              <a:rPr lang="en-US" sz="2000" dirty="0">
                <a:solidFill>
                  <a:schemeClr val="bg1">
                    <a:lumMod val="75000"/>
                  </a:schemeClr>
                </a:solidFill>
              </a:rPr>
              <a:t>Joel</a:t>
            </a:r>
          </a:p>
          <a:p>
            <a:r>
              <a:rPr lang="en-US" sz="2000" dirty="0">
                <a:solidFill>
                  <a:schemeClr val="bg1">
                    <a:lumMod val="75000"/>
                  </a:schemeClr>
                </a:solidFill>
              </a:rPr>
              <a:t>Amos</a:t>
            </a:r>
          </a:p>
          <a:p>
            <a:r>
              <a:rPr lang="en-US" sz="2000" dirty="0"/>
              <a:t>Obadiah</a:t>
            </a:r>
          </a:p>
          <a:p>
            <a:r>
              <a:rPr lang="en-US" sz="2000" dirty="0">
                <a:solidFill>
                  <a:schemeClr val="bg1">
                    <a:lumMod val="75000"/>
                  </a:schemeClr>
                </a:solidFill>
              </a:rPr>
              <a:t>Jonah</a:t>
            </a:r>
          </a:p>
          <a:p>
            <a:r>
              <a:rPr lang="en-US" sz="2000" b="1" dirty="0"/>
              <a:t>Micah</a:t>
            </a:r>
          </a:p>
          <a:p>
            <a:r>
              <a:rPr lang="en-US" sz="2000" dirty="0">
                <a:solidFill>
                  <a:schemeClr val="bg1">
                    <a:lumMod val="75000"/>
                  </a:schemeClr>
                </a:solidFill>
              </a:rPr>
              <a:t>Nahum</a:t>
            </a:r>
          </a:p>
          <a:p>
            <a:r>
              <a:rPr lang="en-US" sz="2000" dirty="0" err="1"/>
              <a:t>Habbakkuk</a:t>
            </a:r>
            <a:endParaRPr lang="en-US" sz="2000" dirty="0"/>
          </a:p>
          <a:p>
            <a:r>
              <a:rPr lang="en-US" sz="2000" dirty="0"/>
              <a:t>Zephaniah</a:t>
            </a:r>
          </a:p>
          <a:p>
            <a:r>
              <a:rPr lang="en-US" sz="2000" dirty="0"/>
              <a:t>Haggai</a:t>
            </a:r>
          </a:p>
          <a:p>
            <a:r>
              <a:rPr lang="en-US" sz="2000" dirty="0"/>
              <a:t>Zechariah</a:t>
            </a:r>
          </a:p>
          <a:p>
            <a:r>
              <a:rPr lang="en-US" sz="2000" dirty="0"/>
              <a:t>Malachi</a:t>
            </a:r>
          </a:p>
        </p:txBody>
      </p:sp>
    </p:spTree>
    <p:extLst>
      <p:ext uri="{BB962C8B-B14F-4D97-AF65-F5344CB8AC3E}">
        <p14:creationId xmlns:p14="http://schemas.microsoft.com/office/powerpoint/2010/main" val="82049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53A30B-8368-010F-79DF-3B546B9108D6}"/>
              </a:ext>
            </a:extLst>
          </p:cNvPr>
          <p:cNvSpPr>
            <a:spLocks noGrp="1"/>
          </p:cNvSpPr>
          <p:nvPr>
            <p:ph type="title"/>
          </p:nvPr>
        </p:nvSpPr>
        <p:spPr/>
        <p:txBody>
          <a:bodyPr/>
          <a:lstStyle/>
          <a:p>
            <a:r>
              <a:rPr lang="en-US" dirty="0"/>
              <a:t>Divided Monarchy Era</a:t>
            </a:r>
          </a:p>
        </p:txBody>
      </p:sp>
      <p:sp>
        <p:nvSpPr>
          <p:cNvPr id="3" name="Content Placeholder 2">
            <a:extLst>
              <a:ext uri="{FF2B5EF4-FFF2-40B4-BE49-F238E27FC236}">
                <a16:creationId xmlns="" xmlns:a16="http://schemas.microsoft.com/office/drawing/2014/main" id="{59478102-536F-3EEA-7FB6-63A362BEC7ED}"/>
              </a:ext>
            </a:extLst>
          </p:cNvPr>
          <p:cNvSpPr>
            <a:spLocks noGrp="1"/>
          </p:cNvSpPr>
          <p:nvPr>
            <p:ph idx="1"/>
          </p:nvPr>
        </p:nvSpPr>
        <p:spPr/>
        <p:txBody>
          <a:bodyPr/>
          <a:lstStyle/>
          <a:p>
            <a:r>
              <a:rPr lang="en-US" dirty="0" err="1" smtClean="0"/>
              <a:t>Jotham</a:t>
            </a:r>
            <a:r>
              <a:rPr lang="en-US" dirty="0" smtClean="0"/>
              <a:t>, Ahaz &amp; Hezekiah – Mar 26</a:t>
            </a:r>
            <a:r>
              <a:rPr lang="en-US" baseline="30000" dirty="0" smtClean="0"/>
              <a:t>th</a:t>
            </a:r>
          </a:p>
          <a:p>
            <a:r>
              <a:rPr lang="en-US" dirty="0" smtClean="0"/>
              <a:t>Manasseh, Amon, Josiah – Apr 2</a:t>
            </a:r>
            <a:r>
              <a:rPr lang="en-US" baseline="30000" dirty="0" smtClean="0"/>
              <a:t>nd</a:t>
            </a:r>
            <a:endParaRPr lang="en-US" dirty="0" smtClean="0"/>
          </a:p>
          <a:p>
            <a:r>
              <a:rPr lang="en-US" i="1" dirty="0" smtClean="0"/>
              <a:t>Easter Sunday – </a:t>
            </a:r>
            <a:r>
              <a:rPr lang="en-US" dirty="0" smtClean="0"/>
              <a:t>Apr 9</a:t>
            </a:r>
            <a:r>
              <a:rPr lang="en-US" baseline="30000" dirty="0" smtClean="0"/>
              <a:t>th</a:t>
            </a:r>
            <a:endParaRPr lang="en-US" dirty="0" smtClean="0"/>
          </a:p>
          <a:p>
            <a:r>
              <a:rPr lang="en-US" dirty="0" smtClean="0"/>
              <a:t>The Fall of Jerusalem - Apr 16</a:t>
            </a:r>
            <a:r>
              <a:rPr lang="en-US" baseline="30000" dirty="0" smtClean="0"/>
              <a:t>th</a:t>
            </a:r>
            <a:endParaRPr lang="en-US" dirty="0" smtClean="0"/>
          </a:p>
          <a:p>
            <a:r>
              <a:rPr lang="en-US" dirty="0" smtClean="0"/>
              <a:t>The Exile – Apr 23</a:t>
            </a:r>
            <a:r>
              <a:rPr lang="en-US" baseline="30000" dirty="0" smtClean="0"/>
              <a:t>rd</a:t>
            </a:r>
            <a:endParaRPr lang="en-US" dirty="0" smtClean="0"/>
          </a:p>
          <a:p>
            <a:r>
              <a:rPr lang="en-US" dirty="0" smtClean="0"/>
              <a:t>Ezra &amp; Nehemiah – Apr 30</a:t>
            </a:r>
            <a:r>
              <a:rPr lang="en-US" baseline="30000" dirty="0" smtClean="0"/>
              <a:t>th</a:t>
            </a:r>
            <a:r>
              <a:rPr lang="en-US" dirty="0" smtClean="0"/>
              <a:t> </a:t>
            </a:r>
          </a:p>
          <a:p>
            <a:endParaRPr lang="en-US" dirty="0"/>
          </a:p>
          <a:p>
            <a:endParaRPr lang="en-US" dirty="0"/>
          </a:p>
        </p:txBody>
      </p:sp>
    </p:spTree>
    <p:extLst>
      <p:ext uri="{BB962C8B-B14F-4D97-AF65-F5344CB8AC3E}">
        <p14:creationId xmlns:p14="http://schemas.microsoft.com/office/powerpoint/2010/main" val="314585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effectLst>
                  <a:outerShdw blurRad="38100" dist="38100" dir="2700000" algn="tl">
                    <a:srgbClr val="000000">
                      <a:alpha val="43137"/>
                    </a:srgbClr>
                  </a:outerShdw>
                </a:effectLst>
                <a:latin typeface="Georgia" panose="02040502050405020303" pitchFamily="18" charset="0"/>
              </a:rPr>
              <a:t>Jotham</a:t>
            </a:r>
            <a:r>
              <a:rPr lang="en-US" dirty="0" smtClean="0">
                <a:effectLst>
                  <a:outerShdw blurRad="38100" dist="38100" dir="2700000" algn="tl">
                    <a:srgbClr val="000000">
                      <a:alpha val="43137"/>
                    </a:srgbClr>
                  </a:outerShdw>
                </a:effectLst>
                <a:latin typeface="Georgia" panose="02040502050405020303" pitchFamily="18" charset="0"/>
              </a:rPr>
              <a:t>, Ahaz &amp; Hezekiah</a:t>
            </a:r>
            <a:endParaRPr lang="en-US" dirty="0">
              <a:effectLst>
                <a:outerShdw blurRad="38100" dist="38100" dir="2700000" algn="tl">
                  <a:srgbClr val="000000">
                    <a:alpha val="43137"/>
                  </a:srgbClr>
                </a:outerShdw>
              </a:effectLst>
              <a:latin typeface="Georgia" panose="02040502050405020303" pitchFamily="18" charset="0"/>
            </a:endParaRPr>
          </a:p>
        </p:txBody>
      </p:sp>
      <p:sp>
        <p:nvSpPr>
          <p:cNvPr id="3" name="Subtitle 2"/>
          <p:cNvSpPr>
            <a:spLocks noGrp="1"/>
          </p:cNvSpPr>
          <p:nvPr>
            <p:ph type="subTitle" idx="1"/>
          </p:nvPr>
        </p:nvSpPr>
        <p:spPr/>
        <p:txBody>
          <a:bodyPr>
            <a:normAutofit/>
          </a:bodyPr>
          <a:lstStyle/>
          <a:p>
            <a:endParaRPr lang="en-US" sz="2800" dirty="0">
              <a:effectLst>
                <a:outerShdw blurRad="38100" dist="38100" dir="2700000" algn="tl">
                  <a:srgbClr val="000000">
                    <a:alpha val="43137"/>
                  </a:srgbClr>
                </a:outerShdw>
              </a:effectLst>
            </a:endParaRPr>
          </a:p>
        </p:txBody>
      </p:sp>
      <p:sp>
        <p:nvSpPr>
          <p:cNvPr id="5" name="Rectangle 4"/>
          <p:cNvSpPr/>
          <p:nvPr/>
        </p:nvSpPr>
        <p:spPr>
          <a:xfrm>
            <a:off x="2496312" y="2906682"/>
            <a:ext cx="4160520" cy="1224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85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 of David</a:t>
            </a:r>
          </a:p>
        </p:txBody>
      </p:sp>
      <p:sp>
        <p:nvSpPr>
          <p:cNvPr id="3" name="Content Placeholder 2"/>
          <p:cNvSpPr>
            <a:spLocks noGrp="1"/>
          </p:cNvSpPr>
          <p:nvPr>
            <p:ph idx="1"/>
          </p:nvPr>
        </p:nvSpPr>
        <p:spPr/>
        <p:txBody>
          <a:bodyPr>
            <a:normAutofit/>
          </a:bodyPr>
          <a:lstStyle/>
          <a:p>
            <a:r>
              <a:rPr lang="en-US" dirty="0"/>
              <a:t>Southern Kingdom of Judah</a:t>
            </a:r>
          </a:p>
          <a:p>
            <a:r>
              <a:rPr lang="en-US" dirty="0"/>
              <a:t>Capital City - Jerusalem</a:t>
            </a:r>
          </a:p>
          <a:p>
            <a:r>
              <a:rPr lang="en-US" dirty="0" err="1" smtClean="0"/>
              <a:t>Jotham</a:t>
            </a:r>
            <a:endParaRPr lang="en-US" dirty="0"/>
          </a:p>
          <a:p>
            <a:pPr lvl="1"/>
            <a:r>
              <a:rPr lang="en-US" dirty="0"/>
              <a:t>Reigns </a:t>
            </a:r>
            <a:r>
              <a:rPr lang="en-US" dirty="0" smtClean="0"/>
              <a:t>16 years</a:t>
            </a:r>
            <a:endParaRPr lang="en-US" dirty="0"/>
          </a:p>
          <a:p>
            <a:pPr lvl="1"/>
            <a:r>
              <a:rPr lang="en-US" dirty="0"/>
              <a:t>Becomes king at </a:t>
            </a:r>
            <a:r>
              <a:rPr lang="en-US" dirty="0" smtClean="0"/>
              <a:t>25 </a:t>
            </a:r>
            <a:r>
              <a:rPr lang="en-US" dirty="0"/>
              <a:t>years old</a:t>
            </a:r>
          </a:p>
          <a:p>
            <a:pPr lvl="1"/>
            <a:r>
              <a:rPr lang="en-US" dirty="0" smtClean="0"/>
              <a:t>759-742 </a:t>
            </a:r>
            <a:r>
              <a:rPr lang="en-US" dirty="0"/>
              <a:t>BC</a:t>
            </a:r>
          </a:p>
          <a:p>
            <a:pPr lvl="1"/>
            <a:endParaRPr lang="en-US" dirty="0"/>
          </a:p>
        </p:txBody>
      </p:sp>
    </p:spTree>
    <p:extLst>
      <p:ext uri="{BB962C8B-B14F-4D97-AF65-F5344CB8AC3E}">
        <p14:creationId xmlns:p14="http://schemas.microsoft.com/office/powerpoint/2010/main" val="116273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 of David</a:t>
            </a:r>
          </a:p>
        </p:txBody>
      </p:sp>
      <p:sp>
        <p:nvSpPr>
          <p:cNvPr id="3" name="Content Placeholder 2"/>
          <p:cNvSpPr>
            <a:spLocks noGrp="1"/>
          </p:cNvSpPr>
          <p:nvPr>
            <p:ph idx="1"/>
          </p:nvPr>
        </p:nvSpPr>
        <p:spPr/>
        <p:txBody>
          <a:bodyPr>
            <a:normAutofit/>
          </a:bodyPr>
          <a:lstStyle/>
          <a:p>
            <a:r>
              <a:rPr lang="en-US" dirty="0" smtClean="0"/>
              <a:t>Ahaz</a:t>
            </a:r>
            <a:endParaRPr lang="en-US" dirty="0"/>
          </a:p>
          <a:p>
            <a:pPr lvl="1"/>
            <a:r>
              <a:rPr lang="en-US" dirty="0"/>
              <a:t>Reigns </a:t>
            </a:r>
            <a:r>
              <a:rPr lang="en-US" dirty="0" smtClean="0"/>
              <a:t>16 </a:t>
            </a:r>
            <a:r>
              <a:rPr lang="en-US" dirty="0"/>
              <a:t>years </a:t>
            </a:r>
          </a:p>
          <a:p>
            <a:pPr lvl="1"/>
            <a:r>
              <a:rPr lang="en-US" dirty="0"/>
              <a:t>Becomes king at </a:t>
            </a:r>
            <a:r>
              <a:rPr lang="en-US" dirty="0" smtClean="0"/>
              <a:t>20 </a:t>
            </a:r>
            <a:r>
              <a:rPr lang="en-US" dirty="0"/>
              <a:t>years old</a:t>
            </a:r>
          </a:p>
          <a:p>
            <a:pPr lvl="1"/>
            <a:r>
              <a:rPr lang="en-US" dirty="0" smtClean="0"/>
              <a:t>742-726 </a:t>
            </a:r>
            <a:r>
              <a:rPr lang="en-US" dirty="0"/>
              <a:t>BC</a:t>
            </a:r>
          </a:p>
          <a:p>
            <a:r>
              <a:rPr lang="en-US" dirty="0" smtClean="0"/>
              <a:t>Hezekiah</a:t>
            </a:r>
            <a:endParaRPr lang="en-US" dirty="0"/>
          </a:p>
          <a:p>
            <a:pPr lvl="1"/>
            <a:r>
              <a:rPr lang="en-US" dirty="0"/>
              <a:t>Reigns </a:t>
            </a:r>
            <a:r>
              <a:rPr lang="en-US" dirty="0" smtClean="0"/>
              <a:t>29 </a:t>
            </a:r>
            <a:r>
              <a:rPr lang="en-US" dirty="0"/>
              <a:t>years</a:t>
            </a:r>
          </a:p>
          <a:p>
            <a:pPr lvl="1"/>
            <a:r>
              <a:rPr lang="en-US" dirty="0"/>
              <a:t>Becomes king at </a:t>
            </a:r>
            <a:r>
              <a:rPr lang="en-US" dirty="0" smtClean="0"/>
              <a:t>25 </a:t>
            </a:r>
            <a:r>
              <a:rPr lang="en-US" dirty="0"/>
              <a:t>years old</a:t>
            </a:r>
          </a:p>
          <a:p>
            <a:pPr lvl="1"/>
            <a:r>
              <a:rPr lang="en-US" dirty="0" smtClean="0"/>
              <a:t>726-698 </a:t>
            </a:r>
            <a:r>
              <a:rPr lang="en-US" dirty="0"/>
              <a:t>BC</a:t>
            </a:r>
          </a:p>
          <a:p>
            <a:pPr marL="342900" lvl="1" indent="0">
              <a:buNone/>
            </a:pPr>
            <a:endParaRPr lang="en-US" dirty="0"/>
          </a:p>
        </p:txBody>
      </p:sp>
    </p:spTree>
    <p:extLst>
      <p:ext uri="{BB962C8B-B14F-4D97-AF65-F5344CB8AC3E}">
        <p14:creationId xmlns:p14="http://schemas.microsoft.com/office/powerpoint/2010/main" val="263887495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51435</TotalTime>
  <Words>812</Words>
  <Application>Microsoft Office PowerPoint</Application>
  <PresentationFormat>On-screen Show (16:10)</PresentationFormat>
  <Paragraphs>211</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Georgia</vt:lpstr>
      <vt:lpstr>1_Office Theme</vt:lpstr>
      <vt:lpstr>Micah 6:8</vt:lpstr>
      <vt:lpstr>Joel 2:28-29</vt:lpstr>
      <vt:lpstr>Foundations For Faith</vt:lpstr>
      <vt:lpstr>Eras of the Old Testament</vt:lpstr>
      <vt:lpstr>Books of the Old Testament</vt:lpstr>
      <vt:lpstr>Divided Monarchy Era</vt:lpstr>
      <vt:lpstr>Jotham, Ahaz &amp; Hezekiah</vt:lpstr>
      <vt:lpstr>The Line of David</vt:lpstr>
      <vt:lpstr>The Line of David</vt:lpstr>
      <vt:lpstr>Reign of Jotham</vt:lpstr>
      <vt:lpstr>Reign of Ahaz</vt:lpstr>
      <vt:lpstr>Reign of Ahaz</vt:lpstr>
      <vt:lpstr>Reign of Ahaz</vt:lpstr>
      <vt:lpstr>Reign of Hezekiah</vt:lpstr>
      <vt:lpstr>Celebrates Passover</vt:lpstr>
      <vt:lpstr>Attacked by Sennacherib</vt:lpstr>
      <vt:lpstr>Siege of Lachish</vt:lpstr>
      <vt:lpstr>Siege of Lachish</vt:lpstr>
      <vt:lpstr>Sennacherib and Jerusalem</vt:lpstr>
      <vt:lpstr>PowerPoint Presentation</vt:lpstr>
      <vt:lpstr>Hezekiah’s Illness</vt:lpstr>
      <vt:lpstr>Isaiah</vt:lpstr>
      <vt:lpstr>Oversimplified Outline</vt:lpstr>
      <vt:lpstr>Highlights of Isaiah</vt:lpstr>
      <vt:lpstr>Highlights of Isaiah</vt:lpstr>
      <vt:lpstr>Micah</vt:lpstr>
      <vt:lpstr>Highlights of Micah</vt:lpstr>
      <vt:lpstr>Mountaintop Prophecy</vt:lpstr>
      <vt:lpstr>PowerPoint Presentation</vt:lpstr>
      <vt:lpstr>PowerPoint Presentation</vt:lpstr>
      <vt:lpstr>Daniel 11:2</vt:lpstr>
      <vt:lpstr>Xerxes I</vt:lpstr>
      <vt:lpstr>Daniel 11:3-4</vt:lpstr>
      <vt:lpstr>Alexander the Great</vt:lpstr>
      <vt:lpstr>Daniel 11:2b-3</vt:lpstr>
      <vt:lpstr>Prophetic Valley</vt:lpstr>
      <vt:lpstr>Isaiah 65:17</vt:lpstr>
      <vt:lpstr>Isaiah 65:18</vt:lpstr>
      <vt:lpstr>Isaiah 65:19</vt:lpstr>
      <vt:lpstr>Isaiah 65:20</vt:lpstr>
      <vt:lpstr>Isaiah 65:21-22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643</cp:revision>
  <cp:lastPrinted>2023-03-05T20:42:50Z</cp:lastPrinted>
  <dcterms:created xsi:type="dcterms:W3CDTF">2019-11-30T18:05:49Z</dcterms:created>
  <dcterms:modified xsi:type="dcterms:W3CDTF">2023-03-26T21:51:13Z</dcterms:modified>
</cp:coreProperties>
</file>