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610" r:id="rId2"/>
    <p:sldId id="546" r:id="rId3"/>
    <p:sldId id="256" r:id="rId4"/>
    <p:sldId id="516" r:id="rId5"/>
    <p:sldId id="547" r:id="rId6"/>
    <p:sldId id="650" r:id="rId7"/>
    <p:sldId id="641" r:id="rId8"/>
    <p:sldId id="653" r:id="rId9"/>
    <p:sldId id="654" r:id="rId10"/>
    <p:sldId id="655" r:id="rId11"/>
    <p:sldId id="656" r:id="rId12"/>
    <p:sldId id="658" r:id="rId13"/>
    <p:sldId id="660" r:id="rId14"/>
    <p:sldId id="652" r:id="rId15"/>
    <p:sldId id="661" r:id="rId16"/>
    <p:sldId id="663" r:id="rId17"/>
    <p:sldId id="664" r:id="rId18"/>
    <p:sldId id="665" r:id="rId19"/>
    <p:sldId id="662" r:id="rId20"/>
    <p:sldId id="666" r:id="rId21"/>
  </p:sldIdLst>
  <p:sldSz cx="9144000" cy="5715000" type="screen16x10"/>
  <p:notesSz cx="7086600" cy="86868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4660"/>
  </p:normalViewPr>
  <p:slideViewPr>
    <p:cSldViewPr snapToGrid="0">
      <p:cViewPr varScale="1">
        <p:scale>
          <a:sx n="128" d="100"/>
          <a:sy n="128" d="100"/>
        </p:scale>
        <p:origin x="138"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George" userId="00d1e6794cfa9047" providerId="LiveId" clId="{D3FFCC93-6E7A-46E6-A129-13289C5178EC}"/>
    <pc:docChg chg="custSel modSld">
      <pc:chgData name="David George" userId="00d1e6794cfa9047" providerId="LiveId" clId="{D3FFCC93-6E7A-46E6-A129-13289C5178EC}" dt="2023-01-29T18:09:37.859" v="62" actId="20577"/>
      <pc:docMkLst>
        <pc:docMk/>
      </pc:docMkLst>
      <pc:sldChg chg="modSp mod">
        <pc:chgData name="David George" userId="00d1e6794cfa9047" providerId="LiveId" clId="{D3FFCC93-6E7A-46E6-A129-13289C5178EC}" dt="2023-01-29T18:03:52.900" v="29" actId="20577"/>
        <pc:sldMkLst>
          <pc:docMk/>
          <pc:sldMk cId="1162731123" sldId="652"/>
        </pc:sldMkLst>
        <pc:spChg chg="mod">
          <ac:chgData name="David George" userId="00d1e6794cfa9047" providerId="LiveId" clId="{D3FFCC93-6E7A-46E6-A129-13289C5178EC}" dt="2023-01-29T18:03:52.900" v="29" actId="20577"/>
          <ac:spMkLst>
            <pc:docMk/>
            <pc:sldMk cId="1162731123" sldId="652"/>
            <ac:spMk id="3" creationId="{00000000-0000-0000-0000-000000000000}"/>
          </ac:spMkLst>
        </pc:spChg>
      </pc:sldChg>
      <pc:sldChg chg="modSp mod">
        <pc:chgData name="David George" userId="00d1e6794cfa9047" providerId="LiveId" clId="{D3FFCC93-6E7A-46E6-A129-13289C5178EC}" dt="2023-01-29T18:09:37.859" v="62" actId="20577"/>
        <pc:sldMkLst>
          <pc:docMk/>
          <pc:sldMk cId="2168941672" sldId="658"/>
        </pc:sldMkLst>
        <pc:spChg chg="mod">
          <ac:chgData name="David George" userId="00d1e6794cfa9047" providerId="LiveId" clId="{D3FFCC93-6E7A-46E6-A129-13289C5178EC}" dt="2023-01-29T18:09:37.859" v="62" actId="20577"/>
          <ac:spMkLst>
            <pc:docMk/>
            <pc:sldMk cId="2168941672" sldId="658"/>
            <ac:spMk id="3" creationId="{00000000-0000-0000-0000-000000000000}"/>
          </ac:spMkLst>
        </pc:spChg>
      </pc:sldChg>
    </pc:docChg>
  </pc:docChgLst>
  <pc:docChgLst>
    <pc:chgData name="David George" userId="00d1e6794cfa9047" providerId="LiveId" clId="{0B4BABCD-5C83-488B-81B4-FA775E4E44A4}"/>
    <pc:docChg chg="addSld modSld">
      <pc:chgData name="David George" userId="00d1e6794cfa9047" providerId="LiveId" clId="{0B4BABCD-5C83-488B-81B4-FA775E4E44A4}" dt="2022-12-18T04:31:04.160" v="296" actId="20577"/>
      <pc:docMkLst>
        <pc:docMk/>
      </pc:docMkLst>
      <pc:sldChg chg="modSp mod">
        <pc:chgData name="David George" userId="00d1e6794cfa9047" providerId="LiveId" clId="{0B4BABCD-5C83-488B-81B4-FA775E4E44A4}" dt="2022-12-18T04:28:54.872" v="64" actId="20577"/>
        <pc:sldMkLst>
          <pc:docMk/>
          <pc:sldMk cId="172941551" sldId="676"/>
        </pc:sldMkLst>
        <pc:spChg chg="mod">
          <ac:chgData name="David George" userId="00d1e6794cfa9047" providerId="LiveId" clId="{0B4BABCD-5C83-488B-81B4-FA775E4E44A4}" dt="2022-12-18T04:28:54.872" v="64" actId="20577"/>
          <ac:spMkLst>
            <pc:docMk/>
            <pc:sldMk cId="172941551" sldId="676"/>
            <ac:spMk id="3" creationId="{C102058F-BC07-B7E4-02EC-1C1F41BB585B}"/>
          </ac:spMkLst>
        </pc:spChg>
      </pc:sldChg>
      <pc:sldChg chg="modSp new mod">
        <pc:chgData name="David George" userId="00d1e6794cfa9047" providerId="LiveId" clId="{0B4BABCD-5C83-488B-81B4-FA775E4E44A4}" dt="2022-12-18T04:30:43.556" v="265" actId="20577"/>
        <pc:sldMkLst>
          <pc:docMk/>
          <pc:sldMk cId="2281270208" sldId="677"/>
        </pc:sldMkLst>
        <pc:spChg chg="mod">
          <ac:chgData name="David George" userId="00d1e6794cfa9047" providerId="LiveId" clId="{0B4BABCD-5C83-488B-81B4-FA775E4E44A4}" dt="2022-12-18T04:29:06.692" v="85" actId="20577"/>
          <ac:spMkLst>
            <pc:docMk/>
            <pc:sldMk cId="2281270208" sldId="677"/>
            <ac:spMk id="2" creationId="{172488BF-8390-8C6D-9C12-5EEA2EA65C10}"/>
          </ac:spMkLst>
        </pc:spChg>
        <pc:spChg chg="mod">
          <ac:chgData name="David George" userId="00d1e6794cfa9047" providerId="LiveId" clId="{0B4BABCD-5C83-488B-81B4-FA775E4E44A4}" dt="2022-12-18T04:30:43.556" v="265" actId="20577"/>
          <ac:spMkLst>
            <pc:docMk/>
            <pc:sldMk cId="2281270208" sldId="677"/>
            <ac:spMk id="3" creationId="{90C9FC15-E40C-65D5-494D-808144D1C304}"/>
          </ac:spMkLst>
        </pc:spChg>
      </pc:sldChg>
      <pc:sldChg chg="modSp new mod">
        <pc:chgData name="David George" userId="00d1e6794cfa9047" providerId="LiveId" clId="{0B4BABCD-5C83-488B-81B4-FA775E4E44A4}" dt="2022-12-18T04:31:04.160" v="296" actId="20577"/>
        <pc:sldMkLst>
          <pc:docMk/>
          <pc:sldMk cId="3873684553" sldId="678"/>
        </pc:sldMkLst>
        <pc:spChg chg="mod">
          <ac:chgData name="David George" userId="00d1e6794cfa9047" providerId="LiveId" clId="{0B4BABCD-5C83-488B-81B4-FA775E4E44A4}" dt="2022-12-18T04:31:04.160" v="296" actId="20577"/>
          <ac:spMkLst>
            <pc:docMk/>
            <pc:sldMk cId="3873684553" sldId="678"/>
            <ac:spMk id="2" creationId="{0FC10922-0E2B-EA95-894E-A94BE06C615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0"/>
            <a:ext cx="3070861" cy="435848"/>
          </a:xfrm>
          <a:prstGeom prst="rect">
            <a:avLst/>
          </a:prstGeom>
        </p:spPr>
        <p:txBody>
          <a:bodyPr vert="horz" lIns="93956" tIns="46977" rIns="93956" bIns="46977" rtlCol="0"/>
          <a:lstStyle>
            <a:lvl1pPr algn="l">
              <a:defRPr sz="1200"/>
            </a:lvl1pPr>
          </a:lstStyle>
          <a:p>
            <a:endParaRPr lang="en-US"/>
          </a:p>
        </p:txBody>
      </p:sp>
      <p:sp>
        <p:nvSpPr>
          <p:cNvPr id="3" name="Date Placeholder 2"/>
          <p:cNvSpPr>
            <a:spLocks noGrp="1"/>
          </p:cNvSpPr>
          <p:nvPr>
            <p:ph type="dt" sz="quarter" idx="1"/>
          </p:nvPr>
        </p:nvSpPr>
        <p:spPr>
          <a:xfrm>
            <a:off x="4014111" y="0"/>
            <a:ext cx="3070861" cy="435848"/>
          </a:xfrm>
          <a:prstGeom prst="rect">
            <a:avLst/>
          </a:prstGeom>
        </p:spPr>
        <p:txBody>
          <a:bodyPr vert="horz" lIns="93956" tIns="46977" rIns="93956" bIns="46977" rtlCol="0"/>
          <a:lstStyle>
            <a:lvl1pPr algn="r">
              <a:defRPr sz="1200"/>
            </a:lvl1pPr>
          </a:lstStyle>
          <a:p>
            <a:fld id="{F4C0FD34-0CA9-4A22-86BE-A4C94BDAE551}" type="datetimeFigureOut">
              <a:rPr lang="en-US" smtClean="0"/>
              <a:t>2/11/2023</a:t>
            </a:fld>
            <a:endParaRPr lang="en-US"/>
          </a:p>
        </p:txBody>
      </p:sp>
      <p:sp>
        <p:nvSpPr>
          <p:cNvPr id="4" name="Footer Placeholder 3"/>
          <p:cNvSpPr>
            <a:spLocks noGrp="1"/>
          </p:cNvSpPr>
          <p:nvPr>
            <p:ph type="ftr" sz="quarter" idx="2"/>
          </p:nvPr>
        </p:nvSpPr>
        <p:spPr>
          <a:xfrm>
            <a:off x="8" y="8250963"/>
            <a:ext cx="3070861" cy="435847"/>
          </a:xfrm>
          <a:prstGeom prst="rect">
            <a:avLst/>
          </a:prstGeom>
        </p:spPr>
        <p:txBody>
          <a:bodyPr vert="horz" lIns="93956" tIns="46977" rIns="93956" bIns="46977" rtlCol="0" anchor="b"/>
          <a:lstStyle>
            <a:lvl1pPr algn="l">
              <a:defRPr sz="1200"/>
            </a:lvl1pPr>
          </a:lstStyle>
          <a:p>
            <a:endParaRPr lang="en-US"/>
          </a:p>
        </p:txBody>
      </p:sp>
      <p:sp>
        <p:nvSpPr>
          <p:cNvPr id="5" name="Slide Number Placeholder 4"/>
          <p:cNvSpPr>
            <a:spLocks noGrp="1"/>
          </p:cNvSpPr>
          <p:nvPr>
            <p:ph type="sldNum" sz="quarter" idx="3"/>
          </p:nvPr>
        </p:nvSpPr>
        <p:spPr>
          <a:xfrm>
            <a:off x="4014111" y="8250963"/>
            <a:ext cx="3070861" cy="435847"/>
          </a:xfrm>
          <a:prstGeom prst="rect">
            <a:avLst/>
          </a:prstGeom>
        </p:spPr>
        <p:txBody>
          <a:bodyPr vert="horz" lIns="93956" tIns="46977" rIns="93956" bIns="46977" rtlCol="0" anchor="b"/>
          <a:lstStyle>
            <a:lvl1pPr algn="r">
              <a:defRPr sz="1200"/>
            </a:lvl1pPr>
          </a:lstStyle>
          <a:p>
            <a:fld id="{740D32BD-7919-4973-8DAC-E90E61B373F1}" type="slidenum">
              <a:rPr lang="en-US" smtClean="0"/>
              <a:t>‹#›</a:t>
            </a:fld>
            <a:endParaRPr lang="en-US"/>
          </a:p>
        </p:txBody>
      </p:sp>
    </p:spTree>
    <p:extLst>
      <p:ext uri="{BB962C8B-B14F-4D97-AF65-F5344CB8AC3E}">
        <p14:creationId xmlns:p14="http://schemas.microsoft.com/office/powerpoint/2010/main" val="2890026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71178" cy="435665"/>
          </a:xfrm>
          <a:prstGeom prst="rect">
            <a:avLst/>
          </a:prstGeom>
        </p:spPr>
        <p:txBody>
          <a:bodyPr vert="horz" lIns="91423" tIns="45712" rIns="91423" bIns="45712" rtlCol="0"/>
          <a:lstStyle>
            <a:lvl1pPr algn="l">
              <a:defRPr sz="1200"/>
            </a:lvl1pPr>
          </a:lstStyle>
          <a:p>
            <a:endParaRPr lang="en-US"/>
          </a:p>
        </p:txBody>
      </p:sp>
      <p:sp>
        <p:nvSpPr>
          <p:cNvPr id="3" name="Date Placeholder 2"/>
          <p:cNvSpPr>
            <a:spLocks noGrp="1"/>
          </p:cNvSpPr>
          <p:nvPr>
            <p:ph type="dt" idx="1"/>
          </p:nvPr>
        </p:nvSpPr>
        <p:spPr>
          <a:xfrm>
            <a:off x="4013833" y="4"/>
            <a:ext cx="3071178" cy="435665"/>
          </a:xfrm>
          <a:prstGeom prst="rect">
            <a:avLst/>
          </a:prstGeom>
        </p:spPr>
        <p:txBody>
          <a:bodyPr vert="horz" lIns="91423" tIns="45712" rIns="91423" bIns="45712" rtlCol="0"/>
          <a:lstStyle>
            <a:lvl1pPr algn="r">
              <a:defRPr sz="1200"/>
            </a:lvl1pPr>
          </a:lstStyle>
          <a:p>
            <a:fld id="{78CD85BF-51BD-4120-92F1-BF5496E29ED0}" type="datetimeFigureOut">
              <a:rPr lang="en-US" smtClean="0"/>
              <a:t>2/11/2023</a:t>
            </a:fld>
            <a:endParaRPr lang="en-US"/>
          </a:p>
        </p:txBody>
      </p:sp>
      <p:sp>
        <p:nvSpPr>
          <p:cNvPr id="4" name="Slide Image Placeholder 3"/>
          <p:cNvSpPr>
            <a:spLocks noGrp="1" noRot="1" noChangeAspect="1"/>
          </p:cNvSpPr>
          <p:nvPr>
            <p:ph type="sldImg" idx="2"/>
          </p:nvPr>
        </p:nvSpPr>
        <p:spPr>
          <a:xfrm>
            <a:off x="1196975" y="1085850"/>
            <a:ext cx="4692650" cy="2932113"/>
          </a:xfrm>
          <a:prstGeom prst="rect">
            <a:avLst/>
          </a:prstGeom>
          <a:noFill/>
          <a:ln w="12700">
            <a:solidFill>
              <a:prstClr val="black"/>
            </a:solidFill>
          </a:ln>
        </p:spPr>
        <p:txBody>
          <a:bodyPr vert="horz" lIns="91423" tIns="45712" rIns="91423" bIns="45712" rtlCol="0" anchor="ctr"/>
          <a:lstStyle/>
          <a:p>
            <a:endParaRPr lang="en-US"/>
          </a:p>
        </p:txBody>
      </p:sp>
      <p:sp>
        <p:nvSpPr>
          <p:cNvPr id="5" name="Notes Placeholder 4"/>
          <p:cNvSpPr>
            <a:spLocks noGrp="1"/>
          </p:cNvSpPr>
          <p:nvPr>
            <p:ph type="body" sz="quarter" idx="3"/>
          </p:nvPr>
        </p:nvSpPr>
        <p:spPr>
          <a:xfrm>
            <a:off x="708986" y="4180027"/>
            <a:ext cx="5668644" cy="3420556"/>
          </a:xfrm>
          <a:prstGeom prst="rect">
            <a:avLst/>
          </a:prstGeom>
        </p:spPr>
        <p:txBody>
          <a:bodyPr vert="horz" lIns="91423" tIns="45712" rIns="91423"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1136"/>
            <a:ext cx="3071178" cy="435665"/>
          </a:xfrm>
          <a:prstGeom prst="rect">
            <a:avLst/>
          </a:prstGeom>
        </p:spPr>
        <p:txBody>
          <a:bodyPr vert="horz" lIns="91423" tIns="45712" rIns="91423"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013833" y="8251136"/>
            <a:ext cx="3071178" cy="435665"/>
          </a:xfrm>
          <a:prstGeom prst="rect">
            <a:avLst/>
          </a:prstGeom>
        </p:spPr>
        <p:txBody>
          <a:bodyPr vert="horz" lIns="91423" tIns="45712" rIns="91423" bIns="45712" rtlCol="0" anchor="b"/>
          <a:lstStyle>
            <a:lvl1pPr algn="r">
              <a:defRPr sz="1200"/>
            </a:lvl1pPr>
          </a:lstStyle>
          <a:p>
            <a:fld id="{F0D58773-B9D9-49EB-B207-297435C97098}" type="slidenum">
              <a:rPr lang="en-US" smtClean="0"/>
              <a:t>‹#›</a:t>
            </a:fld>
            <a:endParaRPr lang="en-US"/>
          </a:p>
        </p:txBody>
      </p:sp>
    </p:spTree>
    <p:extLst>
      <p:ext uri="{BB962C8B-B14F-4D97-AF65-F5344CB8AC3E}">
        <p14:creationId xmlns:p14="http://schemas.microsoft.com/office/powerpoint/2010/main" val="130643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3</a:t>
            </a:fld>
            <a:endParaRPr lang="en-US"/>
          </a:p>
        </p:txBody>
      </p:sp>
    </p:spTree>
    <p:extLst>
      <p:ext uri="{BB962C8B-B14F-4D97-AF65-F5344CB8AC3E}">
        <p14:creationId xmlns:p14="http://schemas.microsoft.com/office/powerpoint/2010/main" val="2829274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D58773-B9D9-49EB-B207-297435C97098}" type="slidenum">
              <a:rPr lang="en-US" smtClean="0"/>
              <a:t>6</a:t>
            </a:fld>
            <a:endParaRPr lang="en-US"/>
          </a:p>
        </p:txBody>
      </p:sp>
    </p:spTree>
    <p:extLst>
      <p:ext uri="{BB962C8B-B14F-4D97-AF65-F5344CB8AC3E}">
        <p14:creationId xmlns:p14="http://schemas.microsoft.com/office/powerpoint/2010/main" val="2556392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08459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79879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C0DD7-983E-4333-88C2-F4D87369E54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9390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800">
                <a:solidFill>
                  <a:schemeClr val="tx1"/>
                </a:solidFill>
                <a:effectLst>
                  <a:outerShdw blurRad="38100" dist="38100" dir="2700000" algn="tl">
                    <a:srgbClr val="000000">
                      <a:alpha val="43137"/>
                    </a:srgbClr>
                  </a:outerShdw>
                </a:effectLst>
                <a:latin typeface="+mn-lt"/>
              </a:defRPr>
            </a:lvl1pPr>
          </a:lstStyle>
          <a:p>
            <a:r>
              <a:rPr lang="en-US" dirty="0"/>
              <a:t>Click to edit Master title style</a:t>
            </a:r>
          </a:p>
        </p:txBody>
      </p:sp>
      <p:sp>
        <p:nvSpPr>
          <p:cNvPr id="3" name="Content Placeholder 2"/>
          <p:cNvSpPr>
            <a:spLocks noGrp="1"/>
          </p:cNvSpPr>
          <p:nvPr>
            <p:ph idx="1"/>
          </p:nvPr>
        </p:nvSpPr>
        <p:spPr/>
        <p:txBody>
          <a:bodyPr/>
          <a:lstStyle>
            <a:lvl1pPr>
              <a:defRPr sz="3200">
                <a:solidFill>
                  <a:schemeClr val="tx1"/>
                </a:solidFill>
                <a:effectLst>
                  <a:outerShdw blurRad="38100" dist="38100" dir="2700000" algn="tl">
                    <a:srgbClr val="000000">
                      <a:alpha val="43137"/>
                    </a:srgbClr>
                  </a:outerShdw>
                </a:effectLst>
              </a:defRPr>
            </a:lvl1pPr>
            <a:lvl2pPr>
              <a:defRPr sz="2400">
                <a:solidFill>
                  <a:schemeClr val="tx1"/>
                </a:solidFill>
                <a:effectLst>
                  <a:outerShdw blurRad="38100" dist="38100" dir="2700000" algn="tl">
                    <a:srgbClr val="000000">
                      <a:alpha val="43137"/>
                    </a:srgbClr>
                  </a:outerShdw>
                </a:effectLst>
              </a:defRPr>
            </a:lvl2pPr>
            <a:lvl3pPr>
              <a:defRPr sz="1800">
                <a:solidFill>
                  <a:schemeClr val="tx1"/>
                </a:solidFill>
                <a:effectLst>
                  <a:outerShdw blurRad="38100" dist="38100" dir="2700000" algn="tl">
                    <a:srgbClr val="000000">
                      <a:alpha val="43137"/>
                    </a:srgbClr>
                  </a:outerShdw>
                </a:effectLst>
              </a:defRPr>
            </a:lvl3pPr>
            <a:lvl4pPr>
              <a:defRPr sz="1600">
                <a:solidFill>
                  <a:schemeClr val="tx1"/>
                </a:solidFill>
                <a:effectLst>
                  <a:outerShdw blurRad="38100" dist="38100" dir="2700000" algn="tl">
                    <a:srgbClr val="000000">
                      <a:alpha val="43137"/>
                    </a:srgbClr>
                  </a:outerShdw>
                </a:effectLst>
              </a:defRPr>
            </a:lvl4pPr>
            <a:lvl5pPr>
              <a:defRPr>
                <a:solidFill>
                  <a:schemeClr val="tx1"/>
                </a:solidFill>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C0DD7-983E-4333-88C2-F4D87369E54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8650" y="1280159"/>
            <a:ext cx="7886700" cy="12874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flipV="1">
            <a:off x="628650" y="5168213"/>
            <a:ext cx="7886700" cy="12874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6184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C0DD7-983E-4333-88C2-F4D87369E54A}" type="datetimeFigureOut">
              <a:rPr lang="en-US" smtClean="0"/>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D8D-C8F0-4DF3-939A-0A349CB6D3F7}" type="slidenum">
              <a:rPr lang="en-US" smtClean="0"/>
              <a:t>‹#›</a:t>
            </a:fld>
            <a:endParaRPr lang="en-US"/>
          </a:p>
        </p:txBody>
      </p:sp>
      <p:sp>
        <p:nvSpPr>
          <p:cNvPr id="7" name="Rectangle 6"/>
          <p:cNvSpPr/>
          <p:nvPr userDrawn="1"/>
        </p:nvSpPr>
        <p:spPr>
          <a:xfrm flipV="1">
            <a:off x="623888" y="3695807"/>
            <a:ext cx="7886700" cy="12874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77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5C0DD7-983E-4333-88C2-F4D87369E54A}"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7416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5C0DD7-983E-4333-88C2-F4D87369E54A}" type="datetimeFigureOut">
              <a:rPr lang="en-US" smtClean="0"/>
              <a:t>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2133002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5C0DD7-983E-4333-88C2-F4D87369E54A}" type="datetimeFigureOut">
              <a:rPr lang="en-US" smtClean="0"/>
              <a:t>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2068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0DD7-983E-4333-88C2-F4D87369E54A}" type="datetimeFigureOut">
              <a:rPr lang="en-US" smtClean="0"/>
              <a:t>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56200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366857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85C0DD7-983E-4333-88C2-F4D87369E54A}" type="datetimeFigureOut">
              <a:rPr lang="en-US" smtClean="0"/>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D8D-C8F0-4DF3-939A-0A349CB6D3F7}" type="slidenum">
              <a:rPr lang="en-US" smtClean="0"/>
              <a:t>‹#›</a:t>
            </a:fld>
            <a:endParaRPr lang="en-US"/>
          </a:p>
        </p:txBody>
      </p:sp>
    </p:spTree>
    <p:extLst>
      <p:ext uri="{BB962C8B-B14F-4D97-AF65-F5344CB8AC3E}">
        <p14:creationId xmlns:p14="http://schemas.microsoft.com/office/powerpoint/2010/main" val="119964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85C0DD7-983E-4333-88C2-F4D87369E54A}" type="datetimeFigureOut">
              <a:rPr lang="en-US" smtClean="0"/>
              <a:t>2/11/2023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5ACA6D8D-C8F0-4DF3-939A-0A349CB6D3F7}" type="slidenum">
              <a:rPr lang="en-US" smtClean="0"/>
              <a:t>‹#›</a:t>
            </a:fld>
            <a:endParaRPr lang="en-US"/>
          </a:p>
        </p:txBody>
      </p:sp>
      <p:pic>
        <p:nvPicPr>
          <p:cNvPr id="7" name="Picture 6"/>
          <p:cNvPicPr>
            <a:picLocks noChangeAspect="1"/>
          </p:cNvPicPr>
          <p:nvPr userDrawn="1"/>
        </p:nvPicPr>
        <p:blipFill>
          <a:blip r:embed="rId13" cstate="print">
            <a:lum bright="70000" contrast="-70000"/>
            <a:extLst>
              <a:ext uri="{28A0092B-C50C-407E-A947-70E740481C1C}">
                <a14:useLocalDpi xmlns:a14="http://schemas.microsoft.com/office/drawing/2010/main" val="0"/>
              </a:ext>
            </a:extLst>
          </a:blip>
          <a:stretch>
            <a:fillRect/>
          </a:stretch>
        </p:blipFill>
        <p:spPr>
          <a:xfrm>
            <a:off x="7562538" y="304271"/>
            <a:ext cx="1234889" cy="1123514"/>
          </a:xfrm>
          <a:prstGeom prst="rect">
            <a:avLst/>
          </a:prstGeom>
        </p:spPr>
      </p:pic>
    </p:spTree>
    <p:extLst>
      <p:ext uri="{BB962C8B-B14F-4D97-AF65-F5344CB8AC3E}">
        <p14:creationId xmlns:p14="http://schemas.microsoft.com/office/powerpoint/2010/main" val="220462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Ecclesiastes </a:t>
            </a:r>
            <a:r>
              <a:rPr lang="en-US" dirty="0" smtClean="0"/>
              <a:t>12:13</a:t>
            </a:r>
            <a:endParaRPr lang="en-US" dirty="0"/>
          </a:p>
        </p:txBody>
      </p:sp>
      <p:sp>
        <p:nvSpPr>
          <p:cNvPr id="3" name="Content Placeholder 2"/>
          <p:cNvSpPr>
            <a:spLocks noGrp="1"/>
          </p:cNvSpPr>
          <p:nvPr>
            <p:ph idx="1"/>
          </p:nvPr>
        </p:nvSpPr>
        <p:spPr>
          <a:xfrm>
            <a:off x="628650" y="1521354"/>
            <a:ext cx="8208052" cy="3626115"/>
          </a:xfrm>
        </p:spPr>
        <p:txBody>
          <a:bodyPr>
            <a:normAutofit/>
          </a:bodyPr>
          <a:lstStyle/>
          <a:p>
            <a:pPr marL="0" indent="0">
              <a:buNone/>
            </a:pPr>
            <a:r>
              <a:rPr lang="en-US" b="1" baseline="30000" dirty="0">
                <a:effectLst/>
              </a:rPr>
              <a:t>13 </a:t>
            </a:r>
            <a:r>
              <a:rPr lang="en-US" dirty="0">
                <a:effectLst/>
              </a:rPr>
              <a:t>The end of the matter; all has been heard. </a:t>
            </a:r>
            <a:r>
              <a:rPr lang="en-US">
                <a:effectLst/>
              </a:rPr>
              <a:t>Fear God and keep his commandments, for this is the whole duty of man.</a:t>
            </a:r>
            <a:endParaRPr lang="en-US" dirty="0"/>
          </a:p>
        </p:txBody>
      </p:sp>
    </p:spTree>
    <p:extLst>
      <p:ext uri="{BB962C8B-B14F-4D97-AF65-F5344CB8AC3E}">
        <p14:creationId xmlns:p14="http://schemas.microsoft.com/office/powerpoint/2010/main" val="613744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Elah’s</a:t>
            </a:r>
            <a:r>
              <a:rPr lang="en-US" dirty="0" smtClean="0"/>
              <a:t> Reign</a:t>
            </a:r>
            <a:endParaRPr lang="en-US" dirty="0"/>
          </a:p>
        </p:txBody>
      </p:sp>
      <p:sp>
        <p:nvSpPr>
          <p:cNvPr id="3" name="Content Placeholder 2"/>
          <p:cNvSpPr>
            <a:spLocks noGrp="1"/>
          </p:cNvSpPr>
          <p:nvPr>
            <p:ph idx="1"/>
          </p:nvPr>
        </p:nvSpPr>
        <p:spPr/>
        <p:txBody>
          <a:bodyPr/>
          <a:lstStyle/>
          <a:p>
            <a:r>
              <a:rPr lang="en-US" dirty="0" smtClean="0"/>
              <a:t>Long enough to get assassinated.</a:t>
            </a:r>
          </a:p>
          <a:p>
            <a:pPr lvl="1"/>
            <a:r>
              <a:rPr lang="en-US" dirty="0" smtClean="0"/>
              <a:t>Drunk in Tirzah, in the home of </a:t>
            </a:r>
            <a:r>
              <a:rPr lang="en-US" dirty="0" err="1" smtClean="0"/>
              <a:t>Arza</a:t>
            </a:r>
            <a:r>
              <a:rPr lang="en-US" dirty="0" smtClean="0"/>
              <a:t>, palace administrator</a:t>
            </a:r>
          </a:p>
          <a:p>
            <a:pPr lvl="1"/>
            <a:r>
              <a:rPr lang="en-US" dirty="0" err="1" smtClean="0"/>
              <a:t>Zimri</a:t>
            </a:r>
            <a:r>
              <a:rPr lang="en-US" dirty="0" smtClean="0"/>
              <a:t> strikes him down</a:t>
            </a:r>
          </a:p>
        </p:txBody>
      </p:sp>
    </p:spTree>
    <p:extLst>
      <p:ext uri="{BB962C8B-B14F-4D97-AF65-F5344CB8AC3E}">
        <p14:creationId xmlns:p14="http://schemas.microsoft.com/office/powerpoint/2010/main" val="2524399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Zimri’s</a:t>
            </a:r>
            <a:r>
              <a:rPr lang="en-US" dirty="0" smtClean="0"/>
              <a:t> Reign</a:t>
            </a:r>
            <a:endParaRPr lang="en-US" dirty="0"/>
          </a:p>
        </p:txBody>
      </p:sp>
      <p:sp>
        <p:nvSpPr>
          <p:cNvPr id="3" name="Content Placeholder 2"/>
          <p:cNvSpPr>
            <a:spLocks noGrp="1"/>
          </p:cNvSpPr>
          <p:nvPr>
            <p:ph idx="1"/>
          </p:nvPr>
        </p:nvSpPr>
        <p:spPr/>
        <p:txBody>
          <a:bodyPr/>
          <a:lstStyle/>
          <a:p>
            <a:r>
              <a:rPr lang="en-US" dirty="0" smtClean="0"/>
              <a:t>Strikes down every male of </a:t>
            </a:r>
            <a:r>
              <a:rPr lang="en-US" dirty="0" err="1" smtClean="0"/>
              <a:t>Baasha’s</a:t>
            </a:r>
            <a:r>
              <a:rPr lang="en-US" dirty="0" smtClean="0"/>
              <a:t> house</a:t>
            </a:r>
          </a:p>
          <a:p>
            <a:pPr lvl="1"/>
            <a:r>
              <a:rPr lang="en-US" dirty="0" smtClean="0"/>
              <a:t>Friend and relative</a:t>
            </a:r>
            <a:endParaRPr lang="en-US" dirty="0"/>
          </a:p>
          <a:p>
            <a:r>
              <a:rPr lang="en-US" dirty="0" smtClean="0"/>
              <a:t>Reign’s in Tirzah </a:t>
            </a:r>
          </a:p>
          <a:p>
            <a:pPr lvl="1"/>
            <a:r>
              <a:rPr lang="en-US" dirty="0" smtClean="0"/>
              <a:t>7 Days</a:t>
            </a:r>
          </a:p>
          <a:p>
            <a:pPr lvl="1"/>
            <a:r>
              <a:rPr lang="en-US" dirty="0" smtClean="0"/>
              <a:t>Continues the ways of Jeroboam</a:t>
            </a:r>
            <a:endParaRPr lang="en-US" dirty="0"/>
          </a:p>
        </p:txBody>
      </p:sp>
    </p:spTree>
    <p:extLst>
      <p:ext uri="{BB962C8B-B14F-4D97-AF65-F5344CB8AC3E}">
        <p14:creationId xmlns:p14="http://schemas.microsoft.com/office/powerpoint/2010/main" val="1737420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Omri’s</a:t>
            </a:r>
            <a:r>
              <a:rPr lang="en-US" dirty="0" smtClean="0"/>
              <a:t> Ascent</a:t>
            </a:r>
            <a:endParaRPr lang="en-US" dirty="0"/>
          </a:p>
        </p:txBody>
      </p:sp>
      <p:sp>
        <p:nvSpPr>
          <p:cNvPr id="3" name="Content Placeholder 2"/>
          <p:cNvSpPr>
            <a:spLocks noGrp="1"/>
          </p:cNvSpPr>
          <p:nvPr>
            <p:ph idx="1"/>
          </p:nvPr>
        </p:nvSpPr>
        <p:spPr/>
        <p:txBody>
          <a:bodyPr/>
          <a:lstStyle/>
          <a:p>
            <a:r>
              <a:rPr lang="en-US" dirty="0" smtClean="0"/>
              <a:t>Withdraws from </a:t>
            </a:r>
            <a:r>
              <a:rPr lang="en-US" dirty="0" err="1" smtClean="0"/>
              <a:t>Gibbethon</a:t>
            </a:r>
            <a:r>
              <a:rPr lang="en-US" dirty="0" smtClean="0"/>
              <a:t> of the Philistines</a:t>
            </a:r>
          </a:p>
          <a:p>
            <a:pPr lvl="1"/>
            <a:r>
              <a:rPr lang="en-US" dirty="0" smtClean="0"/>
              <a:t>Tribal allotment of Dan</a:t>
            </a:r>
          </a:p>
          <a:p>
            <a:pPr lvl="1"/>
            <a:r>
              <a:rPr lang="en-US" dirty="0" err="1" smtClean="0"/>
              <a:t>Omri</a:t>
            </a:r>
            <a:r>
              <a:rPr lang="en-US" dirty="0" smtClean="0"/>
              <a:t> declared king by his army</a:t>
            </a:r>
            <a:endParaRPr lang="en-US" dirty="0"/>
          </a:p>
          <a:p>
            <a:r>
              <a:rPr lang="en-US" dirty="0" smtClean="0"/>
              <a:t>Lays siege to Tirzah</a:t>
            </a:r>
          </a:p>
          <a:p>
            <a:pPr lvl="1"/>
            <a:r>
              <a:rPr lang="en-US" dirty="0" err="1" smtClean="0"/>
              <a:t>Zimri</a:t>
            </a:r>
            <a:r>
              <a:rPr lang="en-US" dirty="0" smtClean="0"/>
              <a:t> burns down the palace around himself and dies.</a:t>
            </a:r>
            <a:endParaRPr lang="en-US" dirty="0"/>
          </a:p>
        </p:txBody>
      </p:sp>
    </p:spTree>
    <p:extLst>
      <p:ext uri="{BB962C8B-B14F-4D97-AF65-F5344CB8AC3E}">
        <p14:creationId xmlns:p14="http://schemas.microsoft.com/office/powerpoint/2010/main" val="2065146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War</a:t>
            </a:r>
            <a:endParaRPr lang="en-US" dirty="0"/>
          </a:p>
        </p:txBody>
      </p:sp>
      <p:sp>
        <p:nvSpPr>
          <p:cNvPr id="3" name="Content Placeholder 2"/>
          <p:cNvSpPr>
            <a:spLocks noGrp="1"/>
          </p:cNvSpPr>
          <p:nvPr>
            <p:ph idx="1"/>
          </p:nvPr>
        </p:nvSpPr>
        <p:spPr/>
        <p:txBody>
          <a:bodyPr/>
          <a:lstStyle/>
          <a:p>
            <a:r>
              <a:rPr lang="en-US" dirty="0"/>
              <a:t>Two Factions</a:t>
            </a:r>
          </a:p>
          <a:p>
            <a:pPr lvl="1"/>
            <a:r>
              <a:rPr lang="en-US" dirty="0" err="1"/>
              <a:t>Omri</a:t>
            </a:r>
            <a:r>
              <a:rPr lang="en-US" dirty="0"/>
              <a:t>, Commander of the Army</a:t>
            </a:r>
          </a:p>
          <a:p>
            <a:pPr lvl="1"/>
            <a:r>
              <a:rPr lang="en-US" dirty="0" err="1"/>
              <a:t>Tibni</a:t>
            </a:r>
            <a:r>
              <a:rPr lang="en-US" dirty="0"/>
              <a:t> son of </a:t>
            </a:r>
            <a:r>
              <a:rPr lang="en-US" dirty="0" err="1"/>
              <a:t>Ginath</a:t>
            </a:r>
            <a:endParaRPr lang="en-US" dirty="0"/>
          </a:p>
          <a:p>
            <a:r>
              <a:rPr lang="en-US" dirty="0" smtClean="0"/>
              <a:t>4 Years of fighting</a:t>
            </a:r>
          </a:p>
          <a:p>
            <a:pPr lvl="1"/>
            <a:r>
              <a:rPr lang="en-US" dirty="0" err="1" smtClean="0"/>
              <a:t>Tibni</a:t>
            </a:r>
            <a:r>
              <a:rPr lang="en-US" dirty="0" smtClean="0"/>
              <a:t> dies</a:t>
            </a:r>
            <a:endParaRPr lang="en-US" dirty="0"/>
          </a:p>
          <a:p>
            <a:pPr lvl="1"/>
            <a:r>
              <a:rPr lang="en-US" dirty="0" err="1" smtClean="0"/>
              <a:t>Omri</a:t>
            </a:r>
            <a:r>
              <a:rPr lang="en-US" dirty="0" smtClean="0"/>
              <a:t> becomes sole king</a:t>
            </a:r>
            <a:endParaRPr lang="en-US" dirty="0"/>
          </a:p>
          <a:p>
            <a:endParaRPr lang="en-US" dirty="0"/>
          </a:p>
        </p:txBody>
      </p:sp>
    </p:spTree>
    <p:extLst>
      <p:ext uri="{BB962C8B-B14F-4D97-AF65-F5344CB8AC3E}">
        <p14:creationId xmlns:p14="http://schemas.microsoft.com/office/powerpoint/2010/main" val="799850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Line of David</a:t>
            </a:r>
          </a:p>
        </p:txBody>
      </p:sp>
      <p:sp>
        <p:nvSpPr>
          <p:cNvPr id="3" name="Content Placeholder 2"/>
          <p:cNvSpPr>
            <a:spLocks noGrp="1"/>
          </p:cNvSpPr>
          <p:nvPr>
            <p:ph idx="1"/>
          </p:nvPr>
        </p:nvSpPr>
        <p:spPr/>
        <p:txBody>
          <a:bodyPr>
            <a:normAutofit/>
          </a:bodyPr>
          <a:lstStyle/>
          <a:p>
            <a:r>
              <a:rPr lang="en-US" dirty="0"/>
              <a:t>Southern Kingdom of </a:t>
            </a:r>
            <a:r>
              <a:rPr lang="en-US" dirty="0" smtClean="0"/>
              <a:t>Judah</a:t>
            </a:r>
          </a:p>
          <a:p>
            <a:r>
              <a:rPr lang="en-US" dirty="0" smtClean="0"/>
              <a:t>Capital City - Jerusalem</a:t>
            </a:r>
            <a:endParaRPr lang="en-US" dirty="0"/>
          </a:p>
          <a:p>
            <a:r>
              <a:rPr lang="en-US" dirty="0" smtClean="0"/>
              <a:t>Asa</a:t>
            </a:r>
            <a:endParaRPr lang="en-US" dirty="0"/>
          </a:p>
          <a:p>
            <a:pPr lvl="1"/>
            <a:r>
              <a:rPr lang="en-US" dirty="0"/>
              <a:t>Reigns </a:t>
            </a:r>
            <a:r>
              <a:rPr lang="en-US" dirty="0" smtClean="0"/>
              <a:t>41 </a:t>
            </a:r>
            <a:r>
              <a:rPr lang="en-US" dirty="0"/>
              <a:t>years</a:t>
            </a:r>
          </a:p>
          <a:p>
            <a:pPr lvl="1"/>
            <a:r>
              <a:rPr lang="en-US" dirty="0" smtClean="0"/>
              <a:t>955-914 BC</a:t>
            </a:r>
            <a:endParaRPr lang="en-US" dirty="0"/>
          </a:p>
        </p:txBody>
      </p:sp>
    </p:spTree>
    <p:extLst>
      <p:ext uri="{BB962C8B-B14F-4D97-AF65-F5344CB8AC3E}">
        <p14:creationId xmlns:p14="http://schemas.microsoft.com/office/powerpoint/2010/main" val="1162731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Asa’s Reign</a:t>
            </a:r>
            <a:endParaRPr lang="en-US" dirty="0"/>
          </a:p>
        </p:txBody>
      </p:sp>
      <p:sp>
        <p:nvSpPr>
          <p:cNvPr id="3" name="Content Placeholder 2"/>
          <p:cNvSpPr>
            <a:spLocks noGrp="1"/>
          </p:cNvSpPr>
          <p:nvPr>
            <p:ph idx="1"/>
          </p:nvPr>
        </p:nvSpPr>
        <p:spPr/>
        <p:txBody>
          <a:bodyPr/>
          <a:lstStyle/>
          <a:p>
            <a:r>
              <a:rPr lang="en-US" dirty="0" smtClean="0"/>
              <a:t>Expels the male shrine prostitutes</a:t>
            </a:r>
          </a:p>
          <a:p>
            <a:r>
              <a:rPr lang="en-US" dirty="0" smtClean="0"/>
              <a:t>Gets rid of all the idols</a:t>
            </a:r>
            <a:endParaRPr lang="en-US" dirty="0"/>
          </a:p>
        </p:txBody>
      </p:sp>
    </p:spTree>
    <p:extLst>
      <p:ext uri="{BB962C8B-B14F-4D97-AF65-F5344CB8AC3E}">
        <p14:creationId xmlns:p14="http://schemas.microsoft.com/office/powerpoint/2010/main" val="3750473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Asa’s Reign</a:t>
            </a:r>
            <a:endParaRPr lang="en-US" dirty="0"/>
          </a:p>
        </p:txBody>
      </p:sp>
      <p:sp>
        <p:nvSpPr>
          <p:cNvPr id="3" name="Content Placeholder 2"/>
          <p:cNvSpPr>
            <a:spLocks noGrp="1"/>
          </p:cNvSpPr>
          <p:nvPr>
            <p:ph idx="1"/>
          </p:nvPr>
        </p:nvSpPr>
        <p:spPr/>
        <p:txBody>
          <a:bodyPr/>
          <a:lstStyle/>
          <a:p>
            <a:r>
              <a:rPr lang="en-US" dirty="0" smtClean="0"/>
              <a:t>Peace for 10 years</a:t>
            </a:r>
          </a:p>
          <a:p>
            <a:pPr lvl="1"/>
            <a:r>
              <a:rPr lang="en-US" dirty="0" smtClean="0"/>
              <a:t>Fortifies towns of Judah</a:t>
            </a:r>
          </a:p>
          <a:p>
            <a:pPr lvl="1"/>
            <a:r>
              <a:rPr lang="en-US" dirty="0" smtClean="0"/>
              <a:t>Son Jehoshaphat is born in the 6</a:t>
            </a:r>
            <a:r>
              <a:rPr lang="en-US" baseline="30000" dirty="0" smtClean="0"/>
              <a:t>th</a:t>
            </a:r>
            <a:r>
              <a:rPr lang="en-US" dirty="0" smtClean="0"/>
              <a:t> year</a:t>
            </a:r>
            <a:endParaRPr lang="en-US" dirty="0"/>
          </a:p>
          <a:p>
            <a:r>
              <a:rPr lang="en-US" dirty="0" smtClean="0"/>
              <a:t>Attacked by </a:t>
            </a:r>
            <a:r>
              <a:rPr lang="en-US" dirty="0" err="1" smtClean="0"/>
              <a:t>Zerah</a:t>
            </a:r>
            <a:r>
              <a:rPr lang="en-US" dirty="0" smtClean="0"/>
              <a:t> the Cushite</a:t>
            </a:r>
          </a:p>
          <a:p>
            <a:pPr lvl="1"/>
            <a:r>
              <a:rPr lang="en-US" dirty="0" smtClean="0"/>
              <a:t>An army of 1,000,000</a:t>
            </a:r>
          </a:p>
          <a:p>
            <a:pPr lvl="1"/>
            <a:r>
              <a:rPr lang="en-US" dirty="0" smtClean="0"/>
              <a:t>Asa calls on the Lord</a:t>
            </a:r>
          </a:p>
          <a:p>
            <a:pPr lvl="1"/>
            <a:r>
              <a:rPr lang="en-US" dirty="0" smtClean="0"/>
              <a:t>Judah defeats the </a:t>
            </a:r>
            <a:r>
              <a:rPr lang="en-US" dirty="0" err="1" smtClean="0"/>
              <a:t>Cushites</a:t>
            </a:r>
            <a:endParaRPr lang="en-US" dirty="0"/>
          </a:p>
        </p:txBody>
      </p:sp>
    </p:spTree>
    <p:extLst>
      <p:ext uri="{BB962C8B-B14F-4D97-AF65-F5344CB8AC3E}">
        <p14:creationId xmlns:p14="http://schemas.microsoft.com/office/powerpoint/2010/main" val="3974309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Asa’s Reign</a:t>
            </a:r>
            <a:endParaRPr lang="en-US" dirty="0"/>
          </a:p>
        </p:txBody>
      </p:sp>
      <p:sp>
        <p:nvSpPr>
          <p:cNvPr id="3" name="Content Placeholder 2"/>
          <p:cNvSpPr>
            <a:spLocks noGrp="1"/>
          </p:cNvSpPr>
          <p:nvPr>
            <p:ph idx="1"/>
          </p:nvPr>
        </p:nvSpPr>
        <p:spPr/>
        <p:txBody>
          <a:bodyPr/>
          <a:lstStyle/>
          <a:p>
            <a:r>
              <a:rPr lang="en-US" dirty="0" err="1" smtClean="0"/>
              <a:t>Azariah</a:t>
            </a:r>
            <a:r>
              <a:rPr lang="en-US" dirty="0" smtClean="0"/>
              <a:t>, son of </a:t>
            </a:r>
            <a:r>
              <a:rPr lang="en-US" dirty="0" err="1" smtClean="0"/>
              <a:t>Oded</a:t>
            </a:r>
            <a:r>
              <a:rPr lang="en-US" dirty="0" smtClean="0"/>
              <a:t>, prophesies</a:t>
            </a:r>
          </a:p>
          <a:p>
            <a:pPr lvl="1"/>
            <a:r>
              <a:rPr lang="en-US" dirty="0" smtClean="0"/>
              <a:t>The Lord is with you…</a:t>
            </a:r>
          </a:p>
          <a:p>
            <a:r>
              <a:rPr lang="en-US" dirty="0" smtClean="0"/>
              <a:t>Further cleansing of the land</a:t>
            </a:r>
          </a:p>
          <a:p>
            <a:pPr lvl="1"/>
            <a:r>
              <a:rPr lang="en-US" dirty="0" smtClean="0"/>
              <a:t>Repairs the Altar of the Lord in front of the temple</a:t>
            </a:r>
          </a:p>
          <a:p>
            <a:pPr lvl="1"/>
            <a:r>
              <a:rPr lang="en-US" dirty="0" smtClean="0"/>
              <a:t>Cut </a:t>
            </a:r>
            <a:r>
              <a:rPr lang="en-US" dirty="0"/>
              <a:t>down his grandmother’s </a:t>
            </a:r>
            <a:r>
              <a:rPr lang="en-US" dirty="0" err="1"/>
              <a:t>Asherah</a:t>
            </a:r>
            <a:r>
              <a:rPr lang="en-US" dirty="0"/>
              <a:t> pole</a:t>
            </a:r>
          </a:p>
          <a:p>
            <a:pPr lvl="1"/>
            <a:r>
              <a:rPr lang="en-US" dirty="0"/>
              <a:t>Deposes his grandmother, </a:t>
            </a:r>
            <a:r>
              <a:rPr lang="en-US" dirty="0" err="1" smtClean="0"/>
              <a:t>Maacah</a:t>
            </a:r>
            <a:endParaRPr lang="en-US" dirty="0" smtClean="0"/>
          </a:p>
          <a:p>
            <a:pPr lvl="1"/>
            <a:r>
              <a:rPr lang="en-US" dirty="0" smtClean="0"/>
              <a:t>Gets rid of idols in villages of Ephraim</a:t>
            </a:r>
            <a:endParaRPr lang="en-US" dirty="0"/>
          </a:p>
          <a:p>
            <a:pPr lvl="1"/>
            <a:endParaRPr lang="en-US" dirty="0"/>
          </a:p>
        </p:txBody>
      </p:sp>
    </p:spTree>
    <p:extLst>
      <p:ext uri="{BB962C8B-B14F-4D97-AF65-F5344CB8AC3E}">
        <p14:creationId xmlns:p14="http://schemas.microsoft.com/office/powerpoint/2010/main" val="268727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Asa’s Reign</a:t>
            </a:r>
            <a:endParaRPr lang="en-US" dirty="0"/>
          </a:p>
        </p:txBody>
      </p:sp>
      <p:sp>
        <p:nvSpPr>
          <p:cNvPr id="3" name="Content Placeholder 2"/>
          <p:cNvSpPr>
            <a:spLocks noGrp="1"/>
          </p:cNvSpPr>
          <p:nvPr>
            <p:ph idx="1"/>
          </p:nvPr>
        </p:nvSpPr>
        <p:spPr/>
        <p:txBody>
          <a:bodyPr/>
          <a:lstStyle/>
          <a:p>
            <a:r>
              <a:rPr lang="en-US" dirty="0" smtClean="0">
                <a:effectLst/>
              </a:rPr>
              <a:t>II Chronicles 15:9</a:t>
            </a:r>
          </a:p>
          <a:p>
            <a:pPr lvl="1"/>
            <a:r>
              <a:rPr lang="en-US" dirty="0" smtClean="0">
                <a:effectLst/>
              </a:rPr>
              <a:t>And </a:t>
            </a:r>
            <a:r>
              <a:rPr lang="en-US" dirty="0">
                <a:effectLst/>
              </a:rPr>
              <a:t>he gathered all Judah and Benjamin, and those from Ephraim, Manasseh, and Simeon who were residing with them, for great numbers had deserted to him from Israel when they saw that the </a:t>
            </a:r>
            <a:r>
              <a:rPr lang="en-US" cap="small" dirty="0">
                <a:effectLst/>
              </a:rPr>
              <a:t>Lord</a:t>
            </a:r>
            <a:r>
              <a:rPr lang="en-US" dirty="0">
                <a:effectLst/>
              </a:rPr>
              <a:t> his God was with him.</a:t>
            </a:r>
            <a:endParaRPr lang="en-US" dirty="0"/>
          </a:p>
        </p:txBody>
      </p:sp>
    </p:spTree>
    <p:extLst>
      <p:ext uri="{BB962C8B-B14F-4D97-AF65-F5344CB8AC3E}">
        <p14:creationId xmlns:p14="http://schemas.microsoft.com/office/powerpoint/2010/main" val="773030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with </a:t>
            </a:r>
            <a:r>
              <a:rPr lang="en-US" dirty="0" err="1" smtClean="0"/>
              <a:t>Baasha</a:t>
            </a:r>
            <a:endParaRPr lang="en-US" dirty="0"/>
          </a:p>
        </p:txBody>
      </p:sp>
      <p:sp>
        <p:nvSpPr>
          <p:cNvPr id="3" name="Content Placeholder 2"/>
          <p:cNvSpPr>
            <a:spLocks noGrp="1"/>
          </p:cNvSpPr>
          <p:nvPr>
            <p:ph idx="1"/>
          </p:nvPr>
        </p:nvSpPr>
        <p:spPr/>
        <p:txBody>
          <a:bodyPr>
            <a:normAutofit/>
          </a:bodyPr>
          <a:lstStyle/>
          <a:p>
            <a:r>
              <a:rPr lang="en-US" dirty="0" err="1" smtClean="0"/>
              <a:t>Baasha</a:t>
            </a:r>
            <a:r>
              <a:rPr lang="en-US" dirty="0" smtClean="0"/>
              <a:t> fortifies southern border</a:t>
            </a:r>
          </a:p>
          <a:p>
            <a:r>
              <a:rPr lang="en-US" dirty="0"/>
              <a:t>Asa makes a treaty with Aram</a:t>
            </a:r>
          </a:p>
          <a:p>
            <a:pPr lvl="1"/>
            <a:r>
              <a:rPr lang="en-US" dirty="0"/>
              <a:t>Asa sends silver and gold</a:t>
            </a:r>
          </a:p>
          <a:p>
            <a:pPr lvl="1"/>
            <a:r>
              <a:rPr lang="en-US" dirty="0"/>
              <a:t>Aram attacks </a:t>
            </a:r>
            <a:r>
              <a:rPr lang="en-US" dirty="0" err="1"/>
              <a:t>Baasha</a:t>
            </a:r>
            <a:endParaRPr lang="en-US" dirty="0"/>
          </a:p>
          <a:p>
            <a:pPr lvl="1"/>
            <a:r>
              <a:rPr lang="en-US" dirty="0"/>
              <a:t>Conquers large area around Sea of </a:t>
            </a:r>
            <a:r>
              <a:rPr lang="en-US" dirty="0" smtClean="0"/>
              <a:t>Galilee</a:t>
            </a:r>
          </a:p>
          <a:p>
            <a:r>
              <a:rPr lang="en-US" dirty="0" smtClean="0"/>
              <a:t>Asa carries off </a:t>
            </a:r>
            <a:r>
              <a:rPr lang="en-US" dirty="0" err="1" smtClean="0"/>
              <a:t>Baasha’s</a:t>
            </a:r>
            <a:r>
              <a:rPr lang="en-US" dirty="0" smtClean="0"/>
              <a:t> building materials</a:t>
            </a:r>
          </a:p>
          <a:p>
            <a:pPr lvl="1"/>
            <a:r>
              <a:rPr lang="en-US" dirty="0" err="1" smtClean="0"/>
              <a:t>Hanani</a:t>
            </a:r>
            <a:r>
              <a:rPr lang="en-US" dirty="0" smtClean="0"/>
              <a:t> the seer rebukes Asa</a:t>
            </a:r>
            <a:endParaRPr lang="en-US" dirty="0"/>
          </a:p>
        </p:txBody>
      </p:sp>
    </p:spTree>
    <p:extLst>
      <p:ext uri="{BB962C8B-B14F-4D97-AF65-F5344CB8AC3E}">
        <p14:creationId xmlns:p14="http://schemas.microsoft.com/office/powerpoint/2010/main" val="416868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1B870-3ABE-8A68-BABD-86B09B179A28}"/>
              </a:ext>
            </a:extLst>
          </p:cNvPr>
          <p:cNvSpPr>
            <a:spLocks noGrp="1"/>
          </p:cNvSpPr>
          <p:nvPr>
            <p:ph type="title"/>
          </p:nvPr>
        </p:nvSpPr>
        <p:spPr/>
        <p:txBody>
          <a:bodyPr/>
          <a:lstStyle/>
          <a:p>
            <a:r>
              <a:rPr lang="en-US" dirty="0" smtClean="0"/>
              <a:t>Psalm </a:t>
            </a:r>
            <a:r>
              <a:rPr lang="en-US" dirty="0" smtClean="0"/>
              <a:t>142:1-2</a:t>
            </a:r>
            <a:endParaRPr lang="en-US" dirty="0"/>
          </a:p>
        </p:txBody>
      </p:sp>
      <p:sp>
        <p:nvSpPr>
          <p:cNvPr id="3" name="Content Placeholder 2">
            <a:extLst>
              <a:ext uri="{FF2B5EF4-FFF2-40B4-BE49-F238E27FC236}">
                <a16:creationId xmlns:a16="http://schemas.microsoft.com/office/drawing/2014/main" xmlns="" id="{44E29489-1A33-816A-5A69-FD1B247291F9}"/>
              </a:ext>
            </a:extLst>
          </p:cNvPr>
          <p:cNvSpPr>
            <a:spLocks noGrp="1"/>
          </p:cNvSpPr>
          <p:nvPr>
            <p:ph idx="1"/>
          </p:nvPr>
        </p:nvSpPr>
        <p:spPr>
          <a:xfrm>
            <a:off x="628650" y="1521354"/>
            <a:ext cx="8305488" cy="3830135"/>
          </a:xfrm>
        </p:spPr>
        <p:txBody>
          <a:bodyPr>
            <a:normAutofit/>
          </a:bodyPr>
          <a:lstStyle/>
          <a:p>
            <a:pPr marL="0" indent="0">
              <a:buNone/>
            </a:pPr>
            <a:r>
              <a:rPr lang="en-US" dirty="0" smtClean="0">
                <a:effectLst/>
              </a:rPr>
              <a:t>With </a:t>
            </a:r>
            <a:r>
              <a:rPr lang="en-US" dirty="0">
                <a:effectLst/>
              </a:rPr>
              <a:t>my voice I cry out to the </a:t>
            </a:r>
            <a:r>
              <a:rPr lang="en-US" cap="small" dirty="0">
                <a:effectLst/>
              </a:rPr>
              <a:t>Lord</a:t>
            </a:r>
            <a:r>
              <a:rPr lang="en-US" dirty="0">
                <a:effectLst/>
              </a:rPr>
              <a:t>;</a:t>
            </a:r>
            <a:r>
              <a:rPr lang="en-US" dirty="0"/>
              <a:t/>
            </a:r>
            <a:br>
              <a:rPr lang="en-US" dirty="0"/>
            </a:br>
            <a:r>
              <a:rPr lang="en-US" dirty="0">
                <a:effectLst/>
              </a:rPr>
              <a:t>    with my voice I plead for mercy to the </a:t>
            </a:r>
            <a:r>
              <a:rPr lang="en-US" cap="small" dirty="0">
                <a:effectLst/>
              </a:rPr>
              <a:t>Lord</a:t>
            </a:r>
            <a:r>
              <a:rPr lang="en-US" dirty="0">
                <a:effectLst/>
              </a:rPr>
              <a:t>.</a:t>
            </a:r>
            <a:r>
              <a:rPr lang="en-US" dirty="0"/>
              <a:t/>
            </a:r>
            <a:br>
              <a:rPr lang="en-US" dirty="0"/>
            </a:br>
            <a:r>
              <a:rPr lang="en-US" b="1" baseline="30000" dirty="0">
                <a:effectLst/>
              </a:rPr>
              <a:t>2 </a:t>
            </a:r>
            <a:r>
              <a:rPr lang="en-US" dirty="0">
                <a:effectLst/>
              </a:rPr>
              <a:t>I pour out my complaint before him;</a:t>
            </a:r>
            <a:r>
              <a:rPr lang="en-US" dirty="0"/>
              <a:t/>
            </a:r>
            <a:br>
              <a:rPr lang="en-US" dirty="0"/>
            </a:br>
            <a:r>
              <a:rPr lang="en-US" dirty="0">
                <a:effectLst/>
              </a:rPr>
              <a:t>    I tell my trouble before him.</a:t>
            </a:r>
            <a:endParaRPr lang="en-US" dirty="0"/>
          </a:p>
        </p:txBody>
      </p:sp>
    </p:spTree>
    <p:extLst>
      <p:ext uri="{BB962C8B-B14F-4D97-AF65-F5344CB8AC3E}">
        <p14:creationId xmlns:p14="http://schemas.microsoft.com/office/powerpoint/2010/main" val="481430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Asa’s Demise</a:t>
            </a:r>
            <a:endParaRPr lang="en-US" dirty="0"/>
          </a:p>
        </p:txBody>
      </p:sp>
      <p:sp>
        <p:nvSpPr>
          <p:cNvPr id="3" name="Content Placeholder 2"/>
          <p:cNvSpPr>
            <a:spLocks noGrp="1"/>
          </p:cNvSpPr>
          <p:nvPr>
            <p:ph idx="1"/>
          </p:nvPr>
        </p:nvSpPr>
        <p:spPr/>
        <p:txBody>
          <a:bodyPr/>
          <a:lstStyle/>
          <a:p>
            <a:r>
              <a:rPr lang="en-US" dirty="0" smtClean="0"/>
              <a:t>Disease in his feet </a:t>
            </a:r>
          </a:p>
          <a:p>
            <a:pPr lvl="1"/>
            <a:r>
              <a:rPr lang="en-US" dirty="0" smtClean="0"/>
              <a:t>In his 39</a:t>
            </a:r>
            <a:r>
              <a:rPr lang="en-US" baseline="30000" dirty="0" smtClean="0"/>
              <a:t>th</a:t>
            </a:r>
            <a:r>
              <a:rPr lang="en-US" dirty="0" smtClean="0"/>
              <a:t> year.</a:t>
            </a:r>
          </a:p>
          <a:p>
            <a:pPr lvl="1"/>
            <a:r>
              <a:rPr lang="en-US" dirty="0" smtClean="0"/>
              <a:t>Did not seek the Lord, only physicians</a:t>
            </a:r>
          </a:p>
          <a:p>
            <a:pPr lvl="1"/>
            <a:r>
              <a:rPr lang="en-US" dirty="0" smtClean="0"/>
              <a:t>Dies is his 41</a:t>
            </a:r>
            <a:r>
              <a:rPr lang="en-US" baseline="30000" dirty="0" smtClean="0"/>
              <a:t>st</a:t>
            </a:r>
            <a:r>
              <a:rPr lang="en-US" dirty="0" smtClean="0"/>
              <a:t> year</a:t>
            </a:r>
            <a:endParaRPr lang="en-US" dirty="0"/>
          </a:p>
        </p:txBody>
      </p:sp>
    </p:spTree>
    <p:extLst>
      <p:ext uri="{BB962C8B-B14F-4D97-AF65-F5344CB8AC3E}">
        <p14:creationId xmlns:p14="http://schemas.microsoft.com/office/powerpoint/2010/main" val="2908299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latin typeface="Georgia" panose="02040502050405020303" pitchFamily="18" charset="0"/>
              </a:rPr>
              <a:t>Foundations For Faith</a:t>
            </a:r>
          </a:p>
        </p:txBody>
      </p:sp>
      <p:sp>
        <p:nvSpPr>
          <p:cNvPr id="3" name="Subtitle 2"/>
          <p:cNvSpPr>
            <a:spLocks noGrp="1"/>
          </p:cNvSpPr>
          <p:nvPr>
            <p:ph type="subTitle" idx="1"/>
          </p:nvPr>
        </p:nvSpPr>
        <p:spPr/>
        <p:txBody>
          <a:bodyPr>
            <a:normAutofit/>
          </a:bodyPr>
          <a:lstStyle/>
          <a:p>
            <a:r>
              <a:rPr lang="en-US" sz="2800" dirty="0" err="1" smtClean="0">
                <a:effectLst>
                  <a:outerShdw blurRad="38100" dist="38100" dir="2700000" algn="tl">
                    <a:srgbClr val="000000">
                      <a:alpha val="43137"/>
                    </a:srgbClr>
                  </a:outerShdw>
                </a:effectLst>
              </a:rPr>
              <a:t>Baasha</a:t>
            </a:r>
            <a:r>
              <a:rPr lang="en-US" sz="2800" dirty="0" err="1" smtClean="0">
                <a:effectLst>
                  <a:outerShdw blurRad="38100" dist="38100" dir="2700000" algn="tl">
                    <a:srgbClr val="000000">
                      <a:alpha val="43137"/>
                    </a:srgbClr>
                  </a:outerShdw>
                </a:effectLst>
              </a:rPr>
              <a:t>’s</a:t>
            </a: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Dynasty</a:t>
            </a:r>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5894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Eras of the Old Testament</a:t>
            </a:r>
          </a:p>
        </p:txBody>
      </p:sp>
      <p:sp>
        <p:nvSpPr>
          <p:cNvPr id="3" name="Content Placeholder 2"/>
          <p:cNvSpPr>
            <a:spLocks noGrp="1"/>
          </p:cNvSpPr>
          <p:nvPr>
            <p:ph idx="1"/>
          </p:nvPr>
        </p:nvSpPr>
        <p:spPr/>
        <p:txBody>
          <a:bodyPr numCol="2">
            <a:normAutofit/>
          </a:bodyPr>
          <a:lstStyle/>
          <a:p>
            <a:r>
              <a:rPr lang="en-US" dirty="0">
                <a:solidFill>
                  <a:schemeClr val="bg1">
                    <a:lumMod val="75000"/>
                  </a:schemeClr>
                </a:solidFill>
              </a:rPr>
              <a:t>Beginnings Era</a:t>
            </a:r>
          </a:p>
          <a:p>
            <a:r>
              <a:rPr lang="en-US" dirty="0">
                <a:solidFill>
                  <a:schemeClr val="bg1">
                    <a:lumMod val="75000"/>
                  </a:schemeClr>
                </a:solidFill>
              </a:rPr>
              <a:t>Patriarchs Era</a:t>
            </a:r>
          </a:p>
          <a:p>
            <a:r>
              <a:rPr lang="en-US" dirty="0">
                <a:solidFill>
                  <a:schemeClr val="bg1">
                    <a:lumMod val="75000"/>
                  </a:schemeClr>
                </a:solidFill>
              </a:rPr>
              <a:t>Exodus Era</a:t>
            </a:r>
          </a:p>
          <a:p>
            <a:r>
              <a:rPr lang="en-US" dirty="0">
                <a:solidFill>
                  <a:schemeClr val="bg1">
                    <a:lumMod val="75000"/>
                  </a:schemeClr>
                </a:solidFill>
              </a:rPr>
              <a:t>Conquest Era</a:t>
            </a:r>
          </a:p>
          <a:p>
            <a:r>
              <a:rPr lang="en-US" dirty="0">
                <a:solidFill>
                  <a:schemeClr val="bg1">
                    <a:lumMod val="75000"/>
                  </a:schemeClr>
                </a:solidFill>
              </a:rPr>
              <a:t>Judges Era</a:t>
            </a:r>
          </a:p>
          <a:p>
            <a:r>
              <a:rPr lang="en-US" dirty="0">
                <a:solidFill>
                  <a:schemeClr val="bg1">
                    <a:lumMod val="65000"/>
                  </a:schemeClr>
                </a:solidFill>
              </a:rPr>
              <a:t>United Monarchy</a:t>
            </a:r>
          </a:p>
          <a:p>
            <a:r>
              <a:rPr lang="en-US" b="1" dirty="0"/>
              <a:t>Divided Monarchy</a:t>
            </a:r>
          </a:p>
          <a:p>
            <a:r>
              <a:rPr lang="en-US" dirty="0"/>
              <a:t>Exile</a:t>
            </a:r>
          </a:p>
          <a:p>
            <a:r>
              <a:rPr lang="en-US" dirty="0"/>
              <a:t>The Return</a:t>
            </a:r>
          </a:p>
        </p:txBody>
      </p:sp>
    </p:spTree>
    <p:extLst>
      <p:ext uri="{BB962C8B-B14F-4D97-AF65-F5344CB8AC3E}">
        <p14:creationId xmlns:p14="http://schemas.microsoft.com/office/powerpoint/2010/main" val="74659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53A30B-8368-010F-79DF-3B546B9108D6}"/>
              </a:ext>
            </a:extLst>
          </p:cNvPr>
          <p:cNvSpPr>
            <a:spLocks noGrp="1"/>
          </p:cNvSpPr>
          <p:nvPr>
            <p:ph type="title"/>
          </p:nvPr>
        </p:nvSpPr>
        <p:spPr/>
        <p:txBody>
          <a:bodyPr/>
          <a:lstStyle/>
          <a:p>
            <a:r>
              <a:rPr lang="en-US" dirty="0"/>
              <a:t>Divided Monarchy Era</a:t>
            </a:r>
          </a:p>
        </p:txBody>
      </p:sp>
      <p:sp>
        <p:nvSpPr>
          <p:cNvPr id="3" name="Content Placeholder 2">
            <a:extLst>
              <a:ext uri="{FF2B5EF4-FFF2-40B4-BE49-F238E27FC236}">
                <a16:creationId xmlns:a16="http://schemas.microsoft.com/office/drawing/2014/main" xmlns="" id="{59478102-536F-3EEA-7FB6-63A362BEC7ED}"/>
              </a:ext>
            </a:extLst>
          </p:cNvPr>
          <p:cNvSpPr>
            <a:spLocks noGrp="1"/>
          </p:cNvSpPr>
          <p:nvPr>
            <p:ph idx="1"/>
          </p:nvPr>
        </p:nvSpPr>
        <p:spPr/>
        <p:txBody>
          <a:bodyPr/>
          <a:lstStyle/>
          <a:p>
            <a:r>
              <a:rPr lang="en-US" dirty="0">
                <a:solidFill>
                  <a:schemeClr val="bg1">
                    <a:lumMod val="75000"/>
                  </a:schemeClr>
                </a:solidFill>
              </a:rPr>
              <a:t>The Kingdom Divides – Jan 22</a:t>
            </a:r>
            <a:r>
              <a:rPr lang="en-US" baseline="30000" dirty="0">
                <a:solidFill>
                  <a:schemeClr val="bg1">
                    <a:lumMod val="75000"/>
                  </a:schemeClr>
                </a:solidFill>
              </a:rPr>
              <a:t>nd</a:t>
            </a:r>
            <a:endParaRPr lang="en-US" dirty="0">
              <a:solidFill>
                <a:schemeClr val="bg1">
                  <a:lumMod val="75000"/>
                </a:schemeClr>
              </a:solidFill>
            </a:endParaRPr>
          </a:p>
          <a:p>
            <a:r>
              <a:rPr lang="en-US" dirty="0">
                <a:solidFill>
                  <a:schemeClr val="bg1">
                    <a:lumMod val="75000"/>
                  </a:schemeClr>
                </a:solidFill>
              </a:rPr>
              <a:t>Jeroboam’s Dynasty – Jan 29</a:t>
            </a:r>
            <a:r>
              <a:rPr lang="en-US" baseline="30000" dirty="0">
                <a:solidFill>
                  <a:schemeClr val="bg1">
                    <a:lumMod val="75000"/>
                  </a:schemeClr>
                </a:solidFill>
              </a:rPr>
              <a:t>th</a:t>
            </a:r>
            <a:endParaRPr lang="en-US" dirty="0">
              <a:solidFill>
                <a:schemeClr val="bg1">
                  <a:lumMod val="75000"/>
                </a:schemeClr>
              </a:solidFill>
            </a:endParaRPr>
          </a:p>
          <a:p>
            <a:r>
              <a:rPr lang="en-US" dirty="0" err="1"/>
              <a:t>Baasha’s</a:t>
            </a:r>
            <a:r>
              <a:rPr lang="en-US" dirty="0"/>
              <a:t> Dynasty – Feb 5</a:t>
            </a:r>
            <a:r>
              <a:rPr lang="en-US" baseline="30000" dirty="0"/>
              <a:t>th</a:t>
            </a:r>
            <a:endParaRPr lang="en-US" dirty="0"/>
          </a:p>
          <a:p>
            <a:r>
              <a:rPr lang="en-US" dirty="0" err="1"/>
              <a:t>Omri’s</a:t>
            </a:r>
            <a:r>
              <a:rPr lang="en-US" dirty="0"/>
              <a:t> Dynasty – Feb 12</a:t>
            </a:r>
            <a:r>
              <a:rPr lang="en-US" baseline="30000" dirty="0"/>
              <a:t>th</a:t>
            </a:r>
            <a:endParaRPr lang="en-US" dirty="0"/>
          </a:p>
          <a:p>
            <a:r>
              <a:rPr lang="en-US" dirty="0"/>
              <a:t>Jehu’s Dynasty – Feb 19</a:t>
            </a:r>
            <a:r>
              <a:rPr lang="en-US" baseline="30000" dirty="0"/>
              <a:t>th</a:t>
            </a:r>
            <a:endParaRPr lang="en-US" dirty="0"/>
          </a:p>
          <a:p>
            <a:r>
              <a:rPr lang="en-US" dirty="0"/>
              <a:t>The Fall of the North – Feb 26</a:t>
            </a:r>
            <a:r>
              <a:rPr lang="en-US" baseline="30000" dirty="0"/>
              <a:t>th</a:t>
            </a:r>
            <a:r>
              <a:rPr lang="en-US" dirty="0"/>
              <a:t> </a:t>
            </a:r>
          </a:p>
          <a:p>
            <a:endParaRPr lang="en-US" dirty="0"/>
          </a:p>
        </p:txBody>
      </p:sp>
    </p:spTree>
    <p:extLst>
      <p:ext uri="{BB962C8B-B14F-4D97-AF65-F5344CB8AC3E}">
        <p14:creationId xmlns:p14="http://schemas.microsoft.com/office/powerpoint/2010/main" val="3145853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effectLst>
                  <a:outerShdw blurRad="38100" dist="38100" dir="2700000" algn="tl">
                    <a:srgbClr val="000000">
                      <a:alpha val="43137"/>
                    </a:srgbClr>
                  </a:outerShdw>
                </a:effectLst>
                <a:latin typeface="Georgia" panose="02040502050405020303" pitchFamily="18" charset="0"/>
              </a:rPr>
              <a:t>Baasha’s</a:t>
            </a:r>
            <a:r>
              <a:rPr lang="en-US" dirty="0" smtClean="0">
                <a:effectLst>
                  <a:outerShdw blurRad="38100" dist="38100" dir="2700000" algn="tl">
                    <a:srgbClr val="000000">
                      <a:alpha val="43137"/>
                    </a:srgbClr>
                  </a:outerShdw>
                </a:effectLst>
                <a:latin typeface="Georgia" panose="02040502050405020303" pitchFamily="18" charset="0"/>
              </a:rPr>
              <a:t> </a:t>
            </a:r>
            <a:r>
              <a:rPr lang="en-US" dirty="0">
                <a:effectLst>
                  <a:outerShdw blurRad="38100" dist="38100" dir="2700000" algn="tl">
                    <a:srgbClr val="000000">
                      <a:alpha val="43137"/>
                    </a:srgbClr>
                  </a:outerShdw>
                </a:effectLst>
                <a:latin typeface="Georgia" panose="02040502050405020303" pitchFamily="18" charset="0"/>
              </a:rPr>
              <a:t>Dynasty</a:t>
            </a:r>
          </a:p>
        </p:txBody>
      </p:sp>
      <p:sp>
        <p:nvSpPr>
          <p:cNvPr id="3" name="Subtitle 2"/>
          <p:cNvSpPr>
            <a:spLocks noGrp="1"/>
          </p:cNvSpPr>
          <p:nvPr>
            <p:ph type="subTitle" idx="1"/>
          </p:nvPr>
        </p:nvSpPr>
        <p:spPr/>
        <p:txBody>
          <a:bodyPr>
            <a:normAutofit/>
          </a:bodyPr>
          <a:lstStyle/>
          <a:p>
            <a:endParaRPr lang="en-US" sz="2800" dirty="0">
              <a:effectLst>
                <a:outerShdw blurRad="38100" dist="38100" dir="2700000" algn="tl">
                  <a:srgbClr val="000000">
                    <a:alpha val="43137"/>
                  </a:srgbClr>
                </a:outerShdw>
              </a:effectLst>
            </a:endParaRPr>
          </a:p>
        </p:txBody>
      </p:sp>
      <p:sp>
        <p:nvSpPr>
          <p:cNvPr id="5" name="Rectangle 4"/>
          <p:cNvSpPr/>
          <p:nvPr/>
        </p:nvSpPr>
        <p:spPr>
          <a:xfrm>
            <a:off x="2496312" y="2906682"/>
            <a:ext cx="4160520" cy="12244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85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Dynasty of </a:t>
            </a:r>
            <a:r>
              <a:rPr lang="en-US" dirty="0" err="1" smtClean="0"/>
              <a:t>Baasha</a:t>
            </a:r>
            <a:endParaRPr lang="en-US" dirty="0"/>
          </a:p>
        </p:txBody>
      </p:sp>
      <p:sp>
        <p:nvSpPr>
          <p:cNvPr id="3" name="Content Placeholder 2"/>
          <p:cNvSpPr>
            <a:spLocks noGrp="1"/>
          </p:cNvSpPr>
          <p:nvPr>
            <p:ph idx="1"/>
          </p:nvPr>
        </p:nvSpPr>
        <p:spPr/>
        <p:txBody>
          <a:bodyPr>
            <a:normAutofit lnSpcReduction="10000"/>
          </a:bodyPr>
          <a:lstStyle/>
          <a:p>
            <a:r>
              <a:rPr lang="en-US" dirty="0"/>
              <a:t>Northern Kingdom of </a:t>
            </a:r>
            <a:r>
              <a:rPr lang="en-US" dirty="0" smtClean="0"/>
              <a:t>Israel</a:t>
            </a:r>
          </a:p>
          <a:p>
            <a:r>
              <a:rPr lang="en-US" dirty="0" smtClean="0"/>
              <a:t>Capital city – Tirzah of Ephraim</a:t>
            </a:r>
            <a:endParaRPr lang="en-US" dirty="0"/>
          </a:p>
          <a:p>
            <a:r>
              <a:rPr lang="en-US" dirty="0" err="1" smtClean="0"/>
              <a:t>Baasha</a:t>
            </a:r>
            <a:endParaRPr lang="en-US" dirty="0"/>
          </a:p>
          <a:p>
            <a:pPr lvl="1"/>
            <a:r>
              <a:rPr lang="en-US" dirty="0"/>
              <a:t>Reigns </a:t>
            </a:r>
            <a:r>
              <a:rPr lang="en-US" dirty="0" smtClean="0"/>
              <a:t>24 </a:t>
            </a:r>
            <a:r>
              <a:rPr lang="en-US" dirty="0"/>
              <a:t>Years</a:t>
            </a:r>
          </a:p>
          <a:p>
            <a:pPr lvl="1"/>
            <a:r>
              <a:rPr lang="en-US" dirty="0" smtClean="0"/>
              <a:t>953-930 </a:t>
            </a:r>
            <a:r>
              <a:rPr lang="en-US" dirty="0"/>
              <a:t>BC</a:t>
            </a:r>
          </a:p>
          <a:p>
            <a:r>
              <a:rPr lang="en-US" dirty="0" err="1" smtClean="0"/>
              <a:t>Elah</a:t>
            </a:r>
            <a:endParaRPr lang="en-US" dirty="0"/>
          </a:p>
          <a:p>
            <a:pPr lvl="1"/>
            <a:r>
              <a:rPr lang="en-US" dirty="0"/>
              <a:t>Reigns 2 Years</a:t>
            </a:r>
          </a:p>
          <a:p>
            <a:pPr lvl="1"/>
            <a:r>
              <a:rPr lang="en-US" dirty="0" smtClean="0"/>
              <a:t>930-929 </a:t>
            </a:r>
            <a:r>
              <a:rPr lang="en-US" dirty="0"/>
              <a:t>BC</a:t>
            </a:r>
          </a:p>
        </p:txBody>
      </p:sp>
    </p:spTree>
    <p:extLst>
      <p:ext uri="{BB962C8B-B14F-4D97-AF65-F5344CB8AC3E}">
        <p14:creationId xmlns:p14="http://schemas.microsoft.com/office/powerpoint/2010/main" val="237619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Baasha</a:t>
            </a:r>
            <a:r>
              <a:rPr lang="en-US" dirty="0"/>
              <a:t> </a:t>
            </a:r>
            <a:r>
              <a:rPr lang="en-US" dirty="0" smtClean="0"/>
              <a:t>Becomes King</a:t>
            </a:r>
            <a:endParaRPr lang="en-US" dirty="0"/>
          </a:p>
        </p:txBody>
      </p:sp>
      <p:sp>
        <p:nvSpPr>
          <p:cNvPr id="3" name="Content Placeholder 2"/>
          <p:cNvSpPr>
            <a:spLocks noGrp="1"/>
          </p:cNvSpPr>
          <p:nvPr>
            <p:ph idx="1"/>
          </p:nvPr>
        </p:nvSpPr>
        <p:spPr/>
        <p:txBody>
          <a:bodyPr/>
          <a:lstStyle/>
          <a:p>
            <a:r>
              <a:rPr lang="en-US" dirty="0" smtClean="0"/>
              <a:t>Strikes down </a:t>
            </a:r>
            <a:r>
              <a:rPr lang="en-US" dirty="0" err="1" smtClean="0"/>
              <a:t>Nadab</a:t>
            </a:r>
            <a:r>
              <a:rPr lang="en-US" dirty="0" smtClean="0"/>
              <a:t> son of Jeroboam</a:t>
            </a:r>
          </a:p>
          <a:p>
            <a:pPr lvl="1"/>
            <a:r>
              <a:rPr lang="en-US" dirty="0" smtClean="0"/>
              <a:t>At </a:t>
            </a:r>
            <a:r>
              <a:rPr lang="en-US" dirty="0" err="1" smtClean="0"/>
              <a:t>Gibbethon</a:t>
            </a:r>
            <a:r>
              <a:rPr lang="en-US" dirty="0" smtClean="0"/>
              <a:t> of the Philistines</a:t>
            </a:r>
          </a:p>
          <a:p>
            <a:pPr lvl="1"/>
            <a:r>
              <a:rPr lang="en-US" dirty="0" smtClean="0"/>
              <a:t>During a siege</a:t>
            </a:r>
            <a:endParaRPr lang="en-US" dirty="0"/>
          </a:p>
          <a:p>
            <a:r>
              <a:rPr lang="en-US" dirty="0" smtClean="0"/>
              <a:t>Destroys Jeroboam’s whole household</a:t>
            </a:r>
          </a:p>
          <a:p>
            <a:pPr lvl="1"/>
            <a:r>
              <a:rPr lang="en-US" dirty="0" smtClean="0"/>
              <a:t>Fulfills the Word of the Lord by </a:t>
            </a:r>
            <a:r>
              <a:rPr lang="en-US" dirty="0" err="1" smtClean="0"/>
              <a:t>Ahijah</a:t>
            </a:r>
            <a:r>
              <a:rPr lang="en-US" dirty="0" smtClean="0"/>
              <a:t> of Shiloh</a:t>
            </a:r>
            <a:endParaRPr lang="en-US" dirty="0"/>
          </a:p>
        </p:txBody>
      </p:sp>
    </p:spTree>
    <p:extLst>
      <p:ext uri="{BB962C8B-B14F-4D97-AF65-F5344CB8AC3E}">
        <p14:creationId xmlns:p14="http://schemas.microsoft.com/office/powerpoint/2010/main" val="286526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Baasha’s</a:t>
            </a:r>
            <a:r>
              <a:rPr lang="en-US" dirty="0" smtClean="0"/>
              <a:t> Reign</a:t>
            </a:r>
            <a:endParaRPr lang="en-US" dirty="0"/>
          </a:p>
        </p:txBody>
      </p:sp>
      <p:sp>
        <p:nvSpPr>
          <p:cNvPr id="3" name="Content Placeholder 2"/>
          <p:cNvSpPr>
            <a:spLocks noGrp="1"/>
          </p:cNvSpPr>
          <p:nvPr>
            <p:ph idx="1"/>
          </p:nvPr>
        </p:nvSpPr>
        <p:spPr/>
        <p:txBody>
          <a:bodyPr/>
          <a:lstStyle/>
          <a:p>
            <a:r>
              <a:rPr lang="en-US" dirty="0" smtClean="0"/>
              <a:t>Continues the sins of Jeroboam</a:t>
            </a:r>
          </a:p>
          <a:p>
            <a:r>
              <a:rPr lang="en-US" dirty="0" smtClean="0"/>
              <a:t>Jehu son of </a:t>
            </a:r>
            <a:r>
              <a:rPr lang="en-US" dirty="0" err="1" smtClean="0"/>
              <a:t>Hanani</a:t>
            </a:r>
            <a:endParaRPr lang="en-US" dirty="0" smtClean="0"/>
          </a:p>
          <a:p>
            <a:pPr lvl="1"/>
            <a:r>
              <a:rPr lang="en-US" dirty="0" smtClean="0"/>
              <a:t>I Kings 16:4</a:t>
            </a:r>
          </a:p>
          <a:p>
            <a:pPr lvl="1"/>
            <a:r>
              <a:rPr lang="en-US" dirty="0" smtClean="0">
                <a:effectLst/>
              </a:rPr>
              <a:t>“Anyone </a:t>
            </a:r>
            <a:r>
              <a:rPr lang="en-US" dirty="0">
                <a:effectLst/>
              </a:rPr>
              <a:t>belonging to </a:t>
            </a:r>
            <a:r>
              <a:rPr lang="en-US" dirty="0" err="1">
                <a:effectLst/>
              </a:rPr>
              <a:t>Baasha</a:t>
            </a:r>
            <a:r>
              <a:rPr lang="en-US" dirty="0">
                <a:effectLst/>
              </a:rPr>
              <a:t> who dies in the city the dogs shall eat, and anyone of his who dies in the field the birds of the heavens shall eat.”</a:t>
            </a:r>
            <a:endParaRPr lang="en-US" dirty="0"/>
          </a:p>
        </p:txBody>
      </p:sp>
    </p:spTree>
    <p:extLst>
      <p:ext uri="{BB962C8B-B14F-4D97-AF65-F5344CB8AC3E}">
        <p14:creationId xmlns:p14="http://schemas.microsoft.com/office/powerpoint/2010/main" val="394227574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44705</TotalTime>
  <Words>474</Words>
  <Application>Microsoft Office PowerPoint</Application>
  <PresentationFormat>On-screen Show (16:10)</PresentationFormat>
  <Paragraphs>110</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Georgia</vt:lpstr>
      <vt:lpstr>1_Office Theme</vt:lpstr>
      <vt:lpstr>Ecclesiastes 12:13</vt:lpstr>
      <vt:lpstr>Psalm 142:1-2</vt:lpstr>
      <vt:lpstr>Foundations For Faith</vt:lpstr>
      <vt:lpstr>Eras of the Old Testament</vt:lpstr>
      <vt:lpstr>Divided Monarchy Era</vt:lpstr>
      <vt:lpstr>Baasha’s Dynasty</vt:lpstr>
      <vt:lpstr>Dynasty of Baasha</vt:lpstr>
      <vt:lpstr>Baasha Becomes King</vt:lpstr>
      <vt:lpstr>Baasha’s Reign</vt:lpstr>
      <vt:lpstr>Elah’s Reign</vt:lpstr>
      <vt:lpstr>Zimri’s Reign</vt:lpstr>
      <vt:lpstr>Omri’s Ascent</vt:lpstr>
      <vt:lpstr>Civil War</vt:lpstr>
      <vt:lpstr>The Line of David</vt:lpstr>
      <vt:lpstr>Asa’s Reign</vt:lpstr>
      <vt:lpstr>Asa’s Reign</vt:lpstr>
      <vt:lpstr>Asa’s Reign</vt:lpstr>
      <vt:lpstr>Asa’s Reign</vt:lpstr>
      <vt:lpstr>War with Baasha</vt:lpstr>
      <vt:lpstr>Asa’s Demise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Agents:</dc:title>
  <dc:creator>David George</dc:creator>
  <cp:lastModifiedBy>David George</cp:lastModifiedBy>
  <cp:revision>566</cp:revision>
  <cp:lastPrinted>2023-02-06T00:10:44Z</cp:lastPrinted>
  <dcterms:created xsi:type="dcterms:W3CDTF">2019-11-30T18:05:49Z</dcterms:created>
  <dcterms:modified xsi:type="dcterms:W3CDTF">2023-02-12T04:10:06Z</dcterms:modified>
</cp:coreProperties>
</file>