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610" r:id="rId2"/>
    <p:sldId id="546" r:id="rId3"/>
    <p:sldId id="651" r:id="rId4"/>
    <p:sldId id="648" r:id="rId5"/>
    <p:sldId id="256" r:id="rId6"/>
    <p:sldId id="516" r:id="rId7"/>
    <p:sldId id="547" r:id="rId8"/>
    <p:sldId id="650" r:id="rId9"/>
    <p:sldId id="641" r:id="rId10"/>
    <p:sldId id="653" r:id="rId11"/>
    <p:sldId id="654" r:id="rId12"/>
    <p:sldId id="655" r:id="rId13"/>
    <p:sldId id="656" r:id="rId14"/>
    <p:sldId id="657" r:id="rId15"/>
    <p:sldId id="660" r:id="rId16"/>
    <p:sldId id="652" r:id="rId17"/>
    <p:sldId id="658" r:id="rId18"/>
    <p:sldId id="659" r:id="rId19"/>
    <p:sldId id="661" r:id="rId20"/>
  </p:sldIdLst>
  <p:sldSz cx="9144000" cy="5715000" type="screen16x10"/>
  <p:notesSz cx="7086600" cy="86868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3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D3FFCC93-6E7A-46E6-A129-13289C5178EC}"/>
    <pc:docChg chg="custSel modSld">
      <pc:chgData name="David George" userId="00d1e6794cfa9047" providerId="LiveId" clId="{D3FFCC93-6E7A-46E6-A129-13289C5178EC}" dt="2023-01-29T18:09:37.859" v="62" actId="20577"/>
      <pc:docMkLst>
        <pc:docMk/>
      </pc:docMkLst>
      <pc:sldChg chg="modSp mod">
        <pc:chgData name="David George" userId="00d1e6794cfa9047" providerId="LiveId" clId="{D3FFCC93-6E7A-46E6-A129-13289C5178EC}" dt="2023-01-29T18:03:52.900" v="29" actId="20577"/>
        <pc:sldMkLst>
          <pc:docMk/>
          <pc:sldMk cId="1162731123" sldId="652"/>
        </pc:sldMkLst>
        <pc:spChg chg="mod">
          <ac:chgData name="David George" userId="00d1e6794cfa9047" providerId="LiveId" clId="{D3FFCC93-6E7A-46E6-A129-13289C5178EC}" dt="2023-01-29T18:03:52.900" v="29" actId="20577"/>
          <ac:spMkLst>
            <pc:docMk/>
            <pc:sldMk cId="1162731123" sldId="652"/>
            <ac:spMk id="3" creationId="{00000000-0000-0000-0000-000000000000}"/>
          </ac:spMkLst>
        </pc:spChg>
      </pc:sldChg>
      <pc:sldChg chg="modSp mod">
        <pc:chgData name="David George" userId="00d1e6794cfa9047" providerId="LiveId" clId="{D3FFCC93-6E7A-46E6-A129-13289C5178EC}" dt="2023-01-29T18:09:37.859" v="62" actId="20577"/>
        <pc:sldMkLst>
          <pc:docMk/>
          <pc:sldMk cId="2168941672" sldId="658"/>
        </pc:sldMkLst>
        <pc:spChg chg="mod">
          <ac:chgData name="David George" userId="00d1e6794cfa9047" providerId="LiveId" clId="{D3FFCC93-6E7A-46E6-A129-13289C5178EC}" dt="2023-01-29T18:09:37.859" v="62" actId="20577"/>
          <ac:spMkLst>
            <pc:docMk/>
            <pc:sldMk cId="2168941672" sldId="658"/>
            <ac:spMk id="3" creationId="{00000000-0000-0000-0000-000000000000}"/>
          </ac:spMkLst>
        </pc:spChg>
      </pc:sldChg>
    </pc:docChg>
  </pc:docChgLst>
  <pc:docChgLst>
    <pc:chgData name="David George" userId="00d1e6794cfa9047" providerId="LiveId" clId="{0B4BABCD-5C83-488B-81B4-FA775E4E44A4}"/>
    <pc:docChg chg="addSld modSld">
      <pc:chgData name="David George" userId="00d1e6794cfa9047" providerId="LiveId" clId="{0B4BABCD-5C83-488B-81B4-FA775E4E44A4}" dt="2022-12-18T04:31:04.160" v="296" actId="20577"/>
      <pc:docMkLst>
        <pc:docMk/>
      </pc:docMkLst>
      <pc:sldChg chg="modSp mod">
        <pc:chgData name="David George" userId="00d1e6794cfa9047" providerId="LiveId" clId="{0B4BABCD-5C83-488B-81B4-FA775E4E44A4}" dt="2022-12-18T04:28:54.872" v="64" actId="20577"/>
        <pc:sldMkLst>
          <pc:docMk/>
          <pc:sldMk cId="172941551" sldId="676"/>
        </pc:sldMkLst>
        <pc:spChg chg="mod">
          <ac:chgData name="David George" userId="00d1e6794cfa9047" providerId="LiveId" clId="{0B4BABCD-5C83-488B-81B4-FA775E4E44A4}" dt="2022-12-18T04:28:54.872" v="64" actId="20577"/>
          <ac:spMkLst>
            <pc:docMk/>
            <pc:sldMk cId="172941551" sldId="676"/>
            <ac:spMk id="3" creationId="{C102058F-BC07-B7E4-02EC-1C1F41BB585B}"/>
          </ac:spMkLst>
        </pc:spChg>
      </pc:sldChg>
      <pc:sldChg chg="modSp new mod">
        <pc:chgData name="David George" userId="00d1e6794cfa9047" providerId="LiveId" clId="{0B4BABCD-5C83-488B-81B4-FA775E4E44A4}" dt="2022-12-18T04:30:43.556" v="265" actId="20577"/>
        <pc:sldMkLst>
          <pc:docMk/>
          <pc:sldMk cId="2281270208" sldId="677"/>
        </pc:sldMkLst>
        <pc:spChg chg="mod">
          <ac:chgData name="David George" userId="00d1e6794cfa9047" providerId="LiveId" clId="{0B4BABCD-5C83-488B-81B4-FA775E4E44A4}" dt="2022-12-18T04:29:06.692" v="85" actId="20577"/>
          <ac:spMkLst>
            <pc:docMk/>
            <pc:sldMk cId="2281270208" sldId="677"/>
            <ac:spMk id="2" creationId="{172488BF-8390-8C6D-9C12-5EEA2EA65C10}"/>
          </ac:spMkLst>
        </pc:spChg>
        <pc:spChg chg="mod">
          <ac:chgData name="David George" userId="00d1e6794cfa9047" providerId="LiveId" clId="{0B4BABCD-5C83-488B-81B4-FA775E4E44A4}" dt="2022-12-18T04:30:43.556" v="265" actId="20577"/>
          <ac:spMkLst>
            <pc:docMk/>
            <pc:sldMk cId="2281270208" sldId="677"/>
            <ac:spMk id="3" creationId="{90C9FC15-E40C-65D5-494D-808144D1C304}"/>
          </ac:spMkLst>
        </pc:spChg>
      </pc:sldChg>
      <pc:sldChg chg="modSp new mod">
        <pc:chgData name="David George" userId="00d1e6794cfa9047" providerId="LiveId" clId="{0B4BABCD-5C83-488B-81B4-FA775E4E44A4}" dt="2022-12-18T04:31:04.160" v="296" actId="20577"/>
        <pc:sldMkLst>
          <pc:docMk/>
          <pc:sldMk cId="3873684553" sldId="678"/>
        </pc:sldMkLst>
        <pc:spChg chg="mod">
          <ac:chgData name="David George" userId="00d1e6794cfa9047" providerId="LiveId" clId="{0B4BABCD-5C83-488B-81B4-FA775E4E44A4}" dt="2022-12-18T04:31:04.160" v="296" actId="20577"/>
          <ac:spMkLst>
            <pc:docMk/>
            <pc:sldMk cId="3873684553" sldId="678"/>
            <ac:spMk id="2" creationId="{0FC10922-0E2B-EA95-894E-A94BE06C61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10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r">
              <a:defRPr sz="1200"/>
            </a:lvl1pPr>
          </a:lstStyle>
          <a:p>
            <a:fld id="{F4C0FD34-0CA9-4A22-86BE-A4C94BDAE551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250962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10" y="8250962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r">
              <a:defRPr sz="12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33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78CD85BF-51BD-4120-92F1-BF5496E29ED0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085850"/>
            <a:ext cx="46926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85" y="4180027"/>
            <a:ext cx="5668644" cy="3420556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33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Ecclesiastes 3:1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For everything there is a season, and a time for every matter under heaven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Calves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Kings 12:26-27</a:t>
            </a:r>
          </a:p>
          <a:p>
            <a:pPr lvl="1"/>
            <a:r>
              <a:rPr lang="en-US" b="1" baseline="30000" dirty="0">
                <a:effectLst/>
              </a:rPr>
              <a:t>26 </a:t>
            </a:r>
            <a:r>
              <a:rPr lang="en-US" dirty="0">
                <a:effectLst/>
              </a:rPr>
              <a:t>And Jeroboam said in his heart, “Now the kingdom will turn back to the house of David. </a:t>
            </a:r>
            <a:r>
              <a:rPr lang="en-US" b="1" baseline="30000" dirty="0">
                <a:effectLst/>
              </a:rPr>
              <a:t>27 </a:t>
            </a:r>
            <a:r>
              <a:rPr lang="en-US" dirty="0">
                <a:effectLst/>
              </a:rPr>
              <a:t>If this people go up to offer sacrifices in the temple of 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 at Jerusalem, then the heart of this people will turn again to their lord, to </a:t>
            </a:r>
            <a:r>
              <a:rPr lang="en-US" dirty="0" err="1">
                <a:effectLst/>
              </a:rPr>
              <a:t>Rehoboam</a:t>
            </a:r>
            <a:r>
              <a:rPr lang="en-US" dirty="0">
                <a:effectLst/>
              </a:rPr>
              <a:t> king of Judah, and they will kill me and return to </a:t>
            </a:r>
            <a:r>
              <a:rPr lang="en-US" dirty="0" err="1">
                <a:effectLst/>
              </a:rPr>
              <a:t>Rehoboam</a:t>
            </a:r>
            <a:r>
              <a:rPr lang="en-US" dirty="0">
                <a:effectLst/>
              </a:rPr>
              <a:t> king of Judah.”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9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Calves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set up in Dan</a:t>
            </a:r>
          </a:p>
          <a:p>
            <a:pPr lvl="1"/>
            <a:r>
              <a:rPr lang="en-US" dirty="0"/>
              <a:t>Far northern Israel</a:t>
            </a:r>
          </a:p>
          <a:p>
            <a:pPr lvl="1"/>
            <a:r>
              <a:rPr lang="en-US" dirty="0"/>
              <a:t>Center of false worship since the Judges</a:t>
            </a:r>
          </a:p>
          <a:p>
            <a:r>
              <a:rPr lang="en-US" dirty="0"/>
              <a:t>One set up in Bethel</a:t>
            </a:r>
          </a:p>
          <a:p>
            <a:pPr lvl="1"/>
            <a:r>
              <a:rPr lang="en-US" dirty="0"/>
              <a:t>Southern part of Ephraim</a:t>
            </a:r>
          </a:p>
          <a:p>
            <a:pPr lvl="1"/>
            <a:r>
              <a:rPr lang="en-US" dirty="0"/>
              <a:t>On route to Jerusalem</a:t>
            </a:r>
          </a:p>
          <a:p>
            <a:r>
              <a:rPr lang="en-US" dirty="0"/>
              <a:t>New Festival</a:t>
            </a:r>
          </a:p>
          <a:p>
            <a:pPr lvl="1"/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Day of the Eighth Month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44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Levites move South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 Chronicles 11:13-14, 16</a:t>
            </a:r>
          </a:p>
          <a:p>
            <a:pPr lvl="1"/>
            <a:r>
              <a:rPr lang="en-US" b="1" baseline="30000" dirty="0">
                <a:effectLst/>
              </a:rPr>
              <a:t>13 </a:t>
            </a:r>
            <a:r>
              <a:rPr lang="en-US" dirty="0">
                <a:effectLst/>
              </a:rPr>
              <a:t>And the priests and the Levites who were in all Israel presented themselves to him from all places where they lived. </a:t>
            </a:r>
            <a:r>
              <a:rPr lang="en-US" b="1" baseline="30000" dirty="0">
                <a:effectLst/>
              </a:rPr>
              <a:t>14 </a:t>
            </a:r>
            <a:r>
              <a:rPr lang="en-US" dirty="0">
                <a:effectLst/>
              </a:rPr>
              <a:t>For the Levites left their common lands and their holdings and came to Judah and Jerusalem, because Jeroboam and his sons cast them out from serving as priests of 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,</a:t>
            </a:r>
          </a:p>
          <a:p>
            <a:pPr lvl="1"/>
            <a:r>
              <a:rPr lang="en-US" b="1" baseline="30000" dirty="0">
                <a:effectLst/>
              </a:rPr>
              <a:t>16 </a:t>
            </a:r>
            <a:r>
              <a:rPr lang="en-US" dirty="0">
                <a:effectLst/>
              </a:rPr>
              <a:t>And those who had set their hearts to seek 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 God of Israel came after them from all the tribes of Israel to Jerusalem to sacrifice to 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, the God of their fathers.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2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 of God from Judah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7990694" cy="3626115"/>
          </a:xfrm>
        </p:spPr>
        <p:txBody>
          <a:bodyPr/>
          <a:lstStyle/>
          <a:p>
            <a:r>
              <a:rPr lang="en-US" dirty="0"/>
              <a:t>Confronts Jeroboam as he is offering sacrifices</a:t>
            </a:r>
          </a:p>
          <a:p>
            <a:r>
              <a:rPr lang="en-US" dirty="0"/>
              <a:t>Prophesies that Josiah will burn human bones on that altar to defile it</a:t>
            </a:r>
          </a:p>
          <a:p>
            <a:r>
              <a:rPr lang="en-US" dirty="0"/>
              <a:t>Two signs</a:t>
            </a:r>
          </a:p>
          <a:p>
            <a:pPr lvl="1"/>
            <a:r>
              <a:rPr lang="en-US" dirty="0"/>
              <a:t>Jeroboam’s hand shriveled up</a:t>
            </a:r>
          </a:p>
          <a:p>
            <a:pPr lvl="1"/>
            <a:r>
              <a:rPr lang="en-US" dirty="0"/>
              <a:t>The altar split apart pouring out the ashes</a:t>
            </a:r>
          </a:p>
        </p:txBody>
      </p:sp>
    </p:spTree>
    <p:extLst>
      <p:ext uri="{BB962C8B-B14F-4D97-AF65-F5344CB8AC3E}">
        <p14:creationId xmlns:p14="http://schemas.microsoft.com/office/powerpoint/2010/main" val="2795854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Jeroboam’s 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Son gets sick</a:t>
            </a:r>
          </a:p>
          <a:p>
            <a:pPr lvl="1"/>
            <a:r>
              <a:rPr lang="en-US" dirty="0"/>
              <a:t>Jeroboam sends his wife in disguise to the prophet</a:t>
            </a:r>
          </a:p>
          <a:p>
            <a:r>
              <a:rPr lang="en-US" dirty="0" err="1"/>
              <a:t>Ahijah</a:t>
            </a:r>
            <a:r>
              <a:rPr lang="en-US" dirty="0"/>
              <a:t> of Shiloh</a:t>
            </a:r>
          </a:p>
          <a:p>
            <a:pPr lvl="1"/>
            <a:r>
              <a:rPr lang="en-US" dirty="0"/>
              <a:t>Prophesied that Jeroboam would become king</a:t>
            </a:r>
          </a:p>
          <a:p>
            <a:pPr lvl="1"/>
            <a:r>
              <a:rPr lang="en-US" dirty="0"/>
              <a:t>Prophesied that all in his house would be utterly destroyed</a:t>
            </a:r>
          </a:p>
        </p:txBody>
      </p:sp>
    </p:spTree>
    <p:extLst>
      <p:ext uri="{BB962C8B-B14F-4D97-AF65-F5344CB8AC3E}">
        <p14:creationId xmlns:p14="http://schemas.microsoft.com/office/powerpoint/2010/main" val="138167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Nadab’s</a:t>
            </a:r>
            <a:r>
              <a:rPr lang="en-US"/>
              <a:t> 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Ascends the throne 2-3 years after Jeroboam suffers huge defeat to Judah</a:t>
            </a:r>
          </a:p>
          <a:p>
            <a:r>
              <a:rPr lang="en-US" dirty="0"/>
              <a:t>Continued the Golden calf worship</a:t>
            </a:r>
          </a:p>
          <a:p>
            <a:pPr lvl="1"/>
            <a:r>
              <a:rPr lang="en-US" dirty="0"/>
              <a:t>“Sins of Jeroboam son of </a:t>
            </a:r>
            <a:r>
              <a:rPr lang="en-US" dirty="0" err="1"/>
              <a:t>Nebat</a:t>
            </a:r>
            <a:r>
              <a:rPr lang="en-US" dirty="0"/>
              <a:t>”</a:t>
            </a:r>
          </a:p>
          <a:p>
            <a:r>
              <a:rPr lang="en-US" dirty="0" smtClean="0"/>
              <a:t>Assassinated by </a:t>
            </a:r>
            <a:r>
              <a:rPr lang="en-US" dirty="0" err="1" smtClean="0"/>
              <a:t>Baasha</a:t>
            </a:r>
            <a:endParaRPr lang="en-US" dirty="0"/>
          </a:p>
          <a:p>
            <a:pPr lvl="1"/>
            <a:r>
              <a:rPr lang="en-US" dirty="0" smtClean="0"/>
              <a:t>Killed while besieging </a:t>
            </a:r>
            <a:r>
              <a:rPr lang="en-US" dirty="0" err="1" smtClean="0"/>
              <a:t>Gibbethon</a:t>
            </a:r>
            <a:r>
              <a:rPr lang="en-US" dirty="0" smtClean="0"/>
              <a:t> of the Philistines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43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Southern Kingdom of </a:t>
            </a:r>
            <a:r>
              <a:rPr lang="en-US" dirty="0" smtClean="0"/>
              <a:t>Judah</a:t>
            </a:r>
          </a:p>
          <a:p>
            <a:r>
              <a:rPr lang="en-US" dirty="0" smtClean="0"/>
              <a:t>Capital City - Jerusalem</a:t>
            </a:r>
            <a:endParaRPr lang="en-US" dirty="0"/>
          </a:p>
          <a:p>
            <a:r>
              <a:rPr lang="en-US" dirty="0" err="1"/>
              <a:t>Rehoboam</a:t>
            </a:r>
            <a:endParaRPr lang="en-US" dirty="0"/>
          </a:p>
          <a:p>
            <a:pPr lvl="1"/>
            <a:r>
              <a:rPr lang="en-US" dirty="0"/>
              <a:t>Reigns 17 years</a:t>
            </a:r>
          </a:p>
          <a:p>
            <a:pPr lvl="1"/>
            <a:r>
              <a:rPr lang="en-US" dirty="0"/>
              <a:t>Becomes king at 41 years old </a:t>
            </a:r>
          </a:p>
          <a:p>
            <a:pPr lvl="1"/>
            <a:r>
              <a:rPr lang="en-US" dirty="0"/>
              <a:t>975-958 BC</a:t>
            </a:r>
          </a:p>
          <a:p>
            <a:r>
              <a:rPr lang="en-US" dirty="0" err="1"/>
              <a:t>Abijah</a:t>
            </a:r>
            <a:endParaRPr lang="en-US" dirty="0"/>
          </a:p>
          <a:p>
            <a:pPr lvl="1"/>
            <a:r>
              <a:rPr lang="en-US" dirty="0"/>
              <a:t>Reigns 3 years</a:t>
            </a:r>
          </a:p>
          <a:p>
            <a:pPr lvl="1"/>
            <a:r>
              <a:rPr lang="en-US" dirty="0"/>
              <a:t>958-955</a:t>
            </a:r>
          </a:p>
        </p:txBody>
      </p:sp>
    </p:spTree>
    <p:extLst>
      <p:ext uri="{BB962C8B-B14F-4D97-AF65-F5344CB8AC3E}">
        <p14:creationId xmlns:p14="http://schemas.microsoft.com/office/powerpoint/2010/main" val="1162731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Shishak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Rehoboam</a:t>
            </a:r>
            <a:r>
              <a:rPr lang="en-US" dirty="0" smtClean="0"/>
              <a:t> &amp; Judah worship false gods</a:t>
            </a:r>
          </a:p>
          <a:p>
            <a:pPr lvl="1"/>
            <a:r>
              <a:rPr lang="en-US" dirty="0" err="1" smtClean="0"/>
              <a:t>Asherah</a:t>
            </a:r>
            <a:r>
              <a:rPr lang="en-US" dirty="0" smtClean="0"/>
              <a:t> poles</a:t>
            </a:r>
          </a:p>
          <a:p>
            <a:pPr lvl="1"/>
            <a:r>
              <a:rPr lang="en-US" dirty="0" smtClean="0"/>
              <a:t>Male shrine prostitutes</a:t>
            </a:r>
            <a:endParaRPr lang="en-US" dirty="0" smtClean="0"/>
          </a:p>
          <a:p>
            <a:r>
              <a:rPr lang="en-US" dirty="0" smtClean="0"/>
              <a:t>Shishak of Egypt attacks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Year of </a:t>
            </a:r>
            <a:r>
              <a:rPr lang="en-US" dirty="0" err="1"/>
              <a:t>Rehoboam’s</a:t>
            </a:r>
            <a:r>
              <a:rPr lang="en-US" dirty="0"/>
              <a:t> </a:t>
            </a:r>
            <a:r>
              <a:rPr lang="en-US" dirty="0" smtClean="0"/>
              <a:t>reign – 971 BC</a:t>
            </a:r>
          </a:p>
          <a:p>
            <a:pPr lvl="1"/>
            <a:r>
              <a:rPr lang="en-US" dirty="0" smtClean="0"/>
              <a:t>Carries off Treasure of the palace and temple</a:t>
            </a:r>
          </a:p>
          <a:p>
            <a:pPr lvl="1"/>
            <a:r>
              <a:rPr lang="en-US" dirty="0" smtClean="0"/>
              <a:t>Gold shields replaced with bronze shields</a:t>
            </a:r>
          </a:p>
          <a:p>
            <a:pPr lvl="1"/>
            <a:r>
              <a:rPr lang="en-US" dirty="0" err="1" smtClean="0"/>
              <a:t>Rehoboam</a:t>
            </a:r>
            <a:r>
              <a:rPr lang="en-US" dirty="0" smtClean="0"/>
              <a:t> humbles himself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41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Abijah’s</a:t>
            </a:r>
            <a:r>
              <a:rPr lang="en-US" dirty="0"/>
              <a:t> Victory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 between Israel and Judah</a:t>
            </a:r>
          </a:p>
          <a:p>
            <a:pPr lvl="1"/>
            <a:r>
              <a:rPr lang="en-US" dirty="0"/>
              <a:t>Israel assembled 800,000 men</a:t>
            </a:r>
          </a:p>
          <a:p>
            <a:pPr lvl="1"/>
            <a:r>
              <a:rPr lang="en-US" dirty="0"/>
              <a:t>Judah assembles 400,000 men</a:t>
            </a:r>
          </a:p>
          <a:p>
            <a:r>
              <a:rPr lang="en-US" dirty="0" smtClean="0"/>
              <a:t>Judah defeats Jeroboam</a:t>
            </a:r>
          </a:p>
          <a:p>
            <a:pPr lvl="1"/>
            <a:r>
              <a:rPr lang="en-US" dirty="0" smtClean="0"/>
              <a:t>Jeroboam tries to ambush Israel</a:t>
            </a:r>
          </a:p>
          <a:p>
            <a:pPr lvl="1"/>
            <a:r>
              <a:rPr lang="en-US" dirty="0" smtClean="0"/>
              <a:t>500,000 men of Israel struck down</a:t>
            </a:r>
          </a:p>
          <a:p>
            <a:pPr lvl="1"/>
            <a:r>
              <a:rPr lang="en-US" dirty="0" smtClean="0"/>
              <a:t>Costliest battle in the Bible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091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Chronicles V. 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Spelling differences</a:t>
            </a:r>
          </a:p>
          <a:p>
            <a:pPr lvl="1"/>
            <a:r>
              <a:rPr lang="en-US" dirty="0" err="1" smtClean="0"/>
              <a:t>Abijam</a:t>
            </a:r>
            <a:r>
              <a:rPr lang="en-US" dirty="0" smtClean="0"/>
              <a:t> &amp; </a:t>
            </a:r>
            <a:r>
              <a:rPr lang="en-US" dirty="0" err="1" smtClean="0"/>
              <a:t>Abijah</a:t>
            </a:r>
            <a:endParaRPr lang="en-US" dirty="0" smtClean="0"/>
          </a:p>
          <a:p>
            <a:r>
              <a:rPr lang="en-US" dirty="0" smtClean="0"/>
              <a:t>Alternate names</a:t>
            </a:r>
          </a:p>
          <a:p>
            <a:pPr lvl="1"/>
            <a:r>
              <a:rPr lang="en-US" dirty="0" err="1" smtClean="0"/>
              <a:t>Uzziah</a:t>
            </a:r>
            <a:r>
              <a:rPr lang="en-US" dirty="0" smtClean="0"/>
              <a:t> Vs. </a:t>
            </a:r>
            <a:r>
              <a:rPr lang="en-US" dirty="0" err="1" smtClean="0"/>
              <a:t>Azariah</a:t>
            </a:r>
            <a:endParaRPr lang="en-US" dirty="0"/>
          </a:p>
          <a:p>
            <a:r>
              <a:rPr lang="en-US" dirty="0" smtClean="0"/>
              <a:t>Assessing the Kings</a:t>
            </a:r>
          </a:p>
          <a:p>
            <a:pPr lvl="1"/>
            <a:r>
              <a:rPr lang="en-US" dirty="0" smtClean="0"/>
              <a:t>Kings author more black and white</a:t>
            </a:r>
          </a:p>
          <a:p>
            <a:pPr lvl="1"/>
            <a:r>
              <a:rPr lang="en-US" dirty="0" smtClean="0"/>
              <a:t>Chronicles author more nuanced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3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31B870-3ABE-8A68-BABD-86B09B17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3:11-12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E29489-1A33-816A-5A69-FD1B2472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83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effectLst/>
              </a:rPr>
              <a:t>11 </a:t>
            </a:r>
            <a:r>
              <a:rPr lang="en-US" dirty="0">
                <a:effectLst/>
              </a:rPr>
              <a:t>My son, do not despise 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's discipline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or be weary of his reproof,</a:t>
            </a:r>
            <a:r>
              <a:rPr lang="en-US" dirty="0"/>
              <a:t/>
            </a:r>
            <a:br>
              <a:rPr lang="en-US" dirty="0"/>
            </a:br>
            <a:r>
              <a:rPr lang="en-US" b="1" baseline="30000" dirty="0">
                <a:effectLst/>
              </a:rPr>
              <a:t>12 </a:t>
            </a:r>
            <a:r>
              <a:rPr lang="en-US" dirty="0">
                <a:effectLst/>
              </a:rPr>
              <a:t>for 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 reproves him whom he loves,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as a father the son in whom he delights.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Chiastic Narratives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0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Truebridge</a:t>
            </a:r>
            <a:r>
              <a:rPr lang="en-US" dirty="0"/>
              <a:t> Youth Retreat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Lake Geneva Christian Center, Alexandria MN</a:t>
            </a:r>
          </a:p>
          <a:p>
            <a:r>
              <a:rPr lang="en-US" dirty="0"/>
              <a:t>March 17-19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6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Jeroboam’s Dynasty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Beginnings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Patriarchs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Exodus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Conquest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Judges Era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United Monarchy</a:t>
            </a:r>
          </a:p>
          <a:p>
            <a:r>
              <a:rPr lang="en-US" b="1" dirty="0"/>
              <a:t>Divided Monarchy</a:t>
            </a:r>
          </a:p>
          <a:p>
            <a:r>
              <a:rPr lang="en-US" dirty="0"/>
              <a:t>Exile</a:t>
            </a:r>
          </a:p>
          <a:p>
            <a:r>
              <a:rPr lang="en-US" dirty="0"/>
              <a:t>The Return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Monarchy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Kingdom Divides – Jan 22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nd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/>
              <a:t>Jeroboam’s Dynasty – Jan 29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 err="1"/>
              <a:t>Baasha’s</a:t>
            </a:r>
            <a:r>
              <a:rPr lang="en-US" dirty="0"/>
              <a:t> Dynasty – Feb 5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 err="1"/>
              <a:t>Omri’s</a:t>
            </a:r>
            <a:r>
              <a:rPr lang="en-US" dirty="0"/>
              <a:t> Dynasty – Feb 12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Jehu’s Dynasty – Feb 19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The Fall of the North – Feb 26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Jeroboam’s Dynasty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5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of Jeroboam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Northern Kingdom of </a:t>
            </a:r>
            <a:r>
              <a:rPr lang="en-US" dirty="0" smtClean="0"/>
              <a:t>Israel</a:t>
            </a:r>
          </a:p>
          <a:p>
            <a:r>
              <a:rPr lang="en-US" dirty="0" smtClean="0"/>
              <a:t>Capital city – Tirzah of Ephraim</a:t>
            </a:r>
            <a:endParaRPr lang="en-US" dirty="0"/>
          </a:p>
          <a:p>
            <a:r>
              <a:rPr lang="en-US" dirty="0"/>
              <a:t>Jeroboam </a:t>
            </a:r>
          </a:p>
          <a:p>
            <a:pPr lvl="1"/>
            <a:r>
              <a:rPr lang="en-US" dirty="0"/>
              <a:t>Reigns 22 Years</a:t>
            </a:r>
          </a:p>
          <a:p>
            <a:pPr lvl="1"/>
            <a:r>
              <a:rPr lang="en-US" dirty="0"/>
              <a:t>975-954 BC</a:t>
            </a:r>
          </a:p>
          <a:p>
            <a:r>
              <a:rPr lang="en-US" dirty="0" err="1"/>
              <a:t>Nadab</a:t>
            </a:r>
            <a:endParaRPr lang="en-US" dirty="0"/>
          </a:p>
          <a:p>
            <a:pPr lvl="1"/>
            <a:r>
              <a:rPr lang="en-US" dirty="0"/>
              <a:t>Reigns 2 Years</a:t>
            </a:r>
          </a:p>
          <a:p>
            <a:pPr lvl="1"/>
            <a:r>
              <a:rPr lang="en-US" dirty="0"/>
              <a:t>954-953 BC</a:t>
            </a:r>
          </a:p>
        </p:txBody>
      </p:sp>
    </p:spTree>
    <p:extLst>
      <p:ext uri="{BB962C8B-B14F-4D97-AF65-F5344CB8AC3E}">
        <p14:creationId xmlns:p14="http://schemas.microsoft.com/office/powerpoint/2010/main" val="2376194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42937</TotalTime>
  <Words>418</Words>
  <Application>Microsoft Office PowerPoint</Application>
  <PresentationFormat>On-screen Show (16:10)</PresentationFormat>
  <Paragraphs>108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1_Office Theme</vt:lpstr>
      <vt:lpstr>Ecclesiastes 3:1</vt:lpstr>
      <vt:lpstr>Proverbs 3:11-12</vt:lpstr>
      <vt:lpstr>Chiastic Narratives</vt:lpstr>
      <vt:lpstr>Truebridge Youth Retreat</vt:lpstr>
      <vt:lpstr>Foundations For Faith</vt:lpstr>
      <vt:lpstr>Eras of the Old Testament</vt:lpstr>
      <vt:lpstr>Divided Monarchy Era</vt:lpstr>
      <vt:lpstr>Jeroboam’s Dynasty</vt:lpstr>
      <vt:lpstr>Dynasty of Jeroboam</vt:lpstr>
      <vt:lpstr>The Golden Calves</vt:lpstr>
      <vt:lpstr>The Golden Calves</vt:lpstr>
      <vt:lpstr>The Levites move South</vt:lpstr>
      <vt:lpstr>Man of God from Judah</vt:lpstr>
      <vt:lpstr>Jeroboam’s Son</vt:lpstr>
      <vt:lpstr>Nadab’s Fall</vt:lpstr>
      <vt:lpstr>The Line of David</vt:lpstr>
      <vt:lpstr>Shishak Attacks</vt:lpstr>
      <vt:lpstr>Abijah’s Victory</vt:lpstr>
      <vt:lpstr>Chronicles V. Kings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549</cp:revision>
  <cp:lastPrinted>2023-01-22T00:41:10Z</cp:lastPrinted>
  <dcterms:created xsi:type="dcterms:W3CDTF">2019-11-30T18:05:49Z</dcterms:created>
  <dcterms:modified xsi:type="dcterms:W3CDTF">2023-01-29T20:00:22Z</dcterms:modified>
</cp:coreProperties>
</file>