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764" r:id="rId2"/>
    <p:sldId id="937" r:id="rId3"/>
    <p:sldId id="256" r:id="rId4"/>
    <p:sldId id="516" r:id="rId5"/>
    <p:sldId id="547" r:id="rId6"/>
    <p:sldId id="695" r:id="rId7"/>
    <p:sldId id="889" r:id="rId8"/>
    <p:sldId id="916" r:id="rId9"/>
    <p:sldId id="939" r:id="rId10"/>
    <p:sldId id="917" r:id="rId11"/>
    <p:sldId id="918" r:id="rId12"/>
    <p:sldId id="919" r:id="rId13"/>
    <p:sldId id="938" r:id="rId14"/>
    <p:sldId id="933" r:id="rId15"/>
    <p:sldId id="934" r:id="rId16"/>
    <p:sldId id="935" r:id="rId17"/>
    <p:sldId id="932" r:id="rId18"/>
  </p:sldIdLst>
  <p:sldSz cx="9144000" cy="5715000" type="screen16x10"/>
  <p:notesSz cx="7102475" cy="9388475"/>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281964-89E4-4471-978A-B2F12395C304}" v="1" dt="2024-04-21T03:23:25.1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79" d="100"/>
          <a:sy n="179" d="100"/>
        </p:scale>
        <p:origin x="1284" y="16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eorge" userId="00d1e6794cfa9047" providerId="LiveId" clId="{01281964-89E4-4471-978A-B2F12395C304}"/>
    <pc:docChg chg="custSel addSld delSld modSld">
      <pc:chgData name="David George" userId="00d1e6794cfa9047" providerId="LiveId" clId="{01281964-89E4-4471-978A-B2F12395C304}" dt="2024-04-21T04:21:11.751" v="1792" actId="20577"/>
      <pc:docMkLst>
        <pc:docMk/>
      </pc:docMkLst>
      <pc:sldChg chg="del">
        <pc:chgData name="David George" userId="00d1e6794cfa9047" providerId="LiveId" clId="{01281964-89E4-4471-978A-B2F12395C304}" dt="2024-04-21T00:32:08.156" v="0" actId="47"/>
        <pc:sldMkLst>
          <pc:docMk/>
          <pc:sldMk cId="946925519" sldId="913"/>
        </pc:sldMkLst>
      </pc:sldChg>
      <pc:sldChg chg="del">
        <pc:chgData name="David George" userId="00d1e6794cfa9047" providerId="LiveId" clId="{01281964-89E4-4471-978A-B2F12395C304}" dt="2024-04-21T00:32:08.156" v="0" actId="47"/>
        <pc:sldMkLst>
          <pc:docMk/>
          <pc:sldMk cId="1366891692" sldId="914"/>
        </pc:sldMkLst>
      </pc:sldChg>
      <pc:sldChg chg="del">
        <pc:chgData name="David George" userId="00d1e6794cfa9047" providerId="LiveId" clId="{01281964-89E4-4471-978A-B2F12395C304}" dt="2024-04-21T00:32:08.156" v="0" actId="47"/>
        <pc:sldMkLst>
          <pc:docMk/>
          <pc:sldMk cId="1663094573" sldId="915"/>
        </pc:sldMkLst>
      </pc:sldChg>
      <pc:sldChg chg="modSp mod">
        <pc:chgData name="David George" userId="00d1e6794cfa9047" providerId="LiveId" clId="{01281964-89E4-4471-978A-B2F12395C304}" dt="2024-04-21T02:20:53.465" v="598" actId="20577"/>
        <pc:sldMkLst>
          <pc:docMk/>
          <pc:sldMk cId="1152382503" sldId="916"/>
        </pc:sldMkLst>
        <pc:spChg chg="mod">
          <ac:chgData name="David George" userId="00d1e6794cfa9047" providerId="LiveId" clId="{01281964-89E4-4471-978A-B2F12395C304}" dt="2024-04-21T00:32:16.054" v="7" actId="20577"/>
          <ac:spMkLst>
            <pc:docMk/>
            <pc:sldMk cId="1152382503" sldId="916"/>
            <ac:spMk id="2" creationId="{71FCEE35-EAA6-048A-CEAF-42D1BDB9C328}"/>
          </ac:spMkLst>
        </pc:spChg>
        <pc:spChg chg="mod">
          <ac:chgData name="David George" userId="00d1e6794cfa9047" providerId="LiveId" clId="{01281964-89E4-4471-978A-B2F12395C304}" dt="2024-04-21T02:20:53.465" v="598" actId="20577"/>
          <ac:spMkLst>
            <pc:docMk/>
            <pc:sldMk cId="1152382503" sldId="916"/>
            <ac:spMk id="3" creationId="{CB9C1885-71E7-F992-BCBD-7B7FB248F006}"/>
          </ac:spMkLst>
        </pc:spChg>
      </pc:sldChg>
      <pc:sldChg chg="modSp mod">
        <pc:chgData name="David George" userId="00d1e6794cfa9047" providerId="LiveId" clId="{01281964-89E4-4471-978A-B2F12395C304}" dt="2024-04-21T02:21:29.585" v="642" actId="20577"/>
        <pc:sldMkLst>
          <pc:docMk/>
          <pc:sldMk cId="1461023132" sldId="917"/>
        </pc:sldMkLst>
        <pc:spChg chg="mod">
          <ac:chgData name="David George" userId="00d1e6794cfa9047" providerId="LiveId" clId="{01281964-89E4-4471-978A-B2F12395C304}" dt="2024-04-21T00:32:28.044" v="13" actId="20577"/>
          <ac:spMkLst>
            <pc:docMk/>
            <pc:sldMk cId="1461023132" sldId="917"/>
            <ac:spMk id="2" creationId="{D31BBC70-0EB7-6E68-B6A4-37A7828464EE}"/>
          </ac:spMkLst>
        </pc:spChg>
        <pc:spChg chg="mod">
          <ac:chgData name="David George" userId="00d1e6794cfa9047" providerId="LiveId" clId="{01281964-89E4-4471-978A-B2F12395C304}" dt="2024-04-21T02:21:29.585" v="642" actId="20577"/>
          <ac:spMkLst>
            <pc:docMk/>
            <pc:sldMk cId="1461023132" sldId="917"/>
            <ac:spMk id="3" creationId="{E685E619-607C-3DB3-D9B1-B444146F12A9}"/>
          </ac:spMkLst>
        </pc:spChg>
      </pc:sldChg>
      <pc:sldChg chg="modSp mod">
        <pc:chgData name="David George" userId="00d1e6794cfa9047" providerId="LiveId" clId="{01281964-89E4-4471-978A-B2F12395C304}" dt="2024-04-21T04:09:28.574" v="1392" actId="20577"/>
        <pc:sldMkLst>
          <pc:docMk/>
          <pc:sldMk cId="3305625519" sldId="918"/>
        </pc:sldMkLst>
        <pc:spChg chg="mod">
          <ac:chgData name="David George" userId="00d1e6794cfa9047" providerId="LiveId" clId="{01281964-89E4-4471-978A-B2F12395C304}" dt="2024-04-21T00:32:36.958" v="21" actId="20577"/>
          <ac:spMkLst>
            <pc:docMk/>
            <pc:sldMk cId="3305625519" sldId="918"/>
            <ac:spMk id="2" creationId="{149C7CAF-C15C-B781-4690-039A0CFF5B51}"/>
          </ac:spMkLst>
        </pc:spChg>
        <pc:spChg chg="mod">
          <ac:chgData name="David George" userId="00d1e6794cfa9047" providerId="LiveId" clId="{01281964-89E4-4471-978A-B2F12395C304}" dt="2024-04-21T04:09:28.574" v="1392" actId="20577"/>
          <ac:spMkLst>
            <pc:docMk/>
            <pc:sldMk cId="3305625519" sldId="918"/>
            <ac:spMk id="3" creationId="{1DDE7543-49B8-64D1-325C-3C7949D78365}"/>
          </ac:spMkLst>
        </pc:spChg>
      </pc:sldChg>
      <pc:sldChg chg="modSp mod">
        <pc:chgData name="David George" userId="00d1e6794cfa9047" providerId="LiveId" clId="{01281964-89E4-4471-978A-B2F12395C304}" dt="2024-04-21T04:11:40.270" v="1498" actId="20577"/>
        <pc:sldMkLst>
          <pc:docMk/>
          <pc:sldMk cId="4195960526" sldId="919"/>
        </pc:sldMkLst>
        <pc:spChg chg="mod">
          <ac:chgData name="David George" userId="00d1e6794cfa9047" providerId="LiveId" clId="{01281964-89E4-4471-978A-B2F12395C304}" dt="2024-04-21T00:32:46.532" v="30" actId="20577"/>
          <ac:spMkLst>
            <pc:docMk/>
            <pc:sldMk cId="4195960526" sldId="919"/>
            <ac:spMk id="2" creationId="{3EEEA28C-81C0-EF88-FEF9-906DF990A075}"/>
          </ac:spMkLst>
        </pc:spChg>
        <pc:spChg chg="mod">
          <ac:chgData name="David George" userId="00d1e6794cfa9047" providerId="LiveId" clId="{01281964-89E4-4471-978A-B2F12395C304}" dt="2024-04-21T04:11:40.270" v="1498" actId="20577"/>
          <ac:spMkLst>
            <pc:docMk/>
            <pc:sldMk cId="4195960526" sldId="919"/>
            <ac:spMk id="3" creationId="{36EB2ADD-A2FF-BE18-5640-AD0D93A98B34}"/>
          </ac:spMkLst>
        </pc:spChg>
      </pc:sldChg>
      <pc:sldChg chg="del">
        <pc:chgData name="David George" userId="00d1e6794cfa9047" providerId="LiveId" clId="{01281964-89E4-4471-978A-B2F12395C304}" dt="2024-04-21T00:33:03.966" v="32" actId="47"/>
        <pc:sldMkLst>
          <pc:docMk/>
          <pc:sldMk cId="2654453143" sldId="921"/>
        </pc:sldMkLst>
      </pc:sldChg>
      <pc:sldChg chg="del">
        <pc:chgData name="David George" userId="00d1e6794cfa9047" providerId="LiveId" clId="{01281964-89E4-4471-978A-B2F12395C304}" dt="2024-04-21T00:33:21.209" v="48" actId="47"/>
        <pc:sldMkLst>
          <pc:docMk/>
          <pc:sldMk cId="2610962887" sldId="922"/>
        </pc:sldMkLst>
      </pc:sldChg>
      <pc:sldChg chg="del">
        <pc:chgData name="David George" userId="00d1e6794cfa9047" providerId="LiveId" clId="{01281964-89E4-4471-978A-B2F12395C304}" dt="2024-04-21T00:33:07.136" v="37" actId="47"/>
        <pc:sldMkLst>
          <pc:docMk/>
          <pc:sldMk cId="1531660219" sldId="923"/>
        </pc:sldMkLst>
      </pc:sldChg>
      <pc:sldChg chg="del">
        <pc:chgData name="David George" userId="00d1e6794cfa9047" providerId="LiveId" clId="{01281964-89E4-4471-978A-B2F12395C304}" dt="2024-04-21T00:33:07.863" v="38" actId="47"/>
        <pc:sldMkLst>
          <pc:docMk/>
          <pc:sldMk cId="1227266673" sldId="924"/>
        </pc:sldMkLst>
      </pc:sldChg>
      <pc:sldChg chg="del">
        <pc:chgData name="David George" userId="00d1e6794cfa9047" providerId="LiveId" clId="{01281964-89E4-4471-978A-B2F12395C304}" dt="2024-04-21T00:33:35.083" v="61" actId="47"/>
        <pc:sldMkLst>
          <pc:docMk/>
          <pc:sldMk cId="1054312822" sldId="925"/>
        </pc:sldMkLst>
      </pc:sldChg>
      <pc:sldChg chg="del">
        <pc:chgData name="David George" userId="00d1e6794cfa9047" providerId="LiveId" clId="{01281964-89E4-4471-978A-B2F12395C304}" dt="2024-04-21T00:33:06.691" v="36" actId="47"/>
        <pc:sldMkLst>
          <pc:docMk/>
          <pc:sldMk cId="2099239949" sldId="926"/>
        </pc:sldMkLst>
      </pc:sldChg>
      <pc:sldChg chg="del">
        <pc:chgData name="David George" userId="00d1e6794cfa9047" providerId="LiveId" clId="{01281964-89E4-4471-978A-B2F12395C304}" dt="2024-04-21T00:33:35.630" v="62" actId="47"/>
        <pc:sldMkLst>
          <pc:docMk/>
          <pc:sldMk cId="1317675772" sldId="927"/>
        </pc:sldMkLst>
      </pc:sldChg>
      <pc:sldChg chg="del">
        <pc:chgData name="David George" userId="00d1e6794cfa9047" providerId="LiveId" clId="{01281964-89E4-4471-978A-B2F12395C304}" dt="2024-04-21T00:33:05.108" v="34" actId="47"/>
        <pc:sldMkLst>
          <pc:docMk/>
          <pc:sldMk cId="1063482834" sldId="928"/>
        </pc:sldMkLst>
      </pc:sldChg>
      <pc:sldChg chg="del">
        <pc:chgData name="David George" userId="00d1e6794cfa9047" providerId="LiveId" clId="{01281964-89E4-4471-978A-B2F12395C304}" dt="2024-04-21T00:33:05.576" v="35" actId="47"/>
        <pc:sldMkLst>
          <pc:docMk/>
          <pc:sldMk cId="2841404016" sldId="929"/>
        </pc:sldMkLst>
      </pc:sldChg>
      <pc:sldChg chg="del">
        <pc:chgData name="David George" userId="00d1e6794cfa9047" providerId="LiveId" clId="{01281964-89E4-4471-978A-B2F12395C304}" dt="2024-04-21T00:33:04.557" v="33" actId="47"/>
        <pc:sldMkLst>
          <pc:docMk/>
          <pc:sldMk cId="2219102790" sldId="930"/>
        </pc:sldMkLst>
      </pc:sldChg>
      <pc:sldChg chg="del">
        <pc:chgData name="David George" userId="00d1e6794cfa9047" providerId="LiveId" clId="{01281964-89E4-4471-978A-B2F12395C304}" dt="2024-04-21T00:33:36.335" v="63" actId="47"/>
        <pc:sldMkLst>
          <pc:docMk/>
          <pc:sldMk cId="566107729" sldId="931"/>
        </pc:sldMkLst>
      </pc:sldChg>
      <pc:sldChg chg="modSp mod">
        <pc:chgData name="David George" userId="00d1e6794cfa9047" providerId="LiveId" clId="{01281964-89E4-4471-978A-B2F12395C304}" dt="2024-04-21T04:21:11.751" v="1792" actId="20577"/>
        <pc:sldMkLst>
          <pc:docMk/>
          <pc:sldMk cId="2720027545" sldId="932"/>
        </pc:sldMkLst>
        <pc:spChg chg="mod">
          <ac:chgData name="David George" userId="00d1e6794cfa9047" providerId="LiveId" clId="{01281964-89E4-4471-978A-B2F12395C304}" dt="2024-04-21T00:33:55.844" v="88" actId="20577"/>
          <ac:spMkLst>
            <pc:docMk/>
            <pc:sldMk cId="2720027545" sldId="932"/>
            <ac:spMk id="2" creationId="{9B62B966-945C-66BE-4AE1-2A2EA5A91A31}"/>
          </ac:spMkLst>
        </pc:spChg>
        <pc:spChg chg="mod">
          <ac:chgData name="David George" userId="00d1e6794cfa9047" providerId="LiveId" clId="{01281964-89E4-4471-978A-B2F12395C304}" dt="2024-04-21T04:21:11.751" v="1792" actId="20577"/>
          <ac:spMkLst>
            <pc:docMk/>
            <pc:sldMk cId="2720027545" sldId="932"/>
            <ac:spMk id="3" creationId="{C89823DA-77E4-D377-D72C-DDC9DC1EA6A7}"/>
          </ac:spMkLst>
        </pc:spChg>
      </pc:sldChg>
      <pc:sldChg chg="modSp mod">
        <pc:chgData name="David George" userId="00d1e6794cfa9047" providerId="LiveId" clId="{01281964-89E4-4471-978A-B2F12395C304}" dt="2024-04-21T04:13:16.031" v="1547" actId="20577"/>
        <pc:sldMkLst>
          <pc:docMk/>
          <pc:sldMk cId="3128266803" sldId="933"/>
        </pc:sldMkLst>
        <pc:spChg chg="mod">
          <ac:chgData name="David George" userId="00d1e6794cfa9047" providerId="LiveId" clId="{01281964-89E4-4471-978A-B2F12395C304}" dt="2024-04-21T00:34:14.887" v="116" actId="20577"/>
          <ac:spMkLst>
            <pc:docMk/>
            <pc:sldMk cId="3128266803" sldId="933"/>
            <ac:spMk id="2" creationId="{7F24ABD6-4672-EA5B-D301-F12BBE076F21}"/>
          </ac:spMkLst>
        </pc:spChg>
        <pc:spChg chg="mod">
          <ac:chgData name="David George" userId="00d1e6794cfa9047" providerId="LiveId" clId="{01281964-89E4-4471-978A-B2F12395C304}" dt="2024-04-21T04:13:16.031" v="1547" actId="20577"/>
          <ac:spMkLst>
            <pc:docMk/>
            <pc:sldMk cId="3128266803" sldId="933"/>
            <ac:spMk id="3" creationId="{EB06CEFC-1A28-0CAC-714E-F61D11971194}"/>
          </ac:spMkLst>
        </pc:spChg>
      </pc:sldChg>
      <pc:sldChg chg="modSp mod">
        <pc:chgData name="David George" userId="00d1e6794cfa9047" providerId="LiveId" clId="{01281964-89E4-4471-978A-B2F12395C304}" dt="2024-04-21T04:14:56.583" v="1635" actId="20577"/>
        <pc:sldMkLst>
          <pc:docMk/>
          <pc:sldMk cId="2287765798" sldId="934"/>
        </pc:sldMkLst>
        <pc:spChg chg="mod">
          <ac:chgData name="David George" userId="00d1e6794cfa9047" providerId="LiveId" clId="{01281964-89E4-4471-978A-B2F12395C304}" dt="2024-04-21T00:34:09.967" v="108" actId="20577"/>
          <ac:spMkLst>
            <pc:docMk/>
            <pc:sldMk cId="2287765798" sldId="934"/>
            <ac:spMk id="2" creationId="{087811B1-9B0E-4F28-4FC0-FA67A0B1E172}"/>
          </ac:spMkLst>
        </pc:spChg>
        <pc:spChg chg="mod">
          <ac:chgData name="David George" userId="00d1e6794cfa9047" providerId="LiveId" clId="{01281964-89E4-4471-978A-B2F12395C304}" dt="2024-04-21T04:14:56.583" v="1635" actId="20577"/>
          <ac:spMkLst>
            <pc:docMk/>
            <pc:sldMk cId="2287765798" sldId="934"/>
            <ac:spMk id="3" creationId="{7A9C8AC6-5DCC-6CBF-03E7-689FBC6DA54F}"/>
          </ac:spMkLst>
        </pc:spChg>
      </pc:sldChg>
      <pc:sldChg chg="modSp mod">
        <pc:chgData name="David George" userId="00d1e6794cfa9047" providerId="LiveId" clId="{01281964-89E4-4471-978A-B2F12395C304}" dt="2024-04-21T04:18:03.309" v="1741" actId="20577"/>
        <pc:sldMkLst>
          <pc:docMk/>
          <pc:sldMk cId="270300380" sldId="935"/>
        </pc:sldMkLst>
        <pc:spChg chg="mod">
          <ac:chgData name="David George" userId="00d1e6794cfa9047" providerId="LiveId" clId="{01281964-89E4-4471-978A-B2F12395C304}" dt="2024-04-21T00:34:05.692" v="100" actId="20577"/>
          <ac:spMkLst>
            <pc:docMk/>
            <pc:sldMk cId="270300380" sldId="935"/>
            <ac:spMk id="2" creationId="{DB4C220C-69F5-76E3-CE69-806C9B662630}"/>
          </ac:spMkLst>
        </pc:spChg>
        <pc:spChg chg="mod">
          <ac:chgData name="David George" userId="00d1e6794cfa9047" providerId="LiveId" clId="{01281964-89E4-4471-978A-B2F12395C304}" dt="2024-04-21T04:18:03.309" v="1741" actId="20577"/>
          <ac:spMkLst>
            <pc:docMk/>
            <pc:sldMk cId="270300380" sldId="935"/>
            <ac:spMk id="3" creationId="{8E48C53C-B2AB-8935-86DB-ED35E96CE8D9}"/>
          </ac:spMkLst>
        </pc:spChg>
      </pc:sldChg>
      <pc:sldChg chg="modSp new mod">
        <pc:chgData name="David George" userId="00d1e6794cfa9047" providerId="LiveId" clId="{01281964-89E4-4471-978A-B2F12395C304}" dt="2024-04-21T03:23:30.534" v="808" actId="5793"/>
        <pc:sldMkLst>
          <pc:docMk/>
          <pc:sldMk cId="870414866" sldId="938"/>
        </pc:sldMkLst>
        <pc:spChg chg="mod">
          <ac:chgData name="David George" userId="00d1e6794cfa9047" providerId="LiveId" clId="{01281964-89E4-4471-978A-B2F12395C304}" dt="2024-04-21T03:22:41.303" v="802" actId="20577"/>
          <ac:spMkLst>
            <pc:docMk/>
            <pc:sldMk cId="870414866" sldId="938"/>
            <ac:spMk id="2" creationId="{024575D4-E7CC-ABF0-4F09-7D83DFC2872C}"/>
          </ac:spMkLst>
        </pc:spChg>
        <pc:spChg chg="mod">
          <ac:chgData name="David George" userId="00d1e6794cfa9047" providerId="LiveId" clId="{01281964-89E4-4471-978A-B2F12395C304}" dt="2024-04-21T03:23:30.534" v="808" actId="5793"/>
          <ac:spMkLst>
            <pc:docMk/>
            <pc:sldMk cId="870414866" sldId="938"/>
            <ac:spMk id="3" creationId="{5844CD63-2D55-B64F-88B9-96B5638C9FD3}"/>
          </ac:spMkLst>
        </pc:spChg>
      </pc:sldChg>
      <pc:sldChg chg="modSp new mod">
        <pc:chgData name="David George" userId="00d1e6794cfa9047" providerId="LiveId" clId="{01281964-89E4-4471-978A-B2F12395C304}" dt="2024-04-21T03:34:38.238" v="1322" actId="20577"/>
        <pc:sldMkLst>
          <pc:docMk/>
          <pc:sldMk cId="2166854006" sldId="939"/>
        </pc:sldMkLst>
        <pc:spChg chg="mod">
          <ac:chgData name="David George" userId="00d1e6794cfa9047" providerId="LiveId" clId="{01281964-89E4-4471-978A-B2F12395C304}" dt="2024-04-21T03:32:51.926" v="1117" actId="20577"/>
          <ac:spMkLst>
            <pc:docMk/>
            <pc:sldMk cId="2166854006" sldId="939"/>
            <ac:spMk id="2" creationId="{8668571D-EB8D-A913-2B8A-6D8BE4C9AAE5}"/>
          </ac:spMkLst>
        </pc:spChg>
        <pc:spChg chg="mod">
          <ac:chgData name="David George" userId="00d1e6794cfa9047" providerId="LiveId" clId="{01281964-89E4-4471-978A-B2F12395C304}" dt="2024-04-21T03:34:38.238" v="1322" actId="20577"/>
          <ac:spMkLst>
            <pc:docMk/>
            <pc:sldMk cId="2166854006" sldId="939"/>
            <ac:spMk id="3" creationId="{09D6D327-CEBE-390A-F078-52F80DB8A00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3" y="0"/>
            <a:ext cx="3077740" cy="471054"/>
          </a:xfrm>
          <a:prstGeom prst="rect">
            <a:avLst/>
          </a:prstGeom>
        </p:spPr>
        <p:txBody>
          <a:bodyPr vert="horz" lIns="98187" tIns="49092" rIns="98187" bIns="49092" rtlCol="0"/>
          <a:lstStyle>
            <a:lvl1pPr algn="l">
              <a:defRPr sz="1300"/>
            </a:lvl1pPr>
          </a:lstStyle>
          <a:p>
            <a:endParaRPr lang="en-US"/>
          </a:p>
        </p:txBody>
      </p:sp>
      <p:sp>
        <p:nvSpPr>
          <p:cNvPr id="3" name="Date Placeholder 2"/>
          <p:cNvSpPr>
            <a:spLocks noGrp="1"/>
          </p:cNvSpPr>
          <p:nvPr>
            <p:ph type="dt" sz="quarter" idx="1"/>
          </p:nvPr>
        </p:nvSpPr>
        <p:spPr>
          <a:xfrm>
            <a:off x="4023108" y="0"/>
            <a:ext cx="3077740" cy="471054"/>
          </a:xfrm>
          <a:prstGeom prst="rect">
            <a:avLst/>
          </a:prstGeom>
        </p:spPr>
        <p:txBody>
          <a:bodyPr vert="horz" lIns="98187" tIns="49092" rIns="98187" bIns="49092" rtlCol="0"/>
          <a:lstStyle>
            <a:lvl1pPr algn="r">
              <a:defRPr sz="1300"/>
            </a:lvl1pPr>
          </a:lstStyle>
          <a:p>
            <a:fld id="{F4C0FD34-0CA9-4A22-86BE-A4C94BDAE551}" type="datetimeFigureOut">
              <a:rPr lang="en-US" smtClean="0"/>
              <a:t>4/20/2024</a:t>
            </a:fld>
            <a:endParaRPr lang="en-US"/>
          </a:p>
        </p:txBody>
      </p:sp>
      <p:sp>
        <p:nvSpPr>
          <p:cNvPr id="4" name="Footer Placeholder 3"/>
          <p:cNvSpPr>
            <a:spLocks noGrp="1"/>
          </p:cNvSpPr>
          <p:nvPr>
            <p:ph type="ftr" sz="quarter" idx="2"/>
          </p:nvPr>
        </p:nvSpPr>
        <p:spPr>
          <a:xfrm>
            <a:off x="13" y="8917434"/>
            <a:ext cx="3077740" cy="471052"/>
          </a:xfrm>
          <a:prstGeom prst="rect">
            <a:avLst/>
          </a:prstGeom>
        </p:spPr>
        <p:txBody>
          <a:bodyPr vert="horz" lIns="98187" tIns="49092" rIns="98187" bIns="49092" rtlCol="0" anchor="b"/>
          <a:lstStyle>
            <a:lvl1pPr algn="l">
              <a:defRPr sz="1300"/>
            </a:lvl1pPr>
          </a:lstStyle>
          <a:p>
            <a:endParaRPr lang="en-US"/>
          </a:p>
        </p:txBody>
      </p:sp>
      <p:sp>
        <p:nvSpPr>
          <p:cNvPr id="5" name="Slide Number Placeholder 4"/>
          <p:cNvSpPr>
            <a:spLocks noGrp="1"/>
          </p:cNvSpPr>
          <p:nvPr>
            <p:ph type="sldNum" sz="quarter" idx="3"/>
          </p:nvPr>
        </p:nvSpPr>
        <p:spPr>
          <a:xfrm>
            <a:off x="4023108" y="8917434"/>
            <a:ext cx="3077740" cy="471052"/>
          </a:xfrm>
          <a:prstGeom prst="rect">
            <a:avLst/>
          </a:prstGeom>
        </p:spPr>
        <p:txBody>
          <a:bodyPr vert="horz" lIns="98187" tIns="49092" rIns="98187" bIns="49092" rtlCol="0" anchor="b"/>
          <a:lstStyle>
            <a:lvl1pPr algn="r">
              <a:defRPr sz="1300"/>
            </a:lvl1pPr>
          </a:lstStyle>
          <a:p>
            <a:fld id="{740D32BD-7919-4973-8DAC-E90E61B373F1}" type="slidenum">
              <a:rPr lang="en-US" smtClean="0"/>
              <a:t>‹#›</a:t>
            </a:fld>
            <a:endParaRPr lang="en-US"/>
          </a:p>
        </p:txBody>
      </p:sp>
    </p:spTree>
    <p:extLst>
      <p:ext uri="{BB962C8B-B14F-4D97-AF65-F5344CB8AC3E}">
        <p14:creationId xmlns:p14="http://schemas.microsoft.com/office/powerpoint/2010/main" val="2890026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8"/>
            <a:ext cx="3078058" cy="470856"/>
          </a:xfrm>
          <a:prstGeom prst="rect">
            <a:avLst/>
          </a:prstGeom>
        </p:spPr>
        <p:txBody>
          <a:bodyPr vert="horz" lIns="95540" tIns="47770" rIns="95540" bIns="47770" rtlCol="0"/>
          <a:lstStyle>
            <a:lvl1pPr algn="l">
              <a:defRPr sz="1300"/>
            </a:lvl1pPr>
          </a:lstStyle>
          <a:p>
            <a:endParaRPr lang="en-US"/>
          </a:p>
        </p:txBody>
      </p:sp>
      <p:sp>
        <p:nvSpPr>
          <p:cNvPr id="3" name="Date Placeholder 2"/>
          <p:cNvSpPr>
            <a:spLocks noGrp="1"/>
          </p:cNvSpPr>
          <p:nvPr>
            <p:ph type="dt" idx="1"/>
          </p:nvPr>
        </p:nvSpPr>
        <p:spPr>
          <a:xfrm>
            <a:off x="4022825" y="8"/>
            <a:ext cx="3078058" cy="470856"/>
          </a:xfrm>
          <a:prstGeom prst="rect">
            <a:avLst/>
          </a:prstGeom>
        </p:spPr>
        <p:txBody>
          <a:bodyPr vert="horz" lIns="95540" tIns="47770" rIns="95540" bIns="47770" rtlCol="0"/>
          <a:lstStyle>
            <a:lvl1pPr algn="r">
              <a:defRPr sz="1300"/>
            </a:lvl1pPr>
          </a:lstStyle>
          <a:p>
            <a:fld id="{78CD85BF-51BD-4120-92F1-BF5496E29ED0}" type="datetimeFigureOut">
              <a:rPr lang="en-US" smtClean="0"/>
              <a:t>4/20/2024</a:t>
            </a:fld>
            <a:endParaRPr lang="en-US"/>
          </a:p>
        </p:txBody>
      </p:sp>
      <p:sp>
        <p:nvSpPr>
          <p:cNvPr id="4" name="Slide Image Placeholder 3"/>
          <p:cNvSpPr>
            <a:spLocks noGrp="1" noRot="1" noChangeAspect="1"/>
          </p:cNvSpPr>
          <p:nvPr>
            <p:ph type="sldImg" idx="2"/>
          </p:nvPr>
        </p:nvSpPr>
        <p:spPr>
          <a:xfrm>
            <a:off x="1017588" y="1173163"/>
            <a:ext cx="5067300" cy="3168650"/>
          </a:xfrm>
          <a:prstGeom prst="rect">
            <a:avLst/>
          </a:prstGeom>
          <a:noFill/>
          <a:ln w="12700">
            <a:solidFill>
              <a:prstClr val="black"/>
            </a:solidFill>
          </a:ln>
        </p:spPr>
        <p:txBody>
          <a:bodyPr vert="horz" lIns="95540" tIns="47770" rIns="95540" bIns="47770" rtlCol="0" anchor="ctr"/>
          <a:lstStyle/>
          <a:p>
            <a:endParaRPr lang="en-US"/>
          </a:p>
        </p:txBody>
      </p:sp>
      <p:sp>
        <p:nvSpPr>
          <p:cNvPr id="5" name="Notes Placeholder 4"/>
          <p:cNvSpPr>
            <a:spLocks noGrp="1"/>
          </p:cNvSpPr>
          <p:nvPr>
            <p:ph type="body" sz="quarter" idx="3"/>
          </p:nvPr>
        </p:nvSpPr>
        <p:spPr>
          <a:xfrm>
            <a:off x="710574" y="4517668"/>
            <a:ext cx="5681343" cy="3696851"/>
          </a:xfrm>
          <a:prstGeom prst="rect">
            <a:avLst/>
          </a:prstGeom>
        </p:spPr>
        <p:txBody>
          <a:bodyPr vert="horz" lIns="95540" tIns="47770" rIns="95540" bIns="477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624"/>
            <a:ext cx="3078058" cy="470856"/>
          </a:xfrm>
          <a:prstGeom prst="rect">
            <a:avLst/>
          </a:prstGeom>
        </p:spPr>
        <p:txBody>
          <a:bodyPr vert="horz" lIns="95540" tIns="47770" rIns="95540" bIns="47770" rtlCol="0" anchor="b"/>
          <a:lstStyle>
            <a:lvl1pPr algn="l">
              <a:defRPr sz="1300"/>
            </a:lvl1pPr>
          </a:lstStyle>
          <a:p>
            <a:endParaRPr lang="en-US"/>
          </a:p>
        </p:txBody>
      </p:sp>
      <p:sp>
        <p:nvSpPr>
          <p:cNvPr id="7" name="Slide Number Placeholder 6"/>
          <p:cNvSpPr>
            <a:spLocks noGrp="1"/>
          </p:cNvSpPr>
          <p:nvPr>
            <p:ph type="sldNum" sz="quarter" idx="5"/>
          </p:nvPr>
        </p:nvSpPr>
        <p:spPr>
          <a:xfrm>
            <a:off x="4022825" y="8917624"/>
            <a:ext cx="3078058" cy="470856"/>
          </a:xfrm>
          <a:prstGeom prst="rect">
            <a:avLst/>
          </a:prstGeom>
        </p:spPr>
        <p:txBody>
          <a:bodyPr vert="horz" lIns="95540" tIns="47770" rIns="95540" bIns="47770" rtlCol="0" anchor="b"/>
          <a:lstStyle>
            <a:lvl1pPr algn="r">
              <a:defRPr sz="1300"/>
            </a:lvl1pPr>
          </a:lstStyle>
          <a:p>
            <a:fld id="{F0D58773-B9D9-49EB-B207-297435C97098}" type="slidenum">
              <a:rPr lang="en-US" smtClean="0"/>
              <a:t>‹#›</a:t>
            </a:fld>
            <a:endParaRPr lang="en-US"/>
          </a:p>
        </p:txBody>
      </p:sp>
    </p:spTree>
    <p:extLst>
      <p:ext uri="{BB962C8B-B14F-4D97-AF65-F5344CB8AC3E}">
        <p14:creationId xmlns:p14="http://schemas.microsoft.com/office/powerpoint/2010/main" val="130643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3</a:t>
            </a:fld>
            <a:endParaRPr lang="en-US"/>
          </a:p>
        </p:txBody>
      </p:sp>
    </p:spTree>
    <p:extLst>
      <p:ext uri="{BB962C8B-B14F-4D97-AF65-F5344CB8AC3E}">
        <p14:creationId xmlns:p14="http://schemas.microsoft.com/office/powerpoint/2010/main" val="282927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D3AC08-3C62-9D4E-6ADD-31A4011AC2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B7AA0D-8F86-FE6A-834C-F678288C23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7680E0-145B-6C5B-17FD-E4E15AC2E77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6074456-93DF-BE0D-2C25-8B281B3D977E}"/>
              </a:ext>
            </a:extLst>
          </p:cNvPr>
          <p:cNvSpPr>
            <a:spLocks noGrp="1"/>
          </p:cNvSpPr>
          <p:nvPr>
            <p:ph type="sldNum" sz="quarter" idx="10"/>
          </p:nvPr>
        </p:nvSpPr>
        <p:spPr/>
        <p:txBody>
          <a:bodyPr/>
          <a:lstStyle/>
          <a:p>
            <a:fld id="{F0D58773-B9D9-49EB-B207-297435C97098}" type="slidenum">
              <a:rPr lang="en-US" smtClean="0"/>
              <a:t>7</a:t>
            </a:fld>
            <a:endParaRPr lang="en-US"/>
          </a:p>
        </p:txBody>
      </p:sp>
    </p:spTree>
    <p:extLst>
      <p:ext uri="{BB962C8B-B14F-4D97-AF65-F5344CB8AC3E}">
        <p14:creationId xmlns:p14="http://schemas.microsoft.com/office/powerpoint/2010/main" val="3990185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D85C0DD7-983E-4333-88C2-F4D87369E54A}" type="datetimeFigureOut">
              <a:rPr lang="en-US" smtClean="0"/>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08459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79879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93909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lvl1pPr>
              <a:defRPr sz="4800">
                <a:solidFill>
                  <a:schemeClr val="tx1"/>
                </a:solidFill>
                <a:effectLst>
                  <a:outerShdw blurRad="38100" dist="38100" dir="2700000" algn="tl">
                    <a:srgbClr val="000000">
                      <a:alpha val="43137"/>
                    </a:srgbClr>
                  </a:outerShdw>
                </a:effectLst>
                <a:latin typeface="+mn-lt"/>
              </a:defRPr>
            </a:lvl1pPr>
          </a:lstStyle>
          <a:p>
            <a:r>
              <a:rPr lang="en-US"/>
              <a:t>Click to edit Master title style</a:t>
            </a:r>
          </a:p>
        </p:txBody>
      </p:sp>
      <p:sp>
        <p:nvSpPr>
          <p:cNvPr id="3" name="Content Placeholder 2"/>
          <p:cNvSpPr>
            <a:spLocks noGrp="1"/>
          </p:cNvSpPr>
          <p:nvPr>
            <p:ph idx="1"/>
          </p:nvPr>
        </p:nvSpPr>
        <p:spPr/>
        <p:txBody>
          <a:bodyPr/>
          <a:lstStyle>
            <a:lvl1pPr>
              <a:defRPr sz="3200">
                <a:solidFill>
                  <a:schemeClr val="tx1"/>
                </a:solidFill>
                <a:effectLst>
                  <a:outerShdw blurRad="38100" dist="38100" dir="2700000" algn="tl">
                    <a:srgbClr val="000000">
                      <a:alpha val="43137"/>
                    </a:srgbClr>
                  </a:outerShdw>
                </a:effectLst>
              </a:defRPr>
            </a:lvl1pPr>
            <a:lvl2pPr>
              <a:defRPr sz="2400">
                <a:solidFill>
                  <a:schemeClr val="tx1"/>
                </a:solidFill>
                <a:effectLst>
                  <a:outerShdw blurRad="38100" dist="38100" dir="2700000" algn="tl">
                    <a:srgbClr val="000000">
                      <a:alpha val="43137"/>
                    </a:srgbClr>
                  </a:outerShdw>
                </a:effectLst>
              </a:defRPr>
            </a:lvl2pPr>
            <a:lvl3pPr>
              <a:defRPr sz="1800">
                <a:solidFill>
                  <a:schemeClr val="tx1"/>
                </a:solidFill>
                <a:effectLst>
                  <a:outerShdw blurRad="38100" dist="38100" dir="2700000" algn="tl">
                    <a:srgbClr val="000000">
                      <a:alpha val="43137"/>
                    </a:srgbClr>
                  </a:outerShdw>
                </a:effectLst>
              </a:defRPr>
            </a:lvl3pPr>
            <a:lvl4pPr>
              <a:defRPr sz="1600">
                <a:solidFill>
                  <a:schemeClr val="tx1"/>
                </a:solidFill>
                <a:effectLst>
                  <a:outerShdw blurRad="38100" dist="38100" dir="2700000" algn="tl">
                    <a:srgbClr val="000000">
                      <a:alpha val="43137"/>
                    </a:srgbClr>
                  </a:outerShdw>
                </a:effectLst>
              </a:defRPr>
            </a:lvl4pPr>
            <a:lvl5pPr>
              <a:defRPr>
                <a:solidFill>
                  <a:schemeClr val="tx1"/>
                </a:solidFill>
                <a:effectLst>
                  <a:outerShdw blurRad="38100" dist="38100" dir="2700000" algn="tl">
                    <a:srgbClr val="000000">
                      <a:alpha val="43137"/>
                    </a:srgbClr>
                  </a:outerShdw>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8650" y="1280159"/>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flipV="1">
            <a:off x="628650" y="5168213"/>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6184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C0DD7-983E-4333-88C2-F4D87369E54A}" type="datetimeFigureOut">
              <a:rPr lang="en-US" smtClean="0"/>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3888" y="3695807"/>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714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5C0DD7-983E-4333-88C2-F4D87369E54A}" type="datetimeFigureOut">
              <a:rPr lang="en-US" smtClean="0"/>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7416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9841" y="304271"/>
            <a:ext cx="7886700" cy="1104636"/>
          </a:xfrm>
        </p:spPr>
        <p:txBody>
          <a:bodyPr/>
          <a:lstStyle/>
          <a:p>
            <a:r>
              <a:rPr lang="en-US"/>
              <a:t>Click to edit Master title style</a:t>
            </a:r>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5C0DD7-983E-4333-88C2-F4D87369E54A}" type="datetimeFigureOut">
              <a:rPr lang="en-US" smtClean="0"/>
              <a:t>4/20/2024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133002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5C0DD7-983E-4333-88C2-F4D87369E54A}" type="datetimeFigureOut">
              <a:rPr lang="en-US" smtClean="0"/>
              <a:t>4/20/2024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2068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C0DD7-983E-4333-88C2-F4D87369E54A}" type="datetimeFigureOut">
              <a:rPr lang="en-US" smtClean="0"/>
              <a:t>4/20/2024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56200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6857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19964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85C0DD7-983E-4333-88C2-F4D87369E54A}" type="datetimeFigureOut">
              <a:rPr lang="en-US" smtClean="0"/>
              <a:t>4/20/2024</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ACA6D8D-C8F0-4DF3-939A-0A349CB6D3F7}" type="slidenum">
              <a:rPr lang="en-US" smtClean="0"/>
              <a:t>‹#›</a:t>
            </a:fld>
            <a:endParaRPr lang="en-US"/>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7562538" y="304271"/>
            <a:ext cx="1234889" cy="1123514"/>
          </a:xfrm>
          <a:prstGeom prst="rect">
            <a:avLst/>
          </a:prstGeom>
        </p:spPr>
      </p:pic>
    </p:spTree>
    <p:extLst>
      <p:ext uri="{BB962C8B-B14F-4D97-AF65-F5344CB8AC3E}">
        <p14:creationId xmlns:p14="http://schemas.microsoft.com/office/powerpoint/2010/main" val="220462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59FDA-B102-4C1E-BB83-F286E4F7F787}"/>
              </a:ext>
            </a:extLst>
          </p:cNvPr>
          <p:cNvSpPr>
            <a:spLocks noGrp="1"/>
          </p:cNvSpPr>
          <p:nvPr>
            <p:ph type="title"/>
          </p:nvPr>
        </p:nvSpPr>
        <p:spPr/>
        <p:txBody>
          <a:bodyPr/>
          <a:lstStyle/>
          <a:p>
            <a:r>
              <a:rPr lang="en-US" dirty="0"/>
              <a:t>Revelation 12:11</a:t>
            </a:r>
          </a:p>
        </p:txBody>
      </p:sp>
      <p:sp>
        <p:nvSpPr>
          <p:cNvPr id="3" name="Content Placeholder 2">
            <a:extLst>
              <a:ext uri="{FF2B5EF4-FFF2-40B4-BE49-F238E27FC236}">
                <a16:creationId xmlns:a16="http://schemas.microsoft.com/office/drawing/2014/main" id="{E67F4D74-193D-E1BD-9A63-6B81208D8E4E}"/>
              </a:ext>
            </a:extLst>
          </p:cNvPr>
          <p:cNvSpPr>
            <a:spLocks noGrp="1"/>
          </p:cNvSpPr>
          <p:nvPr>
            <p:ph idx="1"/>
          </p:nvPr>
        </p:nvSpPr>
        <p:spPr/>
        <p:txBody>
          <a:bodyPr/>
          <a:lstStyle/>
          <a:p>
            <a:pPr marL="0" indent="0">
              <a:buNone/>
            </a:pPr>
            <a:r>
              <a:rPr lang="en-US" b="1" i="0" baseline="30000" dirty="0">
                <a:solidFill>
                  <a:srgbClr val="000000"/>
                </a:solidFill>
                <a:effectLst/>
                <a:latin typeface="system-ui"/>
              </a:rPr>
              <a:t>11 </a:t>
            </a:r>
            <a:r>
              <a:rPr lang="en-US" b="0" i="0" dirty="0">
                <a:solidFill>
                  <a:srgbClr val="000000"/>
                </a:solidFill>
                <a:effectLst/>
                <a:latin typeface="system-ui"/>
              </a:rPr>
              <a:t>And they have conquered him by the blood of the Lamb and by the word of their testimony, for they loved not their lives even unto death.</a:t>
            </a:r>
            <a:endParaRPr lang="en-US" dirty="0"/>
          </a:p>
        </p:txBody>
      </p:sp>
    </p:spTree>
    <p:extLst>
      <p:ext uri="{BB962C8B-B14F-4D97-AF65-F5344CB8AC3E}">
        <p14:creationId xmlns:p14="http://schemas.microsoft.com/office/powerpoint/2010/main" val="1174068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BBC70-0EB7-6E68-B6A4-37A7828464EE}"/>
              </a:ext>
            </a:extLst>
          </p:cNvPr>
          <p:cNvSpPr>
            <a:spLocks noGrp="1"/>
          </p:cNvSpPr>
          <p:nvPr>
            <p:ph type="title"/>
          </p:nvPr>
        </p:nvSpPr>
        <p:spPr/>
        <p:txBody>
          <a:bodyPr/>
          <a:lstStyle/>
          <a:p>
            <a:r>
              <a:rPr lang="en-US" dirty="0"/>
              <a:t>Book of James</a:t>
            </a:r>
          </a:p>
        </p:txBody>
      </p:sp>
      <p:sp>
        <p:nvSpPr>
          <p:cNvPr id="3" name="Content Placeholder 2">
            <a:extLst>
              <a:ext uri="{FF2B5EF4-FFF2-40B4-BE49-F238E27FC236}">
                <a16:creationId xmlns:a16="http://schemas.microsoft.com/office/drawing/2014/main" id="{E685E619-607C-3DB3-D9B1-B444146F12A9}"/>
              </a:ext>
            </a:extLst>
          </p:cNvPr>
          <p:cNvSpPr>
            <a:spLocks noGrp="1"/>
          </p:cNvSpPr>
          <p:nvPr>
            <p:ph idx="1"/>
          </p:nvPr>
        </p:nvSpPr>
        <p:spPr/>
        <p:txBody>
          <a:bodyPr/>
          <a:lstStyle/>
          <a:p>
            <a:r>
              <a:rPr lang="en-US" dirty="0"/>
              <a:t>Written by James the Brother of Jesus</a:t>
            </a:r>
          </a:p>
          <a:p>
            <a:pPr lvl="1"/>
            <a:r>
              <a:rPr lang="en-US" dirty="0"/>
              <a:t>Leader in the Church of Jerusalem</a:t>
            </a:r>
          </a:p>
          <a:p>
            <a:pPr lvl="1"/>
            <a:r>
              <a:rPr lang="en-US" dirty="0"/>
              <a:t>Probably written 40-50 AD</a:t>
            </a:r>
          </a:p>
          <a:p>
            <a:r>
              <a:rPr lang="en-US" dirty="0"/>
              <a:t>Written to the 12 tribes in the Dispersion</a:t>
            </a:r>
          </a:p>
          <a:p>
            <a:r>
              <a:rPr lang="en-US" dirty="0"/>
              <a:t>Themes</a:t>
            </a:r>
          </a:p>
          <a:p>
            <a:pPr lvl="1"/>
            <a:r>
              <a:rPr lang="en-US" dirty="0"/>
              <a:t>Trials and Perseverance</a:t>
            </a:r>
          </a:p>
          <a:p>
            <a:pPr lvl="1"/>
            <a:r>
              <a:rPr lang="en-US" dirty="0"/>
              <a:t>Faith and Works</a:t>
            </a:r>
          </a:p>
          <a:p>
            <a:pPr lvl="1"/>
            <a:r>
              <a:rPr lang="en-US" dirty="0"/>
              <a:t>Taming the Tongue</a:t>
            </a:r>
          </a:p>
        </p:txBody>
      </p:sp>
    </p:spTree>
    <p:extLst>
      <p:ext uri="{BB962C8B-B14F-4D97-AF65-F5344CB8AC3E}">
        <p14:creationId xmlns:p14="http://schemas.microsoft.com/office/powerpoint/2010/main" val="1461023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C7CAF-C15C-B781-4690-039A0CFF5B51}"/>
              </a:ext>
            </a:extLst>
          </p:cNvPr>
          <p:cNvSpPr>
            <a:spLocks noGrp="1"/>
          </p:cNvSpPr>
          <p:nvPr>
            <p:ph type="title"/>
          </p:nvPr>
        </p:nvSpPr>
        <p:spPr/>
        <p:txBody>
          <a:bodyPr/>
          <a:lstStyle/>
          <a:p>
            <a:r>
              <a:rPr lang="en-US" dirty="0"/>
              <a:t>Book of I Peter</a:t>
            </a:r>
          </a:p>
        </p:txBody>
      </p:sp>
      <p:sp>
        <p:nvSpPr>
          <p:cNvPr id="3" name="Content Placeholder 2">
            <a:extLst>
              <a:ext uri="{FF2B5EF4-FFF2-40B4-BE49-F238E27FC236}">
                <a16:creationId xmlns:a16="http://schemas.microsoft.com/office/drawing/2014/main" id="{1DDE7543-49B8-64D1-325C-3C7949D78365}"/>
              </a:ext>
            </a:extLst>
          </p:cNvPr>
          <p:cNvSpPr>
            <a:spLocks noGrp="1"/>
          </p:cNvSpPr>
          <p:nvPr>
            <p:ph idx="1"/>
          </p:nvPr>
        </p:nvSpPr>
        <p:spPr/>
        <p:txBody>
          <a:bodyPr/>
          <a:lstStyle/>
          <a:p>
            <a:r>
              <a:rPr lang="en-US" dirty="0"/>
              <a:t>Written by Peter, the Apostle</a:t>
            </a:r>
          </a:p>
          <a:p>
            <a:r>
              <a:rPr lang="en-US" dirty="0"/>
              <a:t>Written to the elect exiles of the Dispersion</a:t>
            </a:r>
          </a:p>
          <a:p>
            <a:pPr lvl="1"/>
            <a:r>
              <a:rPr lang="en-US" dirty="0"/>
              <a:t>Pontus, Galatia, Cappadocia, Asia &amp; Bithynia</a:t>
            </a:r>
          </a:p>
          <a:p>
            <a:r>
              <a:rPr lang="en-US" dirty="0"/>
              <a:t>Themes</a:t>
            </a:r>
          </a:p>
          <a:p>
            <a:pPr lvl="1"/>
            <a:r>
              <a:rPr lang="en-US" dirty="0"/>
              <a:t>Christian Living</a:t>
            </a:r>
          </a:p>
          <a:p>
            <a:pPr lvl="1"/>
            <a:r>
              <a:rPr lang="en-US" dirty="0"/>
              <a:t>Wives &amp; Husbands</a:t>
            </a:r>
          </a:p>
          <a:p>
            <a:pPr lvl="1"/>
            <a:r>
              <a:rPr lang="en-US" dirty="0"/>
              <a:t>Suffering</a:t>
            </a:r>
          </a:p>
        </p:txBody>
      </p:sp>
    </p:spTree>
    <p:extLst>
      <p:ext uri="{BB962C8B-B14F-4D97-AF65-F5344CB8AC3E}">
        <p14:creationId xmlns:p14="http://schemas.microsoft.com/office/powerpoint/2010/main" val="3305625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EA28C-81C0-EF88-FEF9-906DF990A075}"/>
              </a:ext>
            </a:extLst>
          </p:cNvPr>
          <p:cNvSpPr>
            <a:spLocks noGrp="1"/>
          </p:cNvSpPr>
          <p:nvPr>
            <p:ph type="title"/>
          </p:nvPr>
        </p:nvSpPr>
        <p:spPr/>
        <p:txBody>
          <a:bodyPr/>
          <a:lstStyle/>
          <a:p>
            <a:r>
              <a:rPr lang="en-US" dirty="0"/>
              <a:t>Book of II Peter</a:t>
            </a:r>
          </a:p>
        </p:txBody>
      </p:sp>
      <p:sp>
        <p:nvSpPr>
          <p:cNvPr id="3" name="Content Placeholder 2">
            <a:extLst>
              <a:ext uri="{FF2B5EF4-FFF2-40B4-BE49-F238E27FC236}">
                <a16:creationId xmlns:a16="http://schemas.microsoft.com/office/drawing/2014/main" id="{36EB2ADD-A2FF-BE18-5640-AD0D93A98B34}"/>
              </a:ext>
            </a:extLst>
          </p:cNvPr>
          <p:cNvSpPr>
            <a:spLocks noGrp="1"/>
          </p:cNvSpPr>
          <p:nvPr>
            <p:ph idx="1"/>
          </p:nvPr>
        </p:nvSpPr>
        <p:spPr/>
        <p:txBody>
          <a:bodyPr/>
          <a:lstStyle/>
          <a:p>
            <a:r>
              <a:rPr lang="en-US" dirty="0"/>
              <a:t>Written by Peter, the Apostle</a:t>
            </a:r>
          </a:p>
          <a:p>
            <a:r>
              <a:rPr lang="en-US" dirty="0"/>
              <a:t>Written to believers</a:t>
            </a:r>
          </a:p>
          <a:p>
            <a:r>
              <a:rPr lang="en-US" dirty="0"/>
              <a:t>Recounts the Transfiguration</a:t>
            </a:r>
          </a:p>
          <a:p>
            <a:r>
              <a:rPr lang="en-US" dirty="0"/>
              <a:t>Themes</a:t>
            </a:r>
          </a:p>
          <a:p>
            <a:pPr lvl="1"/>
            <a:r>
              <a:rPr lang="en-US" dirty="0"/>
              <a:t>Addresses False Teachers and teachings</a:t>
            </a:r>
          </a:p>
          <a:p>
            <a:pPr lvl="1"/>
            <a:r>
              <a:rPr lang="en-US" dirty="0"/>
              <a:t>The Day of the Lord</a:t>
            </a:r>
          </a:p>
        </p:txBody>
      </p:sp>
    </p:spTree>
    <p:extLst>
      <p:ext uri="{BB962C8B-B14F-4D97-AF65-F5344CB8AC3E}">
        <p14:creationId xmlns:p14="http://schemas.microsoft.com/office/powerpoint/2010/main" val="4195960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575D4-E7CC-ABF0-4F09-7D83DFC2872C}"/>
              </a:ext>
            </a:extLst>
          </p:cNvPr>
          <p:cNvSpPr>
            <a:spLocks noGrp="1"/>
          </p:cNvSpPr>
          <p:nvPr>
            <p:ph type="title"/>
          </p:nvPr>
        </p:nvSpPr>
        <p:spPr/>
        <p:txBody>
          <a:bodyPr/>
          <a:lstStyle/>
          <a:p>
            <a:r>
              <a:rPr lang="en-US" dirty="0"/>
              <a:t>II Peter 3:15-16</a:t>
            </a:r>
          </a:p>
        </p:txBody>
      </p:sp>
      <p:sp>
        <p:nvSpPr>
          <p:cNvPr id="3" name="Content Placeholder 2">
            <a:extLst>
              <a:ext uri="{FF2B5EF4-FFF2-40B4-BE49-F238E27FC236}">
                <a16:creationId xmlns:a16="http://schemas.microsoft.com/office/drawing/2014/main" id="{5844CD63-2D55-B64F-88B9-96B5638C9FD3}"/>
              </a:ext>
            </a:extLst>
          </p:cNvPr>
          <p:cNvSpPr>
            <a:spLocks noGrp="1"/>
          </p:cNvSpPr>
          <p:nvPr>
            <p:ph idx="1"/>
          </p:nvPr>
        </p:nvSpPr>
        <p:spPr/>
        <p:txBody>
          <a:bodyPr>
            <a:normAutofit lnSpcReduction="10000"/>
          </a:bodyPr>
          <a:lstStyle/>
          <a:p>
            <a:pPr marL="0" indent="0">
              <a:buNone/>
            </a:pPr>
            <a:r>
              <a:rPr lang="en-US" b="1" i="0" baseline="30000" dirty="0">
                <a:latin typeface="system-ui"/>
              </a:rPr>
              <a:t>15 </a:t>
            </a:r>
            <a:r>
              <a:rPr lang="en-US" b="0" i="0" dirty="0">
                <a:latin typeface="system-ui"/>
              </a:rPr>
              <a:t>And count the patience of our Lord as salvation, just as our beloved brother Paul also wrote to you according to the wisdom given him, </a:t>
            </a:r>
            <a:r>
              <a:rPr lang="en-US" b="1" i="0" baseline="30000" dirty="0">
                <a:latin typeface="system-ui"/>
              </a:rPr>
              <a:t>16 </a:t>
            </a:r>
            <a:r>
              <a:rPr lang="en-US" b="0" i="0" dirty="0">
                <a:latin typeface="system-ui"/>
              </a:rPr>
              <a:t>as he does in all his letters when he speaks in them of these matters. There are some things in them that are hard to understand, which the ignorant and unstable twist to their own destruction, as they do the other Scriptures.</a:t>
            </a:r>
            <a:endParaRPr lang="en-US" dirty="0"/>
          </a:p>
        </p:txBody>
      </p:sp>
    </p:spTree>
    <p:extLst>
      <p:ext uri="{BB962C8B-B14F-4D97-AF65-F5344CB8AC3E}">
        <p14:creationId xmlns:p14="http://schemas.microsoft.com/office/powerpoint/2010/main" val="870414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4ABD6-4672-EA5B-D301-F12BBE076F21}"/>
              </a:ext>
            </a:extLst>
          </p:cNvPr>
          <p:cNvSpPr>
            <a:spLocks noGrp="1"/>
          </p:cNvSpPr>
          <p:nvPr>
            <p:ph type="title"/>
          </p:nvPr>
        </p:nvSpPr>
        <p:spPr/>
        <p:txBody>
          <a:bodyPr/>
          <a:lstStyle/>
          <a:p>
            <a:r>
              <a:rPr lang="en-US" dirty="0"/>
              <a:t>Book of I John</a:t>
            </a:r>
          </a:p>
        </p:txBody>
      </p:sp>
      <p:sp>
        <p:nvSpPr>
          <p:cNvPr id="3" name="Content Placeholder 2">
            <a:extLst>
              <a:ext uri="{FF2B5EF4-FFF2-40B4-BE49-F238E27FC236}">
                <a16:creationId xmlns:a16="http://schemas.microsoft.com/office/drawing/2014/main" id="{EB06CEFC-1A28-0CAC-714E-F61D11971194}"/>
              </a:ext>
            </a:extLst>
          </p:cNvPr>
          <p:cNvSpPr>
            <a:spLocks noGrp="1"/>
          </p:cNvSpPr>
          <p:nvPr>
            <p:ph idx="1"/>
          </p:nvPr>
        </p:nvSpPr>
        <p:spPr/>
        <p:txBody>
          <a:bodyPr/>
          <a:lstStyle/>
          <a:p>
            <a:r>
              <a:rPr lang="en-US" dirty="0"/>
              <a:t>Written by John, the Apostle</a:t>
            </a:r>
          </a:p>
          <a:p>
            <a:r>
              <a:rPr lang="en-US" dirty="0"/>
              <a:t>Written to a general audience</a:t>
            </a:r>
          </a:p>
          <a:p>
            <a:r>
              <a:rPr lang="en-US" dirty="0"/>
              <a:t>Themes</a:t>
            </a:r>
          </a:p>
          <a:p>
            <a:pPr lvl="1"/>
            <a:r>
              <a:rPr lang="en-US" dirty="0"/>
              <a:t>Love One Another</a:t>
            </a:r>
          </a:p>
          <a:p>
            <a:pPr lvl="1"/>
            <a:r>
              <a:rPr lang="en-US" dirty="0"/>
              <a:t>Do not Love the World</a:t>
            </a:r>
          </a:p>
          <a:p>
            <a:pPr marL="0" indent="0">
              <a:buNone/>
            </a:pPr>
            <a:endParaRPr lang="en-US" dirty="0"/>
          </a:p>
        </p:txBody>
      </p:sp>
    </p:spTree>
    <p:extLst>
      <p:ext uri="{BB962C8B-B14F-4D97-AF65-F5344CB8AC3E}">
        <p14:creationId xmlns:p14="http://schemas.microsoft.com/office/powerpoint/2010/main" val="3128266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11B1-9B0E-4F28-4FC0-FA67A0B1E172}"/>
              </a:ext>
            </a:extLst>
          </p:cNvPr>
          <p:cNvSpPr>
            <a:spLocks noGrp="1"/>
          </p:cNvSpPr>
          <p:nvPr>
            <p:ph type="title"/>
          </p:nvPr>
        </p:nvSpPr>
        <p:spPr/>
        <p:txBody>
          <a:bodyPr/>
          <a:lstStyle/>
          <a:p>
            <a:r>
              <a:rPr lang="en-US" dirty="0"/>
              <a:t>Book of II John</a:t>
            </a:r>
          </a:p>
        </p:txBody>
      </p:sp>
      <p:sp>
        <p:nvSpPr>
          <p:cNvPr id="3" name="Content Placeholder 2">
            <a:extLst>
              <a:ext uri="{FF2B5EF4-FFF2-40B4-BE49-F238E27FC236}">
                <a16:creationId xmlns:a16="http://schemas.microsoft.com/office/drawing/2014/main" id="{7A9C8AC6-5DCC-6CBF-03E7-689FBC6DA54F}"/>
              </a:ext>
            </a:extLst>
          </p:cNvPr>
          <p:cNvSpPr>
            <a:spLocks noGrp="1"/>
          </p:cNvSpPr>
          <p:nvPr>
            <p:ph idx="1"/>
          </p:nvPr>
        </p:nvSpPr>
        <p:spPr/>
        <p:txBody>
          <a:bodyPr>
            <a:normAutofit/>
          </a:bodyPr>
          <a:lstStyle/>
          <a:p>
            <a:r>
              <a:rPr lang="en-US" dirty="0"/>
              <a:t>Written by John, the Apostle</a:t>
            </a:r>
          </a:p>
          <a:p>
            <a:r>
              <a:rPr lang="en-US" dirty="0"/>
              <a:t>Written to the elect lady and her children</a:t>
            </a:r>
          </a:p>
          <a:p>
            <a:r>
              <a:rPr lang="en-US" dirty="0"/>
              <a:t>Themes</a:t>
            </a:r>
          </a:p>
          <a:p>
            <a:pPr lvl="1"/>
            <a:r>
              <a:rPr lang="en-US" dirty="0"/>
              <a:t>False teachers denying the physical coming of Jesus</a:t>
            </a:r>
          </a:p>
        </p:txBody>
      </p:sp>
    </p:spTree>
    <p:extLst>
      <p:ext uri="{BB962C8B-B14F-4D97-AF65-F5344CB8AC3E}">
        <p14:creationId xmlns:p14="http://schemas.microsoft.com/office/powerpoint/2010/main" val="2287765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C220C-69F5-76E3-CE69-806C9B662630}"/>
              </a:ext>
            </a:extLst>
          </p:cNvPr>
          <p:cNvSpPr>
            <a:spLocks noGrp="1"/>
          </p:cNvSpPr>
          <p:nvPr>
            <p:ph type="title"/>
          </p:nvPr>
        </p:nvSpPr>
        <p:spPr/>
        <p:txBody>
          <a:bodyPr/>
          <a:lstStyle/>
          <a:p>
            <a:r>
              <a:rPr lang="en-US" dirty="0"/>
              <a:t>Book of III John</a:t>
            </a:r>
          </a:p>
        </p:txBody>
      </p:sp>
      <p:sp>
        <p:nvSpPr>
          <p:cNvPr id="3" name="Content Placeholder 2">
            <a:extLst>
              <a:ext uri="{FF2B5EF4-FFF2-40B4-BE49-F238E27FC236}">
                <a16:creationId xmlns:a16="http://schemas.microsoft.com/office/drawing/2014/main" id="{8E48C53C-B2AB-8935-86DB-ED35E96CE8D9}"/>
              </a:ext>
            </a:extLst>
          </p:cNvPr>
          <p:cNvSpPr>
            <a:spLocks noGrp="1"/>
          </p:cNvSpPr>
          <p:nvPr>
            <p:ph idx="1"/>
          </p:nvPr>
        </p:nvSpPr>
        <p:spPr/>
        <p:txBody>
          <a:bodyPr/>
          <a:lstStyle/>
          <a:p>
            <a:r>
              <a:rPr lang="en-US" dirty="0"/>
              <a:t>Written by John, the Apostle</a:t>
            </a:r>
          </a:p>
          <a:p>
            <a:r>
              <a:rPr lang="en-US" dirty="0"/>
              <a:t>Written to Gaius, his friend</a:t>
            </a:r>
          </a:p>
          <a:p>
            <a:r>
              <a:rPr lang="en-US" dirty="0"/>
              <a:t>Themes</a:t>
            </a:r>
          </a:p>
          <a:p>
            <a:pPr lvl="1"/>
            <a:r>
              <a:rPr lang="en-US" dirty="0"/>
              <a:t>Showing hospitality to itinerant ministers</a:t>
            </a:r>
          </a:p>
          <a:p>
            <a:pPr lvl="1"/>
            <a:r>
              <a:rPr lang="en-US" dirty="0"/>
              <a:t>Condemning Diotrephes</a:t>
            </a:r>
          </a:p>
          <a:p>
            <a:pPr lvl="1"/>
            <a:r>
              <a:rPr lang="en-US" dirty="0"/>
              <a:t>Commending Demetrius</a:t>
            </a:r>
          </a:p>
        </p:txBody>
      </p:sp>
    </p:spTree>
    <p:extLst>
      <p:ext uri="{BB962C8B-B14F-4D97-AF65-F5344CB8AC3E}">
        <p14:creationId xmlns:p14="http://schemas.microsoft.com/office/powerpoint/2010/main" val="270300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2B966-945C-66BE-4AE1-2A2EA5A91A31}"/>
              </a:ext>
            </a:extLst>
          </p:cNvPr>
          <p:cNvSpPr>
            <a:spLocks noGrp="1"/>
          </p:cNvSpPr>
          <p:nvPr>
            <p:ph type="title"/>
          </p:nvPr>
        </p:nvSpPr>
        <p:spPr/>
        <p:txBody>
          <a:bodyPr/>
          <a:lstStyle/>
          <a:p>
            <a:r>
              <a:rPr lang="en-US" dirty="0"/>
              <a:t>Book of Jude</a:t>
            </a:r>
          </a:p>
        </p:txBody>
      </p:sp>
      <p:sp>
        <p:nvSpPr>
          <p:cNvPr id="3" name="Content Placeholder 2">
            <a:extLst>
              <a:ext uri="{FF2B5EF4-FFF2-40B4-BE49-F238E27FC236}">
                <a16:creationId xmlns:a16="http://schemas.microsoft.com/office/drawing/2014/main" id="{C89823DA-77E4-D377-D72C-DDC9DC1EA6A7}"/>
              </a:ext>
            </a:extLst>
          </p:cNvPr>
          <p:cNvSpPr>
            <a:spLocks noGrp="1"/>
          </p:cNvSpPr>
          <p:nvPr>
            <p:ph idx="1"/>
          </p:nvPr>
        </p:nvSpPr>
        <p:spPr/>
        <p:txBody>
          <a:bodyPr/>
          <a:lstStyle/>
          <a:p>
            <a:r>
              <a:rPr lang="en-US" b="0" i="0" dirty="0">
                <a:solidFill>
                  <a:srgbClr val="000000"/>
                </a:solidFill>
                <a:latin typeface="system-ui"/>
              </a:rPr>
              <a:t>Written by Jude, the brother of James</a:t>
            </a:r>
          </a:p>
          <a:p>
            <a:r>
              <a:rPr lang="en-US" dirty="0">
                <a:solidFill>
                  <a:srgbClr val="000000"/>
                </a:solidFill>
                <a:latin typeface="system-ui"/>
              </a:rPr>
              <a:t>Written to a general audience</a:t>
            </a:r>
          </a:p>
          <a:p>
            <a:r>
              <a:rPr lang="en-US" b="0" i="0" dirty="0">
                <a:solidFill>
                  <a:srgbClr val="000000"/>
                </a:solidFill>
                <a:latin typeface="system-ui"/>
              </a:rPr>
              <a:t>Themes</a:t>
            </a:r>
          </a:p>
          <a:p>
            <a:pPr lvl="1"/>
            <a:r>
              <a:rPr lang="en-US" dirty="0">
                <a:solidFill>
                  <a:srgbClr val="000000"/>
                </a:solidFill>
                <a:latin typeface="system-ui"/>
              </a:rPr>
              <a:t>Perverters of the Grace of God</a:t>
            </a:r>
            <a:endParaRPr lang="en-US" b="0" i="0" dirty="0">
              <a:solidFill>
                <a:srgbClr val="000000"/>
              </a:solidFill>
              <a:latin typeface="system-ui"/>
            </a:endParaRPr>
          </a:p>
          <a:p>
            <a:pPr lvl="1"/>
            <a:endParaRPr lang="en-US" dirty="0"/>
          </a:p>
        </p:txBody>
      </p:sp>
    </p:spTree>
    <p:extLst>
      <p:ext uri="{BB962C8B-B14F-4D97-AF65-F5344CB8AC3E}">
        <p14:creationId xmlns:p14="http://schemas.microsoft.com/office/powerpoint/2010/main" val="2720027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9A6C1-C67E-A3BE-E51D-35BFCE7B8AB1}"/>
              </a:ext>
            </a:extLst>
          </p:cNvPr>
          <p:cNvSpPr>
            <a:spLocks noGrp="1"/>
          </p:cNvSpPr>
          <p:nvPr>
            <p:ph type="title"/>
          </p:nvPr>
        </p:nvSpPr>
        <p:spPr/>
        <p:txBody>
          <a:bodyPr/>
          <a:lstStyle/>
          <a:p>
            <a:r>
              <a:rPr lang="en-US" dirty="0"/>
              <a:t>Revelation 13:2</a:t>
            </a:r>
          </a:p>
        </p:txBody>
      </p:sp>
      <p:sp>
        <p:nvSpPr>
          <p:cNvPr id="3" name="Content Placeholder 2">
            <a:extLst>
              <a:ext uri="{FF2B5EF4-FFF2-40B4-BE49-F238E27FC236}">
                <a16:creationId xmlns:a16="http://schemas.microsoft.com/office/drawing/2014/main" id="{8F68A766-51AE-B4B8-5BC1-44B329B5C883}"/>
              </a:ext>
            </a:extLst>
          </p:cNvPr>
          <p:cNvSpPr>
            <a:spLocks noGrp="1"/>
          </p:cNvSpPr>
          <p:nvPr>
            <p:ph idx="1"/>
          </p:nvPr>
        </p:nvSpPr>
        <p:spPr/>
        <p:txBody>
          <a:bodyPr/>
          <a:lstStyle/>
          <a:p>
            <a:pPr marL="0" indent="0">
              <a:buNone/>
            </a:pPr>
            <a:r>
              <a:rPr lang="en-US" b="0" i="0" dirty="0">
                <a:solidFill>
                  <a:srgbClr val="000000"/>
                </a:solidFill>
                <a:effectLst/>
                <a:latin typeface="system-ui"/>
              </a:rPr>
              <a:t> </a:t>
            </a:r>
            <a:r>
              <a:rPr lang="en-US" b="1" i="0" baseline="30000" dirty="0">
                <a:solidFill>
                  <a:srgbClr val="000000"/>
                </a:solidFill>
                <a:effectLst/>
                <a:latin typeface="system-ui"/>
              </a:rPr>
              <a:t>2 </a:t>
            </a:r>
            <a:r>
              <a:rPr lang="en-US" b="0" i="0" dirty="0">
                <a:solidFill>
                  <a:srgbClr val="000000"/>
                </a:solidFill>
                <a:effectLst/>
                <a:latin typeface="system-ui"/>
              </a:rPr>
              <a:t>And the beast that I saw was like a leopard; its feet were like a bear's, and its mouth was like a lion's mouth. And to it the dragon gave his power and his throne and great authority.</a:t>
            </a:r>
            <a:endParaRPr lang="en-US" dirty="0"/>
          </a:p>
        </p:txBody>
      </p:sp>
    </p:spTree>
    <p:extLst>
      <p:ext uri="{BB962C8B-B14F-4D97-AF65-F5344CB8AC3E}">
        <p14:creationId xmlns:p14="http://schemas.microsoft.com/office/powerpoint/2010/main" val="1272227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effectLst>
                  <a:outerShdw blurRad="38100" dist="38100" dir="2700000" algn="tl">
                    <a:srgbClr val="000000">
                      <a:alpha val="43137"/>
                    </a:srgbClr>
                  </a:outerShdw>
                </a:effectLst>
                <a:latin typeface="Georgia" panose="02040502050405020303" pitchFamily="18" charset="0"/>
              </a:rPr>
              <a:t>Foundations For Faith</a:t>
            </a:r>
          </a:p>
        </p:txBody>
      </p:sp>
      <p:sp>
        <p:nvSpPr>
          <p:cNvPr id="3" name="Subtitle 2"/>
          <p:cNvSpPr>
            <a:spLocks noGrp="1"/>
          </p:cNvSpPr>
          <p:nvPr>
            <p:ph type="subTitle" idx="1"/>
          </p:nvPr>
        </p:nvSpPr>
        <p:spPr/>
        <p:txBody>
          <a:bodyPr>
            <a:normAutofit/>
          </a:bodyPr>
          <a:lstStyle/>
          <a:p>
            <a:endParaRPr lang="en-US" sz="280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3625894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New Testament Survey</a:t>
            </a:r>
          </a:p>
        </p:txBody>
      </p:sp>
      <p:sp>
        <p:nvSpPr>
          <p:cNvPr id="3" name="Content Placeholder 2"/>
          <p:cNvSpPr>
            <a:spLocks noGrp="1"/>
          </p:cNvSpPr>
          <p:nvPr>
            <p:ph idx="1"/>
          </p:nvPr>
        </p:nvSpPr>
        <p:spPr/>
        <p:txBody>
          <a:bodyPr numCol="2">
            <a:normAutofit/>
          </a:bodyPr>
          <a:lstStyle/>
          <a:p>
            <a:r>
              <a:rPr lang="en-US" dirty="0">
                <a:solidFill>
                  <a:schemeClr val="bg1">
                    <a:lumMod val="75000"/>
                  </a:schemeClr>
                </a:solidFill>
              </a:rPr>
              <a:t>Inter-</a:t>
            </a:r>
            <a:r>
              <a:rPr lang="en-US" dirty="0" err="1">
                <a:solidFill>
                  <a:schemeClr val="bg1">
                    <a:lumMod val="75000"/>
                  </a:schemeClr>
                </a:solidFill>
              </a:rPr>
              <a:t>Testamental</a:t>
            </a:r>
            <a:r>
              <a:rPr lang="en-US" dirty="0">
                <a:solidFill>
                  <a:schemeClr val="bg1">
                    <a:lumMod val="75000"/>
                  </a:schemeClr>
                </a:solidFill>
              </a:rPr>
              <a:t> Era</a:t>
            </a:r>
          </a:p>
          <a:p>
            <a:r>
              <a:rPr lang="en-US" dirty="0">
                <a:solidFill>
                  <a:schemeClr val="bg1">
                    <a:lumMod val="75000"/>
                  </a:schemeClr>
                </a:solidFill>
              </a:rPr>
              <a:t>Life of Jesus</a:t>
            </a:r>
          </a:p>
          <a:p>
            <a:r>
              <a:rPr lang="en-US" b="1" dirty="0"/>
              <a:t>Acts of the Apostles</a:t>
            </a:r>
          </a:p>
          <a:p>
            <a:r>
              <a:rPr lang="en-US" dirty="0"/>
              <a:t>Church History</a:t>
            </a:r>
          </a:p>
        </p:txBody>
      </p:sp>
    </p:spTree>
    <p:extLst>
      <p:ext uri="{BB962C8B-B14F-4D97-AF65-F5344CB8AC3E}">
        <p14:creationId xmlns:p14="http://schemas.microsoft.com/office/powerpoint/2010/main" val="746598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3A30B-8368-010F-79DF-3B546B9108D6}"/>
              </a:ext>
            </a:extLst>
          </p:cNvPr>
          <p:cNvSpPr>
            <a:spLocks noGrp="1"/>
          </p:cNvSpPr>
          <p:nvPr>
            <p:ph type="title"/>
          </p:nvPr>
        </p:nvSpPr>
        <p:spPr/>
        <p:txBody>
          <a:bodyPr/>
          <a:lstStyle/>
          <a:p>
            <a:r>
              <a:rPr lang="en-US"/>
              <a:t>The Acts of the Apostles</a:t>
            </a:r>
          </a:p>
        </p:txBody>
      </p:sp>
      <p:sp>
        <p:nvSpPr>
          <p:cNvPr id="3" name="Content Placeholder 2">
            <a:extLst>
              <a:ext uri="{FF2B5EF4-FFF2-40B4-BE49-F238E27FC236}">
                <a16:creationId xmlns:a16="http://schemas.microsoft.com/office/drawing/2014/main" id="{59478102-536F-3EEA-7FB6-63A362BEC7ED}"/>
              </a:ext>
            </a:extLst>
          </p:cNvPr>
          <p:cNvSpPr>
            <a:spLocks noGrp="1"/>
          </p:cNvSpPr>
          <p:nvPr>
            <p:ph idx="1"/>
          </p:nvPr>
        </p:nvSpPr>
        <p:spPr/>
        <p:txBody>
          <a:bodyPr>
            <a:normAutofit/>
          </a:bodyPr>
          <a:lstStyle/>
          <a:p>
            <a:r>
              <a:rPr lang="en-US" b="1" dirty="0"/>
              <a:t>General Epistles – Apr 21</a:t>
            </a:r>
            <a:r>
              <a:rPr lang="en-US" b="1" baseline="30000" dirty="0"/>
              <a:t>st</a:t>
            </a:r>
            <a:endParaRPr lang="en-US" b="1" dirty="0"/>
          </a:p>
          <a:p>
            <a:r>
              <a:rPr lang="en-US" dirty="0"/>
              <a:t>Revelation – Apr 28</a:t>
            </a:r>
            <a:r>
              <a:rPr lang="en-US" baseline="30000" dirty="0"/>
              <a:t>th</a:t>
            </a:r>
            <a:endParaRPr lang="en-US" dirty="0"/>
          </a:p>
          <a:p>
            <a:r>
              <a:rPr lang="en-US" dirty="0"/>
              <a:t>Church History – May 5</a:t>
            </a:r>
            <a:r>
              <a:rPr lang="en-US" baseline="30000" dirty="0"/>
              <a:t>th</a:t>
            </a:r>
            <a:endParaRPr lang="en-US" dirty="0"/>
          </a:p>
          <a:p>
            <a:r>
              <a:rPr lang="en-US" dirty="0">
                <a:solidFill>
                  <a:schemeClr val="bg1">
                    <a:lumMod val="65000"/>
                  </a:schemeClr>
                </a:solidFill>
              </a:rPr>
              <a:t>May 12</a:t>
            </a:r>
            <a:r>
              <a:rPr lang="en-US" baseline="30000" dirty="0">
                <a:solidFill>
                  <a:schemeClr val="bg1">
                    <a:lumMod val="65000"/>
                  </a:schemeClr>
                </a:solidFill>
              </a:rPr>
              <a:t>th</a:t>
            </a:r>
            <a:r>
              <a:rPr lang="en-US" dirty="0">
                <a:solidFill>
                  <a:schemeClr val="bg1">
                    <a:lumMod val="65000"/>
                  </a:schemeClr>
                </a:solidFill>
              </a:rPr>
              <a:t> – Mother’s Day</a:t>
            </a:r>
          </a:p>
          <a:p>
            <a:r>
              <a:rPr lang="en-US" dirty="0"/>
              <a:t>May 19</a:t>
            </a:r>
            <a:r>
              <a:rPr lang="en-US" baseline="30000" dirty="0"/>
              <a:t>th</a:t>
            </a:r>
            <a:r>
              <a:rPr lang="en-US" dirty="0"/>
              <a:t> – Graduation Day</a:t>
            </a:r>
          </a:p>
          <a:p>
            <a:endParaRPr lang="en-US" baseline="30000" dirty="0"/>
          </a:p>
        </p:txBody>
      </p:sp>
    </p:spTree>
    <p:extLst>
      <p:ext uri="{BB962C8B-B14F-4D97-AF65-F5344CB8AC3E}">
        <p14:creationId xmlns:p14="http://schemas.microsoft.com/office/powerpoint/2010/main" val="314585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Books of the New Testament</a:t>
            </a:r>
          </a:p>
        </p:txBody>
      </p:sp>
      <p:sp>
        <p:nvSpPr>
          <p:cNvPr id="3" name="Content Placeholder 2"/>
          <p:cNvSpPr>
            <a:spLocks noGrp="1"/>
          </p:cNvSpPr>
          <p:nvPr>
            <p:ph idx="1"/>
          </p:nvPr>
        </p:nvSpPr>
        <p:spPr/>
        <p:txBody>
          <a:bodyPr numCol="4">
            <a:noAutofit/>
          </a:bodyPr>
          <a:lstStyle/>
          <a:p>
            <a:r>
              <a:rPr lang="en-US" sz="2000" dirty="0">
                <a:solidFill>
                  <a:schemeClr val="bg1">
                    <a:lumMod val="75000"/>
                  </a:schemeClr>
                </a:solidFill>
              </a:rPr>
              <a:t>Matthew</a:t>
            </a:r>
          </a:p>
          <a:p>
            <a:r>
              <a:rPr lang="en-US" sz="2000" dirty="0">
                <a:solidFill>
                  <a:schemeClr val="bg1">
                    <a:lumMod val="75000"/>
                  </a:schemeClr>
                </a:solidFill>
              </a:rPr>
              <a:t>Mark</a:t>
            </a:r>
          </a:p>
          <a:p>
            <a:r>
              <a:rPr lang="en-US" sz="2000" dirty="0">
                <a:solidFill>
                  <a:schemeClr val="bg1">
                    <a:lumMod val="75000"/>
                  </a:schemeClr>
                </a:solidFill>
              </a:rPr>
              <a:t>Luke</a:t>
            </a:r>
          </a:p>
          <a:p>
            <a:r>
              <a:rPr lang="en-US" sz="2000" dirty="0">
                <a:solidFill>
                  <a:schemeClr val="bg1">
                    <a:lumMod val="75000"/>
                  </a:schemeClr>
                </a:solidFill>
              </a:rPr>
              <a:t>John</a:t>
            </a:r>
          </a:p>
          <a:p>
            <a:r>
              <a:rPr lang="en-US" sz="2000" dirty="0">
                <a:solidFill>
                  <a:schemeClr val="bg1">
                    <a:lumMod val="75000"/>
                  </a:schemeClr>
                </a:solidFill>
              </a:rPr>
              <a:t>Acts</a:t>
            </a:r>
          </a:p>
          <a:p>
            <a:r>
              <a:rPr lang="en-US" sz="2000" dirty="0">
                <a:solidFill>
                  <a:schemeClr val="bg1">
                    <a:lumMod val="75000"/>
                  </a:schemeClr>
                </a:solidFill>
              </a:rPr>
              <a:t>Romans</a:t>
            </a:r>
          </a:p>
          <a:p>
            <a:r>
              <a:rPr lang="en-US" sz="2000" dirty="0">
                <a:solidFill>
                  <a:schemeClr val="bg1">
                    <a:lumMod val="75000"/>
                  </a:schemeClr>
                </a:solidFill>
              </a:rPr>
              <a:t>I Corinthians</a:t>
            </a:r>
          </a:p>
          <a:p>
            <a:r>
              <a:rPr lang="en-US" sz="2000" dirty="0">
                <a:solidFill>
                  <a:schemeClr val="bg1">
                    <a:lumMod val="75000"/>
                  </a:schemeClr>
                </a:solidFill>
              </a:rPr>
              <a:t>II Corinthians</a:t>
            </a:r>
          </a:p>
          <a:p>
            <a:r>
              <a:rPr lang="en-US" sz="2000" dirty="0">
                <a:solidFill>
                  <a:schemeClr val="bg1">
                    <a:lumMod val="75000"/>
                  </a:schemeClr>
                </a:solidFill>
              </a:rPr>
              <a:t>Galatians</a:t>
            </a:r>
          </a:p>
          <a:p>
            <a:r>
              <a:rPr lang="en-US" sz="2000" dirty="0">
                <a:solidFill>
                  <a:schemeClr val="bg1">
                    <a:lumMod val="75000"/>
                  </a:schemeClr>
                </a:solidFill>
              </a:rPr>
              <a:t>Ephesians</a:t>
            </a:r>
          </a:p>
          <a:p>
            <a:r>
              <a:rPr lang="en-US" sz="2000" dirty="0">
                <a:solidFill>
                  <a:schemeClr val="bg1">
                    <a:lumMod val="75000"/>
                  </a:schemeClr>
                </a:solidFill>
              </a:rPr>
              <a:t>Philippians</a:t>
            </a:r>
          </a:p>
          <a:p>
            <a:r>
              <a:rPr lang="en-US" sz="2000" dirty="0">
                <a:solidFill>
                  <a:schemeClr val="bg1">
                    <a:lumMod val="75000"/>
                  </a:schemeClr>
                </a:solidFill>
              </a:rPr>
              <a:t>Colossians</a:t>
            </a:r>
          </a:p>
          <a:p>
            <a:r>
              <a:rPr lang="en-US" sz="2000" dirty="0">
                <a:solidFill>
                  <a:schemeClr val="bg1">
                    <a:lumMod val="75000"/>
                  </a:schemeClr>
                </a:solidFill>
              </a:rPr>
              <a:t>I Thessalonians</a:t>
            </a:r>
          </a:p>
          <a:p>
            <a:r>
              <a:rPr lang="en-US" sz="2000" dirty="0">
                <a:solidFill>
                  <a:schemeClr val="bg1">
                    <a:lumMod val="75000"/>
                  </a:schemeClr>
                </a:solidFill>
              </a:rPr>
              <a:t>II Thessalonians</a:t>
            </a:r>
          </a:p>
          <a:p>
            <a:r>
              <a:rPr lang="en-US" sz="2000" dirty="0">
                <a:solidFill>
                  <a:schemeClr val="bg1">
                    <a:lumMod val="75000"/>
                  </a:schemeClr>
                </a:solidFill>
              </a:rPr>
              <a:t>I Timothy</a:t>
            </a:r>
          </a:p>
          <a:p>
            <a:r>
              <a:rPr lang="en-US" sz="2000" dirty="0">
                <a:solidFill>
                  <a:schemeClr val="bg1">
                    <a:lumMod val="75000"/>
                  </a:schemeClr>
                </a:solidFill>
              </a:rPr>
              <a:t>II Timothy</a:t>
            </a:r>
          </a:p>
          <a:p>
            <a:r>
              <a:rPr lang="en-US" sz="2000" dirty="0">
                <a:solidFill>
                  <a:schemeClr val="bg1">
                    <a:lumMod val="75000"/>
                  </a:schemeClr>
                </a:solidFill>
              </a:rPr>
              <a:t>Titus</a:t>
            </a:r>
          </a:p>
          <a:p>
            <a:r>
              <a:rPr lang="en-US" sz="2000" dirty="0">
                <a:solidFill>
                  <a:schemeClr val="bg1">
                    <a:lumMod val="75000"/>
                  </a:schemeClr>
                </a:solidFill>
              </a:rPr>
              <a:t>Philemon</a:t>
            </a:r>
          </a:p>
          <a:p>
            <a:r>
              <a:rPr lang="en-US" sz="2000" b="1" dirty="0"/>
              <a:t>Hebrews</a:t>
            </a:r>
          </a:p>
          <a:p>
            <a:r>
              <a:rPr lang="en-US" sz="2000" b="1" dirty="0"/>
              <a:t>James</a:t>
            </a:r>
          </a:p>
          <a:p>
            <a:r>
              <a:rPr lang="en-US" sz="2000" b="1" dirty="0"/>
              <a:t>I Peter</a:t>
            </a:r>
          </a:p>
          <a:p>
            <a:r>
              <a:rPr lang="en-US" sz="2000" b="1" dirty="0"/>
              <a:t>II Peter</a:t>
            </a:r>
          </a:p>
          <a:p>
            <a:r>
              <a:rPr lang="en-US" sz="2000" b="1" dirty="0"/>
              <a:t>I John</a:t>
            </a:r>
          </a:p>
          <a:p>
            <a:r>
              <a:rPr lang="en-US" sz="2000" b="1" dirty="0"/>
              <a:t>II John</a:t>
            </a:r>
          </a:p>
          <a:p>
            <a:r>
              <a:rPr lang="en-US" sz="2000" b="1" dirty="0"/>
              <a:t>III John</a:t>
            </a:r>
          </a:p>
          <a:p>
            <a:r>
              <a:rPr lang="en-US" sz="2000" b="1" dirty="0"/>
              <a:t>Jude</a:t>
            </a:r>
          </a:p>
          <a:p>
            <a:r>
              <a:rPr lang="en-US" sz="2000" dirty="0"/>
              <a:t>Revelation</a:t>
            </a:r>
          </a:p>
        </p:txBody>
      </p:sp>
    </p:spTree>
    <p:extLst>
      <p:ext uri="{BB962C8B-B14F-4D97-AF65-F5344CB8AC3E}">
        <p14:creationId xmlns:p14="http://schemas.microsoft.com/office/powerpoint/2010/main" val="82049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9CFB62-57D2-3F53-3B85-854E949535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4011C9-3403-FB8B-4A04-73F601A5A4DD}"/>
              </a:ext>
            </a:extLst>
          </p:cNvPr>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The General Epistles</a:t>
            </a:r>
          </a:p>
        </p:txBody>
      </p:sp>
      <p:sp>
        <p:nvSpPr>
          <p:cNvPr id="3" name="Subtitle 2">
            <a:extLst>
              <a:ext uri="{FF2B5EF4-FFF2-40B4-BE49-F238E27FC236}">
                <a16:creationId xmlns:a16="http://schemas.microsoft.com/office/drawing/2014/main" id="{0CD8EC27-C132-61FD-4E08-427BCF17DAD3}"/>
              </a:ext>
            </a:extLst>
          </p:cNvPr>
          <p:cNvSpPr>
            <a:spLocks noGrp="1"/>
          </p:cNvSpPr>
          <p:nvPr>
            <p:ph type="subTitle" idx="1"/>
          </p:nvPr>
        </p:nvSpPr>
        <p:spPr/>
        <p:txBody>
          <a:bodyPr>
            <a:normAutofit/>
          </a:bodyPr>
          <a:lstStyle/>
          <a:p>
            <a:endParaRPr lang="en-US" sz="280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8268D306-F00A-C2C9-586D-1A35016C2581}"/>
              </a:ext>
            </a:extLst>
          </p:cNvPr>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235177D-B3CB-4A06-25AC-00BE1A4B1FFF}"/>
              </a:ext>
            </a:extLst>
          </p:cNvPr>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3956962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CEE35-EAA6-048A-CEAF-42D1BDB9C328}"/>
              </a:ext>
            </a:extLst>
          </p:cNvPr>
          <p:cNvSpPr>
            <a:spLocks noGrp="1"/>
          </p:cNvSpPr>
          <p:nvPr>
            <p:ph type="title"/>
          </p:nvPr>
        </p:nvSpPr>
        <p:spPr/>
        <p:txBody>
          <a:bodyPr/>
          <a:lstStyle/>
          <a:p>
            <a:r>
              <a:rPr lang="en-US" dirty="0"/>
              <a:t>Book of Hebrews</a:t>
            </a:r>
          </a:p>
        </p:txBody>
      </p:sp>
      <p:sp>
        <p:nvSpPr>
          <p:cNvPr id="3" name="Content Placeholder 2">
            <a:extLst>
              <a:ext uri="{FF2B5EF4-FFF2-40B4-BE49-F238E27FC236}">
                <a16:creationId xmlns:a16="http://schemas.microsoft.com/office/drawing/2014/main" id="{CB9C1885-71E7-F992-BCBD-7B7FB248F006}"/>
              </a:ext>
            </a:extLst>
          </p:cNvPr>
          <p:cNvSpPr>
            <a:spLocks noGrp="1"/>
          </p:cNvSpPr>
          <p:nvPr>
            <p:ph idx="1"/>
          </p:nvPr>
        </p:nvSpPr>
        <p:spPr/>
        <p:txBody>
          <a:bodyPr/>
          <a:lstStyle/>
          <a:p>
            <a:r>
              <a:rPr lang="en-US" dirty="0"/>
              <a:t>Author Unknown</a:t>
            </a:r>
          </a:p>
          <a:p>
            <a:pPr lvl="1"/>
            <a:r>
              <a:rPr lang="en-US" dirty="0"/>
              <a:t>Acquaintance of Timothy</a:t>
            </a:r>
          </a:p>
          <a:p>
            <a:pPr lvl="1"/>
            <a:r>
              <a:rPr lang="en-US" dirty="0"/>
              <a:t>Probably a Jew</a:t>
            </a:r>
          </a:p>
          <a:p>
            <a:pPr lvl="1"/>
            <a:r>
              <a:rPr lang="en-US" dirty="0"/>
              <a:t>Tertullian ascribed it to Barnabas</a:t>
            </a:r>
          </a:p>
          <a:p>
            <a:r>
              <a:rPr lang="en-US" dirty="0"/>
              <a:t>Written to the Hebrews</a:t>
            </a:r>
          </a:p>
          <a:p>
            <a:r>
              <a:rPr lang="en-US" dirty="0"/>
              <a:t>Supremacy and Sufficiency of Christ</a:t>
            </a:r>
          </a:p>
          <a:p>
            <a:pPr lvl="1"/>
            <a:r>
              <a:rPr lang="en-US" dirty="0"/>
              <a:t>Our Great High Priest</a:t>
            </a:r>
          </a:p>
          <a:p>
            <a:pPr lvl="1"/>
            <a:r>
              <a:rPr lang="en-US" dirty="0"/>
              <a:t>Sacrificed Once and For All</a:t>
            </a:r>
          </a:p>
        </p:txBody>
      </p:sp>
    </p:spTree>
    <p:extLst>
      <p:ext uri="{BB962C8B-B14F-4D97-AF65-F5344CB8AC3E}">
        <p14:creationId xmlns:p14="http://schemas.microsoft.com/office/powerpoint/2010/main" val="1152382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8571D-EB8D-A913-2B8A-6D8BE4C9AAE5}"/>
              </a:ext>
            </a:extLst>
          </p:cNvPr>
          <p:cNvSpPr>
            <a:spLocks noGrp="1"/>
          </p:cNvSpPr>
          <p:nvPr>
            <p:ph type="title"/>
          </p:nvPr>
        </p:nvSpPr>
        <p:spPr/>
        <p:txBody>
          <a:bodyPr/>
          <a:lstStyle/>
          <a:p>
            <a:r>
              <a:rPr lang="en-US" dirty="0"/>
              <a:t>Book of Hebrews</a:t>
            </a:r>
          </a:p>
        </p:txBody>
      </p:sp>
      <p:sp>
        <p:nvSpPr>
          <p:cNvPr id="3" name="Content Placeholder 2">
            <a:extLst>
              <a:ext uri="{FF2B5EF4-FFF2-40B4-BE49-F238E27FC236}">
                <a16:creationId xmlns:a16="http://schemas.microsoft.com/office/drawing/2014/main" id="{09D6D327-CEBE-390A-F078-52F80DB8A002}"/>
              </a:ext>
            </a:extLst>
          </p:cNvPr>
          <p:cNvSpPr>
            <a:spLocks noGrp="1"/>
          </p:cNvSpPr>
          <p:nvPr>
            <p:ph idx="1"/>
          </p:nvPr>
        </p:nvSpPr>
        <p:spPr/>
        <p:txBody>
          <a:bodyPr/>
          <a:lstStyle/>
          <a:p>
            <a:r>
              <a:rPr lang="en-US" dirty="0"/>
              <a:t>Old Covenant shadow of the New Covenant</a:t>
            </a:r>
          </a:p>
          <a:p>
            <a:pPr lvl="1"/>
            <a:r>
              <a:rPr lang="en-US" dirty="0"/>
              <a:t>Sabbath</a:t>
            </a:r>
          </a:p>
          <a:p>
            <a:pPr lvl="1"/>
            <a:r>
              <a:rPr lang="en-US" dirty="0"/>
              <a:t>Priesthood</a:t>
            </a:r>
          </a:p>
          <a:p>
            <a:pPr lvl="1"/>
            <a:r>
              <a:rPr lang="en-US" dirty="0"/>
              <a:t>Tabernacle</a:t>
            </a:r>
          </a:p>
          <a:p>
            <a:pPr lvl="1"/>
            <a:r>
              <a:rPr lang="en-US" dirty="0"/>
              <a:t>Sacrifices</a:t>
            </a:r>
          </a:p>
          <a:p>
            <a:r>
              <a:rPr lang="en-US" dirty="0"/>
              <a:t>Hall of Faith – Chapter 11 </a:t>
            </a:r>
          </a:p>
          <a:p>
            <a:pPr lvl="1"/>
            <a:r>
              <a:rPr lang="en-US" dirty="0"/>
              <a:t>Old Testament examples of faith</a:t>
            </a:r>
          </a:p>
        </p:txBody>
      </p:sp>
    </p:spTree>
    <p:extLst>
      <p:ext uri="{BB962C8B-B14F-4D97-AF65-F5344CB8AC3E}">
        <p14:creationId xmlns:p14="http://schemas.microsoft.com/office/powerpoint/2010/main" val="2166854006"/>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779</TotalTime>
  <Words>508</Words>
  <Application>Microsoft Office PowerPoint</Application>
  <PresentationFormat>On-screen Show (16:10)</PresentationFormat>
  <Paragraphs>113</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Georgia</vt:lpstr>
      <vt:lpstr>system-ui</vt:lpstr>
      <vt:lpstr>1_Office Theme</vt:lpstr>
      <vt:lpstr>Revelation 12:11</vt:lpstr>
      <vt:lpstr>Revelation 13:2</vt:lpstr>
      <vt:lpstr>Foundations For Faith</vt:lpstr>
      <vt:lpstr>New Testament Survey</vt:lpstr>
      <vt:lpstr>The Acts of the Apostles</vt:lpstr>
      <vt:lpstr>Books of the New Testament</vt:lpstr>
      <vt:lpstr>The General Epistles</vt:lpstr>
      <vt:lpstr>Book of Hebrews</vt:lpstr>
      <vt:lpstr>Book of Hebrews</vt:lpstr>
      <vt:lpstr>Book of James</vt:lpstr>
      <vt:lpstr>Book of I Peter</vt:lpstr>
      <vt:lpstr>Book of II Peter</vt:lpstr>
      <vt:lpstr>II Peter 3:15-16</vt:lpstr>
      <vt:lpstr>Book of I John</vt:lpstr>
      <vt:lpstr>Book of II John</vt:lpstr>
      <vt:lpstr>Book of III John</vt:lpstr>
      <vt:lpstr>Book of Jude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A.T.F. Agents:</dc:title>
  <dc:creator>David George</dc:creator>
  <cp:lastModifiedBy>David George</cp:lastModifiedBy>
  <cp:revision>5</cp:revision>
  <cp:lastPrinted>2024-03-03T23:38:54Z</cp:lastPrinted>
  <dcterms:created xsi:type="dcterms:W3CDTF">2019-11-30T18:05:49Z</dcterms:created>
  <dcterms:modified xsi:type="dcterms:W3CDTF">2024-04-21T04:21:37Z</dcterms:modified>
</cp:coreProperties>
</file>