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handoutMasterIdLst>
    <p:handoutMasterId r:id="rId32"/>
  </p:handoutMasterIdLst>
  <p:sldIdLst>
    <p:sldId id="764" r:id="rId2"/>
    <p:sldId id="937" r:id="rId3"/>
    <p:sldId id="256" r:id="rId4"/>
    <p:sldId id="516" r:id="rId5"/>
    <p:sldId id="547" r:id="rId6"/>
    <p:sldId id="695" r:id="rId7"/>
    <p:sldId id="889" r:id="rId8"/>
    <p:sldId id="913" r:id="rId9"/>
    <p:sldId id="914" r:id="rId10"/>
    <p:sldId id="915" r:id="rId11"/>
    <p:sldId id="916" r:id="rId12"/>
    <p:sldId id="917" r:id="rId13"/>
    <p:sldId id="918" r:id="rId14"/>
    <p:sldId id="919" r:id="rId15"/>
    <p:sldId id="921" r:id="rId16"/>
    <p:sldId id="930" r:id="rId17"/>
    <p:sldId id="928" r:id="rId18"/>
    <p:sldId id="929" r:id="rId19"/>
    <p:sldId id="926" r:id="rId20"/>
    <p:sldId id="923" r:id="rId21"/>
    <p:sldId id="924" r:id="rId22"/>
    <p:sldId id="933" r:id="rId23"/>
    <p:sldId id="922" r:id="rId24"/>
    <p:sldId id="934" r:id="rId25"/>
    <p:sldId id="925" r:id="rId26"/>
    <p:sldId id="927" r:id="rId27"/>
    <p:sldId id="931" r:id="rId28"/>
    <p:sldId id="935" r:id="rId29"/>
    <p:sldId id="932" r:id="rId30"/>
  </p:sldIdLst>
  <p:sldSz cx="9144000" cy="5715000" type="screen16x10"/>
  <p:notesSz cx="7102475" cy="9388475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79" d="100"/>
          <a:sy n="179" d="100"/>
        </p:scale>
        <p:origin x="1284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George" userId="00d1e6794cfa9047" providerId="LiveId" clId="{38BAFBA3-5B04-4DF2-8F3E-0C664FD4C108}"/>
    <pc:docChg chg="undo redo custSel addSld delSld modSld sldOrd">
      <pc:chgData name="David George" userId="00d1e6794cfa9047" providerId="LiveId" clId="{38BAFBA3-5B04-4DF2-8F3E-0C664FD4C108}" dt="2024-04-21T00:31:40.001" v="927" actId="47"/>
      <pc:docMkLst>
        <pc:docMk/>
      </pc:docMkLst>
      <pc:sldChg chg="modSp mod">
        <pc:chgData name="David George" userId="00d1e6794cfa9047" providerId="LiveId" clId="{38BAFBA3-5B04-4DF2-8F3E-0C664FD4C108}" dt="2024-04-21T00:30:53.023" v="904" actId="207"/>
        <pc:sldMkLst>
          <pc:docMk/>
          <pc:sldMk cId="3145853992" sldId="547"/>
        </pc:sldMkLst>
        <pc:spChg chg="mod">
          <ac:chgData name="David George" userId="00d1e6794cfa9047" providerId="LiveId" clId="{38BAFBA3-5B04-4DF2-8F3E-0C664FD4C108}" dt="2024-04-21T00:30:53.023" v="904" actId="207"/>
          <ac:spMkLst>
            <pc:docMk/>
            <pc:sldMk cId="3145853992" sldId="547"/>
            <ac:spMk id="3" creationId="{59478102-536F-3EEA-7FB6-63A362BEC7ED}"/>
          </ac:spMkLst>
        </pc:spChg>
      </pc:sldChg>
      <pc:sldChg chg="modSp del mod">
        <pc:chgData name="David George" userId="00d1e6794cfa9047" providerId="LiveId" clId="{38BAFBA3-5B04-4DF2-8F3E-0C664FD4C108}" dt="2024-04-21T00:27:34.754" v="738" actId="47"/>
        <pc:sldMkLst>
          <pc:docMk/>
          <pc:sldMk cId="613744772" sldId="610"/>
        </pc:sldMkLst>
        <pc:spChg chg="mod">
          <ac:chgData name="David George" userId="00d1e6794cfa9047" providerId="LiveId" clId="{38BAFBA3-5B04-4DF2-8F3E-0C664FD4C108}" dt="2024-03-21T00:20:50.141" v="10" actId="20577"/>
          <ac:spMkLst>
            <pc:docMk/>
            <pc:sldMk cId="613744772" sldId="610"/>
            <ac:spMk id="2" creationId="{00000000-0000-0000-0000-000000000000}"/>
          </ac:spMkLst>
        </pc:spChg>
        <pc:spChg chg="mod">
          <ac:chgData name="David George" userId="00d1e6794cfa9047" providerId="LiveId" clId="{38BAFBA3-5B04-4DF2-8F3E-0C664FD4C108}" dt="2024-03-21T00:23:20.826" v="25" actId="13926"/>
          <ac:spMkLst>
            <pc:docMk/>
            <pc:sldMk cId="613744772" sldId="610"/>
            <ac:spMk id="3" creationId="{00000000-0000-0000-0000-000000000000}"/>
          </ac:spMkLst>
        </pc:spChg>
      </pc:sldChg>
      <pc:sldChg chg="modSp mod">
        <pc:chgData name="David George" userId="00d1e6794cfa9047" providerId="LiveId" clId="{38BAFBA3-5B04-4DF2-8F3E-0C664FD4C108}" dt="2024-04-21T00:31:18.449" v="909" actId="113"/>
        <pc:sldMkLst>
          <pc:docMk/>
          <pc:sldMk cId="820497524" sldId="695"/>
        </pc:sldMkLst>
        <pc:spChg chg="mod">
          <ac:chgData name="David George" userId="00d1e6794cfa9047" providerId="LiveId" clId="{38BAFBA3-5B04-4DF2-8F3E-0C664FD4C108}" dt="2024-04-21T00:31:18.449" v="909" actId="113"/>
          <ac:spMkLst>
            <pc:docMk/>
            <pc:sldMk cId="820497524" sldId="695"/>
            <ac:spMk id="3" creationId="{00000000-0000-0000-0000-000000000000}"/>
          </ac:spMkLst>
        </pc:spChg>
      </pc:sldChg>
      <pc:sldChg chg="modSp mod">
        <pc:chgData name="David George" userId="00d1e6794cfa9047" providerId="LiveId" clId="{38BAFBA3-5B04-4DF2-8F3E-0C664FD4C108}" dt="2024-04-21T00:28:30.905" v="757" actId="13926"/>
        <pc:sldMkLst>
          <pc:docMk/>
          <pc:sldMk cId="1174068238" sldId="764"/>
        </pc:sldMkLst>
        <pc:spChg chg="mod">
          <ac:chgData name="David George" userId="00d1e6794cfa9047" providerId="LiveId" clId="{38BAFBA3-5B04-4DF2-8F3E-0C664FD4C108}" dt="2024-04-21T00:27:54.630" v="755" actId="20577"/>
          <ac:spMkLst>
            <pc:docMk/>
            <pc:sldMk cId="1174068238" sldId="764"/>
            <ac:spMk id="2" creationId="{D4F59FDA-B102-4C1E-BB83-F286E4F7F787}"/>
          </ac:spMkLst>
        </pc:spChg>
        <pc:spChg chg="mod">
          <ac:chgData name="David George" userId="00d1e6794cfa9047" providerId="LiveId" clId="{38BAFBA3-5B04-4DF2-8F3E-0C664FD4C108}" dt="2024-04-21T00:28:30.905" v="757" actId="13926"/>
          <ac:spMkLst>
            <pc:docMk/>
            <pc:sldMk cId="1174068238" sldId="764"/>
            <ac:spMk id="3" creationId="{E67F4D74-193D-E1BD-9A63-6B81208D8E4E}"/>
          </ac:spMkLst>
        </pc:spChg>
      </pc:sldChg>
      <pc:sldChg chg="modSp mod">
        <pc:chgData name="David George" userId="00d1e6794cfa9047" providerId="LiveId" clId="{38BAFBA3-5B04-4DF2-8F3E-0C664FD4C108}" dt="2024-04-21T00:31:33.837" v="925" actId="20577"/>
        <pc:sldMkLst>
          <pc:docMk/>
          <pc:sldMk cId="3956962455" sldId="889"/>
        </pc:sldMkLst>
        <pc:spChg chg="mod">
          <ac:chgData name="David George" userId="00d1e6794cfa9047" providerId="LiveId" clId="{38BAFBA3-5B04-4DF2-8F3E-0C664FD4C108}" dt="2024-04-21T00:31:33.837" v="925" actId="20577"/>
          <ac:spMkLst>
            <pc:docMk/>
            <pc:sldMk cId="3956962455" sldId="889"/>
            <ac:spMk id="2" creationId="{034011C9-3403-FB8B-4A04-73F601A5A4DD}"/>
          </ac:spMkLst>
        </pc:spChg>
      </pc:sldChg>
      <pc:sldChg chg="del">
        <pc:chgData name="David George" userId="00d1e6794cfa9047" providerId="LiveId" clId="{38BAFBA3-5B04-4DF2-8F3E-0C664FD4C108}" dt="2024-03-21T00:25:17.192" v="53" actId="47"/>
        <pc:sldMkLst>
          <pc:docMk/>
          <pc:sldMk cId="1081999193" sldId="891"/>
        </pc:sldMkLst>
      </pc:sldChg>
      <pc:sldChg chg="del">
        <pc:chgData name="David George" userId="00d1e6794cfa9047" providerId="LiveId" clId="{38BAFBA3-5B04-4DF2-8F3E-0C664FD4C108}" dt="2024-03-21T00:25:20.203" v="54" actId="47"/>
        <pc:sldMkLst>
          <pc:docMk/>
          <pc:sldMk cId="501320606" sldId="892"/>
        </pc:sldMkLst>
      </pc:sldChg>
      <pc:sldChg chg="del">
        <pc:chgData name="David George" userId="00d1e6794cfa9047" providerId="LiveId" clId="{38BAFBA3-5B04-4DF2-8F3E-0C664FD4C108}" dt="2024-03-21T00:25:20.782" v="55" actId="47"/>
        <pc:sldMkLst>
          <pc:docMk/>
          <pc:sldMk cId="2306994404" sldId="893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3768214279" sldId="894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3100740568" sldId="895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2092174839" sldId="896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1264686646" sldId="897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2631499508" sldId="898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1899442865" sldId="899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3981975824" sldId="900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3279880625" sldId="901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1422698138" sldId="902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3730529222" sldId="903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2863731322" sldId="904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1028001320" sldId="905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680457625" sldId="906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2375374677" sldId="907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468869609" sldId="908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4062836558" sldId="909"/>
        </pc:sldMkLst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3643457113" sldId="910"/>
        </pc:sldMkLst>
      </pc:sldChg>
      <pc:sldChg chg="del">
        <pc:chgData name="David George" userId="00d1e6794cfa9047" providerId="LiveId" clId="{38BAFBA3-5B04-4DF2-8F3E-0C664FD4C108}" dt="2024-04-21T00:31:39.292" v="926" actId="47"/>
        <pc:sldMkLst>
          <pc:docMk/>
          <pc:sldMk cId="2595268599" sldId="911"/>
        </pc:sldMkLst>
      </pc:sldChg>
      <pc:sldChg chg="del">
        <pc:chgData name="David George" userId="00d1e6794cfa9047" providerId="LiveId" clId="{38BAFBA3-5B04-4DF2-8F3E-0C664FD4C108}" dt="2024-04-21T00:31:40.001" v="927" actId="47"/>
        <pc:sldMkLst>
          <pc:docMk/>
          <pc:sldMk cId="1087815985" sldId="912"/>
        </pc:sldMkLst>
      </pc:sldChg>
      <pc:sldChg chg="modSp mod">
        <pc:chgData name="David George" userId="00d1e6794cfa9047" providerId="LiveId" clId="{38BAFBA3-5B04-4DF2-8F3E-0C664FD4C108}" dt="2024-03-21T00:51:18.326" v="542" actId="20577"/>
        <pc:sldMkLst>
          <pc:docMk/>
          <pc:sldMk cId="4195960526" sldId="919"/>
        </pc:sldMkLst>
        <pc:spChg chg="mod">
          <ac:chgData name="David George" userId="00d1e6794cfa9047" providerId="LiveId" clId="{38BAFBA3-5B04-4DF2-8F3E-0C664FD4C108}" dt="2024-03-21T00:51:18.326" v="542" actId="20577"/>
          <ac:spMkLst>
            <pc:docMk/>
            <pc:sldMk cId="4195960526" sldId="919"/>
            <ac:spMk id="3" creationId="{36EB2ADD-A2FF-BE18-5640-AD0D93A98B34}"/>
          </ac:spMkLst>
        </pc:spChg>
      </pc:sldChg>
      <pc:sldChg chg="del">
        <pc:chgData name="David George" userId="00d1e6794cfa9047" providerId="LiveId" clId="{38BAFBA3-5B04-4DF2-8F3E-0C664FD4C108}" dt="2024-03-21T00:25:59.698" v="56" actId="47"/>
        <pc:sldMkLst>
          <pc:docMk/>
          <pc:sldMk cId="4222426427" sldId="920"/>
        </pc:sldMkLst>
      </pc:sldChg>
      <pc:sldChg chg="modSp new mod">
        <pc:chgData name="David George" userId="00d1e6794cfa9047" providerId="LiveId" clId="{38BAFBA3-5B04-4DF2-8F3E-0C664FD4C108}" dt="2024-03-21T00:29:14.221" v="170" actId="5793"/>
        <pc:sldMkLst>
          <pc:docMk/>
          <pc:sldMk cId="2610962887" sldId="922"/>
        </pc:sldMkLst>
        <pc:spChg chg="mod">
          <ac:chgData name="David George" userId="00d1e6794cfa9047" providerId="LiveId" clId="{38BAFBA3-5B04-4DF2-8F3E-0C664FD4C108}" dt="2024-03-21T00:26:28.069" v="85" actId="20577"/>
          <ac:spMkLst>
            <pc:docMk/>
            <pc:sldMk cId="2610962887" sldId="922"/>
            <ac:spMk id="2" creationId="{68797853-4900-1991-BC1B-3C12730D239D}"/>
          </ac:spMkLst>
        </pc:spChg>
        <pc:spChg chg="mod">
          <ac:chgData name="David George" userId="00d1e6794cfa9047" providerId="LiveId" clId="{38BAFBA3-5B04-4DF2-8F3E-0C664FD4C108}" dt="2024-03-21T00:29:14.221" v="170" actId="5793"/>
          <ac:spMkLst>
            <pc:docMk/>
            <pc:sldMk cId="2610962887" sldId="922"/>
            <ac:spMk id="3" creationId="{CEFE88D9-719C-5140-65BD-194B8E4635A5}"/>
          </ac:spMkLst>
        </pc:spChg>
      </pc:sldChg>
      <pc:sldChg chg="modSp new mod ord">
        <pc:chgData name="David George" userId="00d1e6794cfa9047" providerId="LiveId" clId="{38BAFBA3-5B04-4DF2-8F3E-0C664FD4C108}" dt="2024-03-21T00:29:20.464" v="172"/>
        <pc:sldMkLst>
          <pc:docMk/>
          <pc:sldMk cId="1531660219" sldId="923"/>
        </pc:sldMkLst>
        <pc:spChg chg="mod">
          <ac:chgData name="David George" userId="00d1e6794cfa9047" providerId="LiveId" clId="{38BAFBA3-5B04-4DF2-8F3E-0C664FD4C108}" dt="2024-03-21T00:27:53.741" v="140" actId="20577"/>
          <ac:spMkLst>
            <pc:docMk/>
            <pc:sldMk cId="1531660219" sldId="923"/>
            <ac:spMk id="2" creationId="{1B6F2FBF-3439-F371-CFB4-9EC045CD99A0}"/>
          </ac:spMkLst>
        </pc:spChg>
        <pc:spChg chg="mod">
          <ac:chgData name="David George" userId="00d1e6794cfa9047" providerId="LiveId" clId="{38BAFBA3-5B04-4DF2-8F3E-0C664FD4C108}" dt="2024-03-21T00:29:07.370" v="168"/>
          <ac:spMkLst>
            <pc:docMk/>
            <pc:sldMk cId="1531660219" sldId="923"/>
            <ac:spMk id="3" creationId="{DD280847-51C2-8A4D-7B05-20D0EAEF7BBF}"/>
          </ac:spMkLst>
        </pc:spChg>
      </pc:sldChg>
      <pc:sldChg chg="modSp new mod">
        <pc:chgData name="David George" userId="00d1e6794cfa9047" providerId="LiveId" clId="{38BAFBA3-5B04-4DF2-8F3E-0C664FD4C108}" dt="2024-03-21T00:30:48.421" v="218" actId="20577"/>
        <pc:sldMkLst>
          <pc:docMk/>
          <pc:sldMk cId="1227266673" sldId="924"/>
        </pc:sldMkLst>
        <pc:spChg chg="mod">
          <ac:chgData name="David George" userId="00d1e6794cfa9047" providerId="LiveId" clId="{38BAFBA3-5B04-4DF2-8F3E-0C664FD4C108}" dt="2024-03-21T00:30:48.421" v="218" actId="20577"/>
          <ac:spMkLst>
            <pc:docMk/>
            <pc:sldMk cId="1227266673" sldId="924"/>
            <ac:spMk id="2" creationId="{4DF13145-1CF2-EFBF-75A3-255F390CD8DE}"/>
          </ac:spMkLst>
        </pc:spChg>
        <pc:spChg chg="mod">
          <ac:chgData name="David George" userId="00d1e6794cfa9047" providerId="LiveId" clId="{38BAFBA3-5B04-4DF2-8F3E-0C664FD4C108}" dt="2024-03-21T00:30:33.189" v="192" actId="20577"/>
          <ac:spMkLst>
            <pc:docMk/>
            <pc:sldMk cId="1227266673" sldId="924"/>
            <ac:spMk id="3" creationId="{1F891BEB-EE5A-331A-E539-36E84E9B4D3E}"/>
          </ac:spMkLst>
        </pc:spChg>
      </pc:sldChg>
      <pc:sldChg chg="modSp new mod">
        <pc:chgData name="David George" userId="00d1e6794cfa9047" providerId="LiveId" clId="{38BAFBA3-5B04-4DF2-8F3E-0C664FD4C108}" dt="2024-03-21T00:34:23.238" v="271" actId="20577"/>
        <pc:sldMkLst>
          <pc:docMk/>
          <pc:sldMk cId="1054312822" sldId="925"/>
        </pc:sldMkLst>
        <pc:spChg chg="mod">
          <ac:chgData name="David George" userId="00d1e6794cfa9047" providerId="LiveId" clId="{38BAFBA3-5B04-4DF2-8F3E-0C664FD4C108}" dt="2024-03-21T00:34:23.238" v="271" actId="20577"/>
          <ac:spMkLst>
            <pc:docMk/>
            <pc:sldMk cId="1054312822" sldId="925"/>
            <ac:spMk id="2" creationId="{DDD05FF6-E615-2E31-A29F-3014C3BCF4E2}"/>
          </ac:spMkLst>
        </pc:spChg>
        <pc:spChg chg="mod">
          <ac:chgData name="David George" userId="00d1e6794cfa9047" providerId="LiveId" clId="{38BAFBA3-5B04-4DF2-8F3E-0C664FD4C108}" dt="2024-03-21T00:34:15.956" v="251"/>
          <ac:spMkLst>
            <pc:docMk/>
            <pc:sldMk cId="1054312822" sldId="925"/>
            <ac:spMk id="3" creationId="{6629700D-E896-C1D1-8073-B8FB8B4FF41E}"/>
          </ac:spMkLst>
        </pc:spChg>
      </pc:sldChg>
      <pc:sldChg chg="modSp new mod ord">
        <pc:chgData name="David George" userId="00d1e6794cfa9047" providerId="LiveId" clId="{38BAFBA3-5B04-4DF2-8F3E-0C664FD4C108}" dt="2024-03-21T00:42:57.182" v="399" actId="6549"/>
        <pc:sldMkLst>
          <pc:docMk/>
          <pc:sldMk cId="2099239949" sldId="926"/>
        </pc:sldMkLst>
        <pc:spChg chg="mod">
          <ac:chgData name="David George" userId="00d1e6794cfa9047" providerId="LiveId" clId="{38BAFBA3-5B04-4DF2-8F3E-0C664FD4C108}" dt="2024-03-21T00:39:27.797" v="320" actId="20577"/>
          <ac:spMkLst>
            <pc:docMk/>
            <pc:sldMk cId="2099239949" sldId="926"/>
            <ac:spMk id="2" creationId="{D301FA09-887E-4791-5146-7EA4D28CD8D3}"/>
          </ac:spMkLst>
        </pc:spChg>
        <pc:spChg chg="mod">
          <ac:chgData name="David George" userId="00d1e6794cfa9047" providerId="LiveId" clId="{38BAFBA3-5B04-4DF2-8F3E-0C664FD4C108}" dt="2024-03-21T00:42:57.182" v="399" actId="6549"/>
          <ac:spMkLst>
            <pc:docMk/>
            <pc:sldMk cId="2099239949" sldId="926"/>
            <ac:spMk id="3" creationId="{91F391C2-C4CA-BE43-0913-E51B05D65E8F}"/>
          </ac:spMkLst>
        </pc:spChg>
      </pc:sldChg>
      <pc:sldChg chg="modSp new mod">
        <pc:chgData name="David George" userId="00d1e6794cfa9047" providerId="LiveId" clId="{38BAFBA3-5B04-4DF2-8F3E-0C664FD4C108}" dt="2024-03-21T00:56:20.341" v="653" actId="20577"/>
        <pc:sldMkLst>
          <pc:docMk/>
          <pc:sldMk cId="1317675772" sldId="927"/>
        </pc:sldMkLst>
        <pc:spChg chg="mod">
          <ac:chgData name="David George" userId="00d1e6794cfa9047" providerId="LiveId" clId="{38BAFBA3-5B04-4DF2-8F3E-0C664FD4C108}" dt="2024-03-21T00:40:31.365" v="347" actId="20577"/>
          <ac:spMkLst>
            <pc:docMk/>
            <pc:sldMk cId="1317675772" sldId="927"/>
            <ac:spMk id="2" creationId="{EB060AA5-C07E-F3A1-6797-E7E85964C7FA}"/>
          </ac:spMkLst>
        </pc:spChg>
        <pc:spChg chg="mod">
          <ac:chgData name="David George" userId="00d1e6794cfa9047" providerId="LiveId" clId="{38BAFBA3-5B04-4DF2-8F3E-0C664FD4C108}" dt="2024-03-21T00:56:20.341" v="653" actId="20577"/>
          <ac:spMkLst>
            <pc:docMk/>
            <pc:sldMk cId="1317675772" sldId="927"/>
            <ac:spMk id="3" creationId="{1FF90DB7-E59F-B953-695B-DA2E74CD2D08}"/>
          </ac:spMkLst>
        </pc:spChg>
      </pc:sldChg>
      <pc:sldChg chg="modSp new mod ord">
        <pc:chgData name="David George" userId="00d1e6794cfa9047" providerId="LiveId" clId="{38BAFBA3-5B04-4DF2-8F3E-0C664FD4C108}" dt="2024-03-21T00:50:46.791" v="514"/>
        <pc:sldMkLst>
          <pc:docMk/>
          <pc:sldMk cId="1063482834" sldId="928"/>
        </pc:sldMkLst>
        <pc:spChg chg="mod">
          <ac:chgData name="David George" userId="00d1e6794cfa9047" providerId="LiveId" clId="{38BAFBA3-5B04-4DF2-8F3E-0C664FD4C108}" dt="2024-03-21T00:50:34.677" v="510" actId="20577"/>
          <ac:spMkLst>
            <pc:docMk/>
            <pc:sldMk cId="1063482834" sldId="928"/>
            <ac:spMk id="2" creationId="{15653EE9-41A9-5035-84C6-774499D5D4BF}"/>
          </ac:spMkLst>
        </pc:spChg>
        <pc:spChg chg="mod">
          <ac:chgData name="David George" userId="00d1e6794cfa9047" providerId="LiveId" clId="{38BAFBA3-5B04-4DF2-8F3E-0C664FD4C108}" dt="2024-03-21T00:47:48.870" v="453" actId="20577"/>
          <ac:spMkLst>
            <pc:docMk/>
            <pc:sldMk cId="1063482834" sldId="928"/>
            <ac:spMk id="3" creationId="{9791F762-333A-B770-D2EB-20B5BF2B11FC}"/>
          </ac:spMkLst>
        </pc:spChg>
      </pc:sldChg>
      <pc:sldChg chg="modSp new mod ord">
        <pc:chgData name="David George" userId="00d1e6794cfa9047" providerId="LiveId" clId="{38BAFBA3-5B04-4DF2-8F3E-0C664FD4C108}" dt="2024-03-21T00:50:55.425" v="516"/>
        <pc:sldMkLst>
          <pc:docMk/>
          <pc:sldMk cId="2841404016" sldId="929"/>
        </pc:sldMkLst>
        <pc:spChg chg="mod">
          <ac:chgData name="David George" userId="00d1e6794cfa9047" providerId="LiveId" clId="{38BAFBA3-5B04-4DF2-8F3E-0C664FD4C108}" dt="2024-03-21T00:50:29.294" v="503" actId="20577"/>
          <ac:spMkLst>
            <pc:docMk/>
            <pc:sldMk cId="2841404016" sldId="929"/>
            <ac:spMk id="2" creationId="{A3754E23-6220-712E-02BB-5E0053C52C22}"/>
          </ac:spMkLst>
        </pc:spChg>
        <pc:spChg chg="mod">
          <ac:chgData name="David George" userId="00d1e6794cfa9047" providerId="LiveId" clId="{38BAFBA3-5B04-4DF2-8F3E-0C664FD4C108}" dt="2024-03-21T00:50:20.312" v="474" actId="20577"/>
          <ac:spMkLst>
            <pc:docMk/>
            <pc:sldMk cId="2841404016" sldId="929"/>
            <ac:spMk id="3" creationId="{270878B2-D4D2-A9D6-C4CB-02334E968BA2}"/>
          </ac:spMkLst>
        </pc:spChg>
      </pc:sldChg>
      <pc:sldChg chg="modSp new mod">
        <pc:chgData name="David George" userId="00d1e6794cfa9047" providerId="LiveId" clId="{38BAFBA3-5B04-4DF2-8F3E-0C664FD4C108}" dt="2024-03-21T00:53:35.172" v="596"/>
        <pc:sldMkLst>
          <pc:docMk/>
          <pc:sldMk cId="2219102790" sldId="930"/>
        </pc:sldMkLst>
        <pc:spChg chg="mod">
          <ac:chgData name="David George" userId="00d1e6794cfa9047" providerId="LiveId" clId="{38BAFBA3-5B04-4DF2-8F3E-0C664FD4C108}" dt="2024-03-21T00:53:13.118" v="575" actId="20577"/>
          <ac:spMkLst>
            <pc:docMk/>
            <pc:sldMk cId="2219102790" sldId="930"/>
            <ac:spMk id="2" creationId="{21A394C2-DF91-1091-4B01-D99CA024C56D}"/>
          </ac:spMkLst>
        </pc:spChg>
        <pc:spChg chg="mod">
          <ac:chgData name="David George" userId="00d1e6794cfa9047" providerId="LiveId" clId="{38BAFBA3-5B04-4DF2-8F3E-0C664FD4C108}" dt="2024-03-21T00:53:35.172" v="596"/>
          <ac:spMkLst>
            <pc:docMk/>
            <pc:sldMk cId="2219102790" sldId="930"/>
            <ac:spMk id="3" creationId="{835A220C-BDD6-71DC-26A6-4FCC599A6A76}"/>
          </ac:spMkLst>
        </pc:spChg>
      </pc:sldChg>
      <pc:sldChg chg="modSp new mod">
        <pc:chgData name="David George" userId="00d1e6794cfa9047" providerId="LiveId" clId="{38BAFBA3-5B04-4DF2-8F3E-0C664FD4C108}" dt="2024-03-21T00:56:07.086" v="651" actId="20577"/>
        <pc:sldMkLst>
          <pc:docMk/>
          <pc:sldMk cId="566107729" sldId="931"/>
        </pc:sldMkLst>
        <pc:spChg chg="mod">
          <ac:chgData name="David George" userId="00d1e6794cfa9047" providerId="LiveId" clId="{38BAFBA3-5B04-4DF2-8F3E-0C664FD4C108}" dt="2024-03-21T00:56:07.086" v="651" actId="20577"/>
          <ac:spMkLst>
            <pc:docMk/>
            <pc:sldMk cId="566107729" sldId="931"/>
            <ac:spMk id="2" creationId="{A9AF09E1-BF6A-756E-0FD2-CD65CC99DE8F}"/>
          </ac:spMkLst>
        </pc:spChg>
        <pc:spChg chg="mod">
          <ac:chgData name="David George" userId="00d1e6794cfa9047" providerId="LiveId" clId="{38BAFBA3-5B04-4DF2-8F3E-0C664FD4C108}" dt="2024-03-21T00:55:54.623" v="629" actId="5793"/>
          <ac:spMkLst>
            <pc:docMk/>
            <pc:sldMk cId="566107729" sldId="931"/>
            <ac:spMk id="3" creationId="{D54F5DFF-0A55-B974-7BC9-1ABD8ADEC94A}"/>
          </ac:spMkLst>
        </pc:spChg>
      </pc:sldChg>
      <pc:sldChg chg="modSp new mod">
        <pc:chgData name="David George" userId="00d1e6794cfa9047" providerId="LiveId" clId="{38BAFBA3-5B04-4DF2-8F3E-0C664FD4C108}" dt="2024-03-21T01:16:29.895" v="708" actId="20577"/>
        <pc:sldMkLst>
          <pc:docMk/>
          <pc:sldMk cId="2720027545" sldId="932"/>
        </pc:sldMkLst>
        <pc:spChg chg="mod">
          <ac:chgData name="David George" userId="00d1e6794cfa9047" providerId="LiveId" clId="{38BAFBA3-5B04-4DF2-8F3E-0C664FD4C108}" dt="2024-03-21T01:16:29.895" v="708" actId="20577"/>
          <ac:spMkLst>
            <pc:docMk/>
            <pc:sldMk cId="2720027545" sldId="932"/>
            <ac:spMk id="2" creationId="{9B62B966-945C-66BE-4AE1-2A2EA5A91A31}"/>
          </ac:spMkLst>
        </pc:spChg>
        <pc:spChg chg="mod">
          <ac:chgData name="David George" userId="00d1e6794cfa9047" providerId="LiveId" clId="{38BAFBA3-5B04-4DF2-8F3E-0C664FD4C108}" dt="2024-03-21T01:16:24.639" v="689" actId="5793"/>
          <ac:spMkLst>
            <pc:docMk/>
            <pc:sldMk cId="2720027545" sldId="932"/>
            <ac:spMk id="3" creationId="{C89823DA-77E4-D377-D72C-DDC9DC1EA6A7}"/>
          </ac:spMkLst>
        </pc:spChg>
      </pc:sldChg>
      <pc:sldChg chg="modSp new mod">
        <pc:chgData name="David George" userId="00d1e6794cfa9047" providerId="LiveId" clId="{38BAFBA3-5B04-4DF2-8F3E-0C664FD4C108}" dt="2024-03-21T01:38:43.615" v="716" actId="20577"/>
        <pc:sldMkLst>
          <pc:docMk/>
          <pc:sldMk cId="3128266803" sldId="933"/>
        </pc:sldMkLst>
        <pc:spChg chg="mod">
          <ac:chgData name="David George" userId="00d1e6794cfa9047" providerId="LiveId" clId="{38BAFBA3-5B04-4DF2-8F3E-0C664FD4C108}" dt="2024-03-21T01:38:43.615" v="716" actId="20577"/>
          <ac:spMkLst>
            <pc:docMk/>
            <pc:sldMk cId="3128266803" sldId="933"/>
            <ac:spMk id="2" creationId="{7F24ABD6-4672-EA5B-D301-F12BBE076F21}"/>
          </ac:spMkLst>
        </pc:spChg>
      </pc:sldChg>
      <pc:sldChg chg="modSp new mod">
        <pc:chgData name="David George" userId="00d1e6794cfa9047" providerId="LiveId" clId="{38BAFBA3-5B04-4DF2-8F3E-0C664FD4C108}" dt="2024-03-21T01:38:54.319" v="726" actId="20577"/>
        <pc:sldMkLst>
          <pc:docMk/>
          <pc:sldMk cId="2287765798" sldId="934"/>
        </pc:sldMkLst>
        <pc:spChg chg="mod">
          <ac:chgData name="David George" userId="00d1e6794cfa9047" providerId="LiveId" clId="{38BAFBA3-5B04-4DF2-8F3E-0C664FD4C108}" dt="2024-03-21T01:38:54.319" v="726" actId="20577"/>
          <ac:spMkLst>
            <pc:docMk/>
            <pc:sldMk cId="2287765798" sldId="934"/>
            <ac:spMk id="2" creationId="{087811B1-9B0E-4F28-4FC0-FA67A0B1E172}"/>
          </ac:spMkLst>
        </pc:spChg>
      </pc:sldChg>
      <pc:sldChg chg="modSp new mod">
        <pc:chgData name="David George" userId="00d1e6794cfa9047" providerId="LiveId" clId="{38BAFBA3-5B04-4DF2-8F3E-0C664FD4C108}" dt="2024-03-21T01:39:07.599" v="737" actId="20577"/>
        <pc:sldMkLst>
          <pc:docMk/>
          <pc:sldMk cId="270300380" sldId="935"/>
        </pc:sldMkLst>
        <pc:spChg chg="mod">
          <ac:chgData name="David George" userId="00d1e6794cfa9047" providerId="LiveId" clId="{38BAFBA3-5B04-4DF2-8F3E-0C664FD4C108}" dt="2024-03-21T01:39:07.599" v="737" actId="20577"/>
          <ac:spMkLst>
            <pc:docMk/>
            <pc:sldMk cId="270300380" sldId="935"/>
            <ac:spMk id="2" creationId="{DB4C220C-69F5-76E3-CE69-806C9B662630}"/>
          </ac:spMkLst>
        </pc:spChg>
      </pc:sldChg>
      <pc:sldChg chg="del">
        <pc:chgData name="David George" userId="00d1e6794cfa9047" providerId="LiveId" clId="{38BAFBA3-5B04-4DF2-8F3E-0C664FD4C108}" dt="2024-04-21T00:27:35.329" v="739" actId="47"/>
        <pc:sldMkLst>
          <pc:docMk/>
          <pc:sldMk cId="1665018843" sldId="936"/>
        </pc:sldMkLst>
      </pc:sldChg>
      <pc:sldChg chg="modSp mod">
        <pc:chgData name="David George" userId="00d1e6794cfa9047" providerId="LiveId" clId="{38BAFBA3-5B04-4DF2-8F3E-0C664FD4C108}" dt="2024-04-21T00:29:23.468" v="780" actId="20577"/>
        <pc:sldMkLst>
          <pc:docMk/>
          <pc:sldMk cId="1272227008" sldId="937"/>
        </pc:sldMkLst>
        <pc:spChg chg="mod">
          <ac:chgData name="David George" userId="00d1e6794cfa9047" providerId="LiveId" clId="{38BAFBA3-5B04-4DF2-8F3E-0C664FD4C108}" dt="2024-04-21T00:29:23.468" v="780" actId="20577"/>
          <ac:spMkLst>
            <pc:docMk/>
            <pc:sldMk cId="1272227008" sldId="937"/>
            <ac:spMk id="2" creationId="{BC69A6C1-C67E-A3BE-E51D-35BFCE7B8AB1}"/>
          </ac:spMkLst>
        </pc:spChg>
        <pc:spChg chg="mod">
          <ac:chgData name="David George" userId="00d1e6794cfa9047" providerId="LiveId" clId="{38BAFBA3-5B04-4DF2-8F3E-0C664FD4C108}" dt="2024-04-21T00:29:05.262" v="759" actId="13926"/>
          <ac:spMkLst>
            <pc:docMk/>
            <pc:sldMk cId="1272227008" sldId="937"/>
            <ac:spMk id="3" creationId="{8F68A766-51AE-B4B8-5BC1-44B329B5C883}"/>
          </ac:spMkLst>
        </pc:spChg>
      </pc:sldChg>
    </pc:docChg>
  </pc:docChgLst>
  <pc:docChgLst>
    <pc:chgData name="David George" userId="00d1e6794cfa9047" providerId="LiveId" clId="{23D2CE53-97AA-4FC6-BCEE-4B6558BB5C4D}"/>
    <pc:docChg chg="addSld modSld sldOrd">
      <pc:chgData name="David George" userId="00d1e6794cfa9047" providerId="LiveId" clId="{23D2CE53-97AA-4FC6-BCEE-4B6558BB5C4D}" dt="2024-04-14T23:55:16.118" v="38" actId="20577"/>
      <pc:docMkLst>
        <pc:docMk/>
      </pc:docMkLst>
      <pc:sldChg chg="ord">
        <pc:chgData name="David George" userId="00d1e6794cfa9047" providerId="LiveId" clId="{23D2CE53-97AA-4FC6-BCEE-4B6558BB5C4D}" dt="2024-04-14T23:54:53.256" v="17"/>
        <pc:sldMkLst>
          <pc:docMk/>
          <pc:sldMk cId="1174068238" sldId="764"/>
        </pc:sldMkLst>
      </pc:sldChg>
      <pc:sldChg chg="modSp new mod">
        <pc:chgData name="David George" userId="00d1e6794cfa9047" providerId="LiveId" clId="{23D2CE53-97AA-4FC6-BCEE-4B6558BB5C4D}" dt="2024-04-14T23:54:33.710" v="14" actId="5793"/>
        <pc:sldMkLst>
          <pc:docMk/>
          <pc:sldMk cId="1665018843" sldId="936"/>
        </pc:sldMkLst>
        <pc:spChg chg="mod">
          <ac:chgData name="David George" userId="00d1e6794cfa9047" providerId="LiveId" clId="{23D2CE53-97AA-4FC6-BCEE-4B6558BB5C4D}" dt="2024-04-14T23:54:30.136" v="13" actId="20577"/>
          <ac:spMkLst>
            <pc:docMk/>
            <pc:sldMk cId="1665018843" sldId="936"/>
            <ac:spMk id="2" creationId="{1492AA30-8B18-4B52-BFC7-6A9E2F52CE28}"/>
          </ac:spMkLst>
        </pc:spChg>
        <pc:spChg chg="mod">
          <ac:chgData name="David George" userId="00d1e6794cfa9047" providerId="LiveId" clId="{23D2CE53-97AA-4FC6-BCEE-4B6558BB5C4D}" dt="2024-04-14T23:54:33.710" v="14" actId="5793"/>
          <ac:spMkLst>
            <pc:docMk/>
            <pc:sldMk cId="1665018843" sldId="936"/>
            <ac:spMk id="3" creationId="{86AB7BB0-EE45-CE9B-D37E-BC39A43E3AB2}"/>
          </ac:spMkLst>
        </pc:spChg>
      </pc:sldChg>
      <pc:sldChg chg="modSp new mod">
        <pc:chgData name="David George" userId="00d1e6794cfa9047" providerId="LiveId" clId="{23D2CE53-97AA-4FC6-BCEE-4B6558BB5C4D}" dt="2024-04-14T23:55:16.118" v="38" actId="20577"/>
        <pc:sldMkLst>
          <pc:docMk/>
          <pc:sldMk cId="1272227008" sldId="937"/>
        </pc:sldMkLst>
        <pc:spChg chg="mod">
          <ac:chgData name="David George" userId="00d1e6794cfa9047" providerId="LiveId" clId="{23D2CE53-97AA-4FC6-BCEE-4B6558BB5C4D}" dt="2024-04-14T23:55:16.118" v="38" actId="20577"/>
          <ac:spMkLst>
            <pc:docMk/>
            <pc:sldMk cId="1272227008" sldId="937"/>
            <ac:spMk id="2" creationId="{BC69A6C1-C67E-A3BE-E51D-35BFCE7B8AB1}"/>
          </ac:spMkLst>
        </pc:spChg>
        <pc:spChg chg="mod">
          <ac:chgData name="David George" userId="00d1e6794cfa9047" providerId="LiveId" clId="{23D2CE53-97AA-4FC6-BCEE-4B6558BB5C4D}" dt="2024-04-14T23:55:09.596" v="20" actId="5793"/>
          <ac:spMkLst>
            <pc:docMk/>
            <pc:sldMk cId="1272227008" sldId="937"/>
            <ac:spMk id="3" creationId="{8F68A766-51AE-B4B8-5BC1-44B329B5C883}"/>
          </ac:spMkLst>
        </pc:spChg>
      </pc:sldChg>
    </pc:docChg>
  </pc:docChgLst>
  <pc:docChgLst>
    <pc:chgData name="David George" userId="00d1e6794cfa9047" providerId="LiveId" clId="{83BEB667-B25A-4E8D-9C34-19056647C87C}"/>
    <pc:docChg chg="custSel modSld">
      <pc:chgData name="David George" userId="00d1e6794cfa9047" providerId="LiveId" clId="{83BEB667-B25A-4E8D-9C34-19056647C87C}" dt="2024-03-22T21:19:55.192" v="879" actId="20577"/>
      <pc:docMkLst>
        <pc:docMk/>
      </pc:docMkLst>
      <pc:sldChg chg="modSp mod">
        <pc:chgData name="David George" userId="00d1e6794cfa9047" providerId="LiveId" clId="{83BEB667-B25A-4E8D-9C34-19056647C87C}" dt="2024-03-22T21:10:21.287" v="438" actId="20577"/>
        <pc:sldMkLst>
          <pc:docMk/>
          <pc:sldMk cId="3128266803" sldId="933"/>
        </pc:sldMkLst>
        <pc:spChg chg="mod">
          <ac:chgData name="David George" userId="00d1e6794cfa9047" providerId="LiveId" clId="{83BEB667-B25A-4E8D-9C34-19056647C87C}" dt="2024-03-22T21:10:21.287" v="438" actId="20577"/>
          <ac:spMkLst>
            <pc:docMk/>
            <pc:sldMk cId="3128266803" sldId="933"/>
            <ac:spMk id="3" creationId="{EB06CEFC-1A28-0CAC-714E-F61D11971194}"/>
          </ac:spMkLst>
        </pc:spChg>
      </pc:sldChg>
      <pc:sldChg chg="modSp mod">
        <pc:chgData name="David George" userId="00d1e6794cfa9047" providerId="LiveId" clId="{83BEB667-B25A-4E8D-9C34-19056647C87C}" dt="2024-03-22T21:16:10.075" v="653" actId="20577"/>
        <pc:sldMkLst>
          <pc:docMk/>
          <pc:sldMk cId="2287765798" sldId="934"/>
        </pc:sldMkLst>
        <pc:spChg chg="mod">
          <ac:chgData name="David George" userId="00d1e6794cfa9047" providerId="LiveId" clId="{83BEB667-B25A-4E8D-9C34-19056647C87C}" dt="2024-03-22T21:16:10.075" v="653" actId="20577"/>
          <ac:spMkLst>
            <pc:docMk/>
            <pc:sldMk cId="2287765798" sldId="934"/>
            <ac:spMk id="3" creationId="{7A9C8AC6-5DCC-6CBF-03E7-689FBC6DA54F}"/>
          </ac:spMkLst>
        </pc:spChg>
      </pc:sldChg>
      <pc:sldChg chg="modSp mod">
        <pc:chgData name="David George" userId="00d1e6794cfa9047" providerId="LiveId" clId="{83BEB667-B25A-4E8D-9C34-19056647C87C}" dt="2024-03-22T21:19:55.192" v="879" actId="20577"/>
        <pc:sldMkLst>
          <pc:docMk/>
          <pc:sldMk cId="270300380" sldId="935"/>
        </pc:sldMkLst>
        <pc:spChg chg="mod">
          <ac:chgData name="David George" userId="00d1e6794cfa9047" providerId="LiveId" clId="{83BEB667-B25A-4E8D-9C34-19056647C87C}" dt="2024-03-22T21:19:55.192" v="879" actId="20577"/>
          <ac:spMkLst>
            <pc:docMk/>
            <pc:sldMk cId="270300380" sldId="935"/>
            <ac:spMk id="3" creationId="{8E48C53C-B2AB-8935-86DB-ED35E96CE8D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3" y="0"/>
            <a:ext cx="3077740" cy="471054"/>
          </a:xfrm>
          <a:prstGeom prst="rect">
            <a:avLst/>
          </a:prstGeom>
        </p:spPr>
        <p:txBody>
          <a:bodyPr vert="horz" lIns="98187" tIns="49092" rIns="98187" bIns="4909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108" y="0"/>
            <a:ext cx="3077740" cy="471054"/>
          </a:xfrm>
          <a:prstGeom prst="rect">
            <a:avLst/>
          </a:prstGeom>
        </p:spPr>
        <p:txBody>
          <a:bodyPr vert="horz" lIns="98187" tIns="49092" rIns="98187" bIns="49092" rtlCol="0"/>
          <a:lstStyle>
            <a:lvl1pPr algn="r">
              <a:defRPr sz="1300"/>
            </a:lvl1pPr>
          </a:lstStyle>
          <a:p>
            <a:fld id="{F4C0FD34-0CA9-4A22-86BE-A4C94BDAE551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3" y="8917434"/>
            <a:ext cx="3077740" cy="471052"/>
          </a:xfrm>
          <a:prstGeom prst="rect">
            <a:avLst/>
          </a:prstGeom>
        </p:spPr>
        <p:txBody>
          <a:bodyPr vert="horz" lIns="98187" tIns="49092" rIns="98187" bIns="4909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108" y="8917434"/>
            <a:ext cx="3077740" cy="471052"/>
          </a:xfrm>
          <a:prstGeom prst="rect">
            <a:avLst/>
          </a:prstGeom>
        </p:spPr>
        <p:txBody>
          <a:bodyPr vert="horz" lIns="98187" tIns="49092" rIns="98187" bIns="49092" rtlCol="0" anchor="b"/>
          <a:lstStyle>
            <a:lvl1pPr algn="r">
              <a:defRPr sz="1300"/>
            </a:lvl1pPr>
          </a:lstStyle>
          <a:p>
            <a:fld id="{740D32BD-7919-4973-8DAC-E90E61B373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26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25" y="8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/>
          <a:lstStyle>
            <a:lvl1pPr algn="r">
              <a:defRPr sz="1300"/>
            </a:lvl1pPr>
          </a:lstStyle>
          <a:p>
            <a:fld id="{78CD85BF-51BD-4120-92F1-BF5496E29ED0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1173163"/>
            <a:ext cx="506730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0" tIns="47770" rIns="95540" bIns="4777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74" y="4517668"/>
            <a:ext cx="5681343" cy="3696851"/>
          </a:xfrm>
          <a:prstGeom prst="rect">
            <a:avLst/>
          </a:prstGeom>
        </p:spPr>
        <p:txBody>
          <a:bodyPr vert="horz" lIns="95540" tIns="47770" rIns="95540" bIns="477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624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25" y="8917624"/>
            <a:ext cx="3078058" cy="470856"/>
          </a:xfrm>
          <a:prstGeom prst="rect">
            <a:avLst/>
          </a:prstGeom>
        </p:spPr>
        <p:txBody>
          <a:bodyPr vert="horz" lIns="95540" tIns="47770" rIns="95540" bIns="47770" rtlCol="0" anchor="b"/>
          <a:lstStyle>
            <a:lvl1pPr algn="r">
              <a:defRPr sz="1300"/>
            </a:lvl1pPr>
          </a:lstStyle>
          <a:p>
            <a:fld id="{F0D58773-B9D9-49EB-B207-297435C970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3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4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3AC08-3C62-9D4E-6ADD-31A4011AC2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B7AA0D-8F86-FE6A-834C-F678288C23D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7680E0-145B-6C5B-17FD-E4E15AC2E7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074456-93DF-BE0D-2C25-8B281B3D977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D58773-B9D9-49EB-B207-297435C9709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185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45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790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09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 sz="16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8650" y="1280159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flipV="1">
            <a:off x="628650" y="5168213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4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623888" y="3695807"/>
            <a:ext cx="7886700" cy="128746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714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61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02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0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57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4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C0DD7-983E-4333-88C2-F4D87369E54A}" type="datetimeFigureOut">
              <a:rPr lang="en-US" smtClean="0"/>
              <a:t>4/20/2024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6D8D-C8F0-4DF3-939A-0A349CB6D3F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2538" y="304271"/>
            <a:ext cx="1234889" cy="112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62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59FDA-B102-4C1E-BB83-F286E4F7F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12:11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F4D74-193D-E1BD-9A63-6B81208D8E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 they have conquered him by the blood of the Lamb and by the word of their testimony, for they loved not their lives even unto death.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068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4947B-AF92-AA31-9076-3B492167C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28 – Closing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F525C8-1606-F388-E36E-7A13259B5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Paul living under house arrest</a:t>
            </a:r>
          </a:p>
          <a:p>
            <a:pPr lvl="1"/>
            <a:r>
              <a:rPr lang="en-US" dirty="0"/>
              <a:t>Preaching to anyone who came to him </a:t>
            </a:r>
          </a:p>
          <a:p>
            <a:r>
              <a:rPr lang="en-US" dirty="0"/>
              <a:t>Two years awaiting trial</a:t>
            </a:r>
          </a:p>
          <a:p>
            <a:pPr lvl="1"/>
            <a:r>
              <a:rPr lang="en-US" dirty="0"/>
              <a:t>Released in 65 AD</a:t>
            </a:r>
          </a:p>
          <a:p>
            <a:r>
              <a:rPr lang="en-US" dirty="0"/>
              <a:t>Writes the Prison Epistles</a:t>
            </a:r>
          </a:p>
        </p:txBody>
      </p:sp>
    </p:spTree>
    <p:extLst>
      <p:ext uri="{BB962C8B-B14F-4D97-AF65-F5344CB8AC3E}">
        <p14:creationId xmlns:p14="http://schemas.microsoft.com/office/powerpoint/2010/main" val="1663094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CEE35-EAA6-048A-CEAF-42D1BDB9C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Ephesians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C1885-71E7-F992-BCBD-7B7FB248F0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Paul from Rome</a:t>
            </a:r>
          </a:p>
          <a:p>
            <a:pPr lvl="1"/>
            <a:r>
              <a:rPr lang="en-US" dirty="0"/>
              <a:t>63-65 AD</a:t>
            </a:r>
          </a:p>
          <a:p>
            <a:pPr lvl="1"/>
            <a:r>
              <a:rPr lang="en-US" dirty="0"/>
              <a:t>Delivered by Tychicus</a:t>
            </a:r>
          </a:p>
          <a:p>
            <a:pPr lvl="1"/>
            <a:r>
              <a:rPr lang="en-US" dirty="0"/>
              <a:t>No corrections</a:t>
            </a:r>
          </a:p>
          <a:p>
            <a:r>
              <a:rPr lang="en-US" dirty="0"/>
              <a:t>Topics</a:t>
            </a:r>
          </a:p>
          <a:p>
            <a:pPr lvl="1"/>
            <a:r>
              <a:rPr lang="en-US" dirty="0"/>
              <a:t>Salvation by faith not works</a:t>
            </a:r>
          </a:p>
          <a:p>
            <a:pPr lvl="1"/>
            <a:r>
              <a:rPr lang="en-US" dirty="0"/>
              <a:t>Five-fold Ministry gifts</a:t>
            </a:r>
          </a:p>
          <a:p>
            <a:pPr lvl="1"/>
            <a:r>
              <a:rPr lang="en-US" dirty="0"/>
              <a:t>Various human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152382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BC70-0EB7-6E68-B6A4-37A782846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Philippians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5E619-607C-3DB3-D9B1-B444146F1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Paul from Rome</a:t>
            </a:r>
          </a:p>
          <a:p>
            <a:pPr lvl="1"/>
            <a:r>
              <a:rPr lang="en-US" dirty="0"/>
              <a:t>63-65 AD</a:t>
            </a:r>
          </a:p>
          <a:p>
            <a:pPr lvl="1"/>
            <a:r>
              <a:rPr lang="en-US" dirty="0"/>
              <a:t>Delivered by Epaphroditus</a:t>
            </a:r>
          </a:p>
          <a:p>
            <a:pPr lvl="1"/>
            <a:r>
              <a:rPr lang="en-US" dirty="0"/>
              <a:t>Indicates that some of Nero’s household were believers</a:t>
            </a:r>
          </a:p>
          <a:p>
            <a:r>
              <a:rPr lang="en-US" dirty="0"/>
              <a:t>Topics</a:t>
            </a:r>
          </a:p>
          <a:p>
            <a:pPr lvl="1"/>
            <a:r>
              <a:rPr lang="en-US" dirty="0"/>
              <a:t>Example of Christ</a:t>
            </a:r>
          </a:p>
          <a:p>
            <a:pPr lvl="1"/>
            <a:r>
              <a:rPr lang="en-US" dirty="0"/>
              <a:t>Contentment</a:t>
            </a:r>
          </a:p>
          <a:p>
            <a:pPr lvl="1"/>
            <a:r>
              <a:rPr lang="en-US" dirty="0"/>
              <a:t>Thanks for the gift</a:t>
            </a:r>
          </a:p>
        </p:txBody>
      </p:sp>
    </p:spTree>
    <p:extLst>
      <p:ext uri="{BB962C8B-B14F-4D97-AF65-F5344CB8AC3E}">
        <p14:creationId xmlns:p14="http://schemas.microsoft.com/office/powerpoint/2010/main" val="1461023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7CAF-C15C-B781-4690-039A0CFF5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Colossians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E7543-49B8-64D1-325C-3C7949D78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Paul from Rome</a:t>
            </a:r>
          </a:p>
          <a:p>
            <a:pPr lvl="1"/>
            <a:r>
              <a:rPr lang="en-US" dirty="0"/>
              <a:t>63-65 AD</a:t>
            </a:r>
          </a:p>
          <a:p>
            <a:pPr lvl="1"/>
            <a:r>
              <a:rPr lang="en-US" dirty="0"/>
              <a:t>Delivered by Tychicus</a:t>
            </a:r>
          </a:p>
          <a:p>
            <a:pPr lvl="1"/>
            <a:r>
              <a:rPr lang="en-US" dirty="0"/>
              <a:t>Paul had never visited </a:t>
            </a:r>
            <a:r>
              <a:rPr lang="en-US" dirty="0" err="1"/>
              <a:t>Colosse</a:t>
            </a:r>
            <a:endParaRPr lang="en-US" dirty="0"/>
          </a:p>
          <a:p>
            <a:pPr lvl="1"/>
            <a:r>
              <a:rPr lang="en-US" dirty="0"/>
              <a:t>Epaphras reported to Paul</a:t>
            </a:r>
          </a:p>
          <a:p>
            <a:r>
              <a:rPr lang="en-US" dirty="0"/>
              <a:t>Topics</a:t>
            </a:r>
          </a:p>
          <a:p>
            <a:pPr lvl="1"/>
            <a:r>
              <a:rPr lang="en-US" dirty="0"/>
              <a:t>Addresses false teachers of legalism</a:t>
            </a:r>
          </a:p>
          <a:p>
            <a:pPr lvl="1"/>
            <a:r>
              <a:rPr lang="en-US" dirty="0"/>
              <a:t>Similarities with Ephesians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62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EA28C-81C0-EF88-FEF9-906DF990A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Book of Philemon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2ADD-A2FF-BE18-5640-AD0D93A98B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Paul from Rome</a:t>
            </a:r>
          </a:p>
          <a:p>
            <a:pPr lvl="1"/>
            <a:r>
              <a:rPr lang="en-US" dirty="0"/>
              <a:t>63-65 AD</a:t>
            </a:r>
          </a:p>
          <a:p>
            <a:pPr lvl="1"/>
            <a:r>
              <a:rPr lang="en-US" dirty="0"/>
              <a:t>Delivered by Tychicus</a:t>
            </a:r>
          </a:p>
          <a:p>
            <a:r>
              <a:rPr lang="en-US" dirty="0"/>
              <a:t>Onesimus the slave of Philemon</a:t>
            </a:r>
          </a:p>
          <a:p>
            <a:pPr lvl="1"/>
            <a:r>
              <a:rPr lang="en-US" dirty="0"/>
              <a:t>Resident of Colossae</a:t>
            </a:r>
          </a:p>
          <a:p>
            <a:pPr lvl="1"/>
            <a:r>
              <a:rPr lang="en-US" dirty="0"/>
              <a:t>Showed up in Rome</a:t>
            </a:r>
          </a:p>
          <a:p>
            <a:pPr lvl="1"/>
            <a:r>
              <a:rPr lang="en-US" dirty="0"/>
              <a:t>Receives Christ and becomes a believer</a:t>
            </a:r>
          </a:p>
          <a:p>
            <a:pPr lvl="1"/>
            <a:r>
              <a:rPr lang="en-US" dirty="0"/>
              <a:t>Paul exhorts Philemon to receive him as a brother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60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FF590-0034-601B-D40A-087BBA572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Paul’s Companions in 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4D7E13-A733-CDAE-96CE-A4003A6A1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2301708" cy="3626115"/>
          </a:xfrm>
        </p:spPr>
        <p:txBody>
          <a:bodyPr/>
          <a:lstStyle/>
          <a:p>
            <a:r>
              <a:rPr lang="en-US" dirty="0"/>
              <a:t>John Mark</a:t>
            </a:r>
          </a:p>
          <a:p>
            <a:r>
              <a:rPr lang="en-US" dirty="0"/>
              <a:t>Aristarchus</a:t>
            </a:r>
          </a:p>
          <a:p>
            <a:r>
              <a:rPr lang="en-US" dirty="0"/>
              <a:t>Tychicus</a:t>
            </a:r>
          </a:p>
          <a:p>
            <a:r>
              <a:rPr lang="en-US" dirty="0"/>
              <a:t>Demas</a:t>
            </a:r>
          </a:p>
          <a:p>
            <a:r>
              <a:rPr lang="en-US" dirty="0"/>
              <a:t>Luke</a:t>
            </a:r>
          </a:p>
          <a:p>
            <a:r>
              <a:rPr lang="en-US" dirty="0"/>
              <a:t>Timothy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ADE0C6B-76B1-8781-EBAC-8D5FCB0A5C2A}"/>
              </a:ext>
            </a:extLst>
          </p:cNvPr>
          <p:cNvSpPr txBox="1">
            <a:spLocks/>
          </p:cNvSpPr>
          <p:nvPr/>
        </p:nvSpPr>
        <p:spPr>
          <a:xfrm>
            <a:off x="3235491" y="1521353"/>
            <a:ext cx="2561055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Epaphras</a:t>
            </a:r>
          </a:p>
          <a:p>
            <a:r>
              <a:rPr lang="en-US" dirty="0"/>
              <a:t>Justus</a:t>
            </a:r>
          </a:p>
          <a:p>
            <a:r>
              <a:rPr lang="en-US" dirty="0"/>
              <a:t>Epaphroditus</a:t>
            </a:r>
          </a:p>
        </p:txBody>
      </p:sp>
    </p:spTree>
    <p:extLst>
      <p:ext uri="{BB962C8B-B14F-4D97-AF65-F5344CB8AC3E}">
        <p14:creationId xmlns:p14="http://schemas.microsoft.com/office/powerpoint/2010/main" val="2654453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394C2-DF91-1091-4B01-D99CA024C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Paul’s Intentions before Prison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A220C-BDD6-71DC-26A6-4FCC599A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Romans 15:23-25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23 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But now, since I no longer have any room for work in these regions, and since I have longed for many years to come to you,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24 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I hope to see you in passing as I go to Spain, and to be helped on my journey there by you, once I have enjoyed your company for a while.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25 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At present, however, I am going to Jerusalem bringing aid to the saints.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102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653EE9-41A9-5035-84C6-774499D5D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Paul’s Prison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1F762-333A-B770-D2EB-20B5BF2B1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Philippians 2:22-24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22 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But you know Timothy's proven worth, how as a son with a father he has served with me in the gospel.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23 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I hope therefore to send him just as soon as I see how it will go with me,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24 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and I trust in the Lord that shortly I myself will come also.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82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54E23-6220-712E-02BB-5E0053C52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Paul’s Prison Intentions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878B2-D4D2-A9D6-C4CB-02334E968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Philemon 22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At the same time, prepare a guest room for me, for I am hoping that through your prayers I will be graciously given to you.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04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1FA09-887E-4791-5146-7EA4D28CD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Acts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91C2-C4CA-BE43-0913-E51B05D65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Timothy 4:16-17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16 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At my first defense no one came to stand by me, but all deserted me. May it not be charged against them! 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17 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But the Lord stood by me and strengthened me, so that through me the message might be fully proclaimed and all the Gentiles might hear it. So I was rescued from the lion's mouth.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3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9A6C1-C67E-A3BE-E51D-35BFCE7B8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Revelation 13:2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8A766-51AE-B4B8-5BC1-44B329B5C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And the beast that I saw was like a leopard; its feet were like a bear's, and its mouth was like a lion's mouth. And to it the dragon gave his power and his throne and great authority.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227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F2FBF-3439-F371-CFB4-9EC045CD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Acts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80847-51C2-8A4D-7B05-20D0EAEF7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i="0" dirty="0">
                <a:solidFill>
                  <a:srgbClr val="000000"/>
                </a:solidFill>
                <a:latin typeface="system-ui"/>
              </a:rPr>
              <a:t>Titus 1:4-5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4 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To Titus, my true child in a common faith:</a:t>
            </a:r>
          </a:p>
          <a:p>
            <a:pPr marL="342900" lvl="1" indent="0">
              <a:buNone/>
            </a:pPr>
            <a:r>
              <a:rPr lang="en-US" b="0" i="0" dirty="0">
                <a:solidFill>
                  <a:srgbClr val="000000"/>
                </a:solidFill>
                <a:latin typeface="system-ui"/>
              </a:rPr>
              <a:t>Grace and peace from God the Father and Christ Jesus our Savior.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5 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This is why I left you in Crete, so that you might put what remained into order, and appoint elders in every town as I directed you—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660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13145-1CF2-EFBF-75A3-255F390CD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Acts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91BEB-EE5A-331A-E539-36E84E9B4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Titus 3:12-13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12 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When I send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Artemas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 or Tychicus to you, do your best to come to me at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Nicopolis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, for I have decided to spend the winter there.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13 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Do your best to speed Zenas the lawyer and Apollos on their way; see that they lack nothing.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2666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4ABD6-4672-EA5B-D301-F12BBE076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6CEFC-1A28-0CAC-714E-F61D11971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Paul after his 1</a:t>
            </a:r>
            <a:r>
              <a:rPr lang="en-US" baseline="30000" dirty="0"/>
              <a:t>st</a:t>
            </a:r>
            <a:r>
              <a:rPr lang="en-US" dirty="0"/>
              <a:t> imprisonment</a:t>
            </a:r>
          </a:p>
          <a:p>
            <a:pPr lvl="1"/>
            <a:r>
              <a:rPr lang="en-US" dirty="0"/>
              <a:t>66-68 AD</a:t>
            </a:r>
          </a:p>
          <a:p>
            <a:pPr lvl="1"/>
            <a:r>
              <a:rPr lang="en-US" dirty="0"/>
              <a:t>Written from Asia, Macedonia or Achaia</a:t>
            </a:r>
          </a:p>
          <a:p>
            <a:pPr lvl="1"/>
            <a:r>
              <a:rPr lang="en-US" dirty="0"/>
              <a:t>Written to Titus, a longtime fellow minister with Paul</a:t>
            </a:r>
          </a:p>
          <a:p>
            <a:r>
              <a:rPr lang="en-US" dirty="0"/>
              <a:t>Topics</a:t>
            </a:r>
          </a:p>
          <a:p>
            <a:pPr lvl="1"/>
            <a:r>
              <a:rPr lang="en-US" dirty="0"/>
              <a:t>Qualifications for church elders</a:t>
            </a:r>
          </a:p>
          <a:p>
            <a:pPr lvl="1"/>
            <a:r>
              <a:rPr lang="en-US" dirty="0"/>
              <a:t>Proper Christian behavior</a:t>
            </a:r>
          </a:p>
          <a:p>
            <a:pPr lvl="1"/>
            <a:r>
              <a:rPr lang="en-US" dirty="0"/>
              <a:t>Grace of God which leads to righteousness</a:t>
            </a:r>
          </a:p>
        </p:txBody>
      </p:sp>
    </p:spTree>
    <p:extLst>
      <p:ext uri="{BB962C8B-B14F-4D97-AF65-F5344CB8AC3E}">
        <p14:creationId xmlns:p14="http://schemas.microsoft.com/office/powerpoint/2010/main" val="3128266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97853-4900-1991-BC1B-3C12730D2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Acts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E88D9-719C-5140-65BD-194B8E463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Timothy 1:3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3 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As I urged you when I was going to Macedonia, remain at Ephesus so that you may charge certain persons not to teach any different doctrine…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62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811B1-9B0E-4F28-4FC0-FA67A0B1E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Timothy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8AC6-5DCC-6CBF-03E7-689FBC6DA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Written by Paul after his 1</a:t>
            </a:r>
            <a:r>
              <a:rPr lang="en-US" baseline="30000" dirty="0"/>
              <a:t>st</a:t>
            </a:r>
            <a:r>
              <a:rPr lang="en-US" dirty="0"/>
              <a:t> imprisonment</a:t>
            </a:r>
          </a:p>
          <a:p>
            <a:pPr lvl="1"/>
            <a:r>
              <a:rPr lang="en-US" dirty="0"/>
              <a:t>66-68 AD</a:t>
            </a:r>
          </a:p>
          <a:p>
            <a:pPr lvl="1"/>
            <a:r>
              <a:rPr lang="en-US" dirty="0"/>
              <a:t>Written from Macedonia or Achaia</a:t>
            </a:r>
          </a:p>
          <a:p>
            <a:pPr lvl="1"/>
            <a:r>
              <a:rPr lang="en-US" dirty="0"/>
              <a:t>Written to Timothy who Paul left in Ephesus after his imprisonment</a:t>
            </a:r>
          </a:p>
          <a:p>
            <a:r>
              <a:rPr lang="en-US" dirty="0"/>
              <a:t>Topics</a:t>
            </a:r>
          </a:p>
          <a:p>
            <a:pPr lvl="1"/>
            <a:r>
              <a:rPr lang="en-US" dirty="0"/>
              <a:t>Church Leadership – Overseers &amp; Deacons</a:t>
            </a:r>
          </a:p>
          <a:p>
            <a:pPr lvl="1"/>
            <a:r>
              <a:rPr lang="en-US" dirty="0"/>
              <a:t>Addressing false teaching</a:t>
            </a:r>
          </a:p>
        </p:txBody>
      </p:sp>
    </p:spTree>
    <p:extLst>
      <p:ext uri="{BB962C8B-B14F-4D97-AF65-F5344CB8AC3E}">
        <p14:creationId xmlns:p14="http://schemas.microsoft.com/office/powerpoint/2010/main" val="22877657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05FF6-E615-2E31-A29F-3014C3BCF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Acts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29700D-E896-C1D1-8073-B8FB8B4FF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0" dirty="0">
                <a:solidFill>
                  <a:srgbClr val="000000"/>
                </a:solidFill>
                <a:latin typeface="system-ui"/>
              </a:rPr>
              <a:t>II Timothy 1:15-18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15 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You are aware that all who are in Asia turned away from me, among whom are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Phygelus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 and Hermogenes.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16 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May the Lord grant mercy to the household of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Onesiphorus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, for he often refreshed me and was not ashamed of my chains,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17 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but when he arrived in Rome he searched for me earnestly and found me—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18 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may the Lord grant him to find mercy from the Lord on that day!—and you well know all the service he rendered at Ephesus.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3128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60AA5-C07E-F3A1-6797-E7E85964C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Acts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90DB7-E59F-B953-695B-DA2E74CD2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Timothy 4:9-13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9 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Do your best to come to me soon.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10 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For Demas, in love with this present world, has deserted me and gone to Thessalonica.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Crescens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 has gone to Galatia, Titus to Dalmatia.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 11 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Luke alone is with me. Get Mark and bring him with you, for he is very useful to me for ministry.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12 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Tychicus I have sent to Ephesus.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13 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When you come, bring the cloak that I left with Carpus at Troas, also the books, and above all the parchments.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757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F09E1-BF6A-756E-0FD2-CD65CC99D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– Acts Travels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F5DFF-0A55-B974-7BC9-1ABD8ADEC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Timothy 4:19-20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19 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Greet Prisca and Aquila, and the household of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Onesiphorus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. </a:t>
            </a: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20 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Erastus remained at Corinth, and I left 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Trophimus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, who was ill, at Miletus.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07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220C-69F5-76E3-CE69-806C9B662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Timothy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8C53C-B2AB-8935-86DB-ED35E96CE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Written by Paul during his 2</a:t>
            </a:r>
            <a:r>
              <a:rPr lang="en-US" baseline="30000" dirty="0"/>
              <a:t>nd</a:t>
            </a:r>
            <a:r>
              <a:rPr lang="en-US" dirty="0"/>
              <a:t> imprisonment</a:t>
            </a:r>
          </a:p>
          <a:p>
            <a:pPr lvl="1"/>
            <a:r>
              <a:rPr lang="en-US" dirty="0"/>
              <a:t>Written from Rome 67-69 AD</a:t>
            </a:r>
          </a:p>
          <a:p>
            <a:pPr lvl="1"/>
            <a:r>
              <a:rPr lang="en-US" dirty="0"/>
              <a:t>Written to Timothy in Ephesus</a:t>
            </a:r>
          </a:p>
          <a:p>
            <a:r>
              <a:rPr lang="en-US" dirty="0"/>
              <a:t>Topics</a:t>
            </a:r>
          </a:p>
          <a:p>
            <a:pPr lvl="1"/>
            <a:r>
              <a:rPr lang="en-US" dirty="0"/>
              <a:t>Encouraging Timothy</a:t>
            </a:r>
          </a:p>
          <a:p>
            <a:pPr lvl="1"/>
            <a:r>
              <a:rPr lang="en-US" dirty="0"/>
              <a:t>Godlessness in the Last Days</a:t>
            </a:r>
          </a:p>
          <a:p>
            <a:pPr lvl="1"/>
            <a:r>
              <a:rPr lang="en-US" dirty="0"/>
              <a:t>Invites Timothy to visit him in Rome</a:t>
            </a:r>
          </a:p>
        </p:txBody>
      </p:sp>
    </p:spTree>
    <p:extLst>
      <p:ext uri="{BB962C8B-B14F-4D97-AF65-F5344CB8AC3E}">
        <p14:creationId xmlns:p14="http://schemas.microsoft.com/office/powerpoint/2010/main" val="2703003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2B966-945C-66BE-4AE1-2A2EA5A9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Paul’s Final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9823DA-77E4-D377-D72C-DDC9DC1EA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II Timothy 4:21-22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21 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Do your best to come before winter.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Eubulus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 sends greetings to you, as do </a:t>
            </a:r>
            <a:r>
              <a:rPr lang="en-US" b="0" i="0" dirty="0" err="1">
                <a:solidFill>
                  <a:srgbClr val="000000"/>
                </a:solidFill>
                <a:latin typeface="system-ui"/>
              </a:rPr>
              <a:t>Pudens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 and Linus and Claudia and all the brothers.</a:t>
            </a:r>
          </a:p>
          <a:p>
            <a:pPr marL="342900" lvl="1" indent="0">
              <a:buNone/>
            </a:pPr>
            <a:r>
              <a:rPr lang="en-US" b="1" i="0" baseline="30000" dirty="0">
                <a:solidFill>
                  <a:srgbClr val="000000"/>
                </a:solidFill>
                <a:latin typeface="system-ui"/>
              </a:rPr>
              <a:t>22 </a:t>
            </a:r>
            <a:r>
              <a:rPr lang="en-US" b="0" i="0" dirty="0">
                <a:solidFill>
                  <a:srgbClr val="000000"/>
                </a:solidFill>
                <a:latin typeface="system-ui"/>
              </a:rPr>
              <a:t>The Lord be with your spirit. Grace be with you.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027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Foundations For Faith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5894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Testament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Inter-</a:t>
            </a:r>
            <a:r>
              <a:rPr lang="en-US" dirty="0" err="1">
                <a:solidFill>
                  <a:schemeClr val="bg1">
                    <a:lumMod val="75000"/>
                  </a:schemeClr>
                </a:solidFill>
              </a:rPr>
              <a:t>Testamental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Era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Life of Jesus</a:t>
            </a:r>
          </a:p>
          <a:p>
            <a:r>
              <a:rPr lang="en-US" b="1" dirty="0"/>
              <a:t>Acts of the Apostles</a:t>
            </a:r>
          </a:p>
          <a:p>
            <a:r>
              <a:rPr lang="en-US" dirty="0"/>
              <a:t>Church History</a:t>
            </a:r>
          </a:p>
        </p:txBody>
      </p:sp>
    </p:spTree>
    <p:extLst>
      <p:ext uri="{BB962C8B-B14F-4D97-AF65-F5344CB8AC3E}">
        <p14:creationId xmlns:p14="http://schemas.microsoft.com/office/powerpoint/2010/main" val="746598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3A30B-8368-010F-79DF-3B546B910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Acts of the Apostles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78102-536F-3EEA-7FB6-63A362BEC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General Epistles – Apr 21</a:t>
            </a:r>
            <a:r>
              <a:rPr lang="en-US" b="1" baseline="30000" dirty="0"/>
              <a:t>st</a:t>
            </a:r>
            <a:endParaRPr lang="en-US" b="1" dirty="0"/>
          </a:p>
          <a:p>
            <a:r>
              <a:rPr lang="en-US" dirty="0"/>
              <a:t>Revelation – Apr 28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Church History – May 5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May 12</a:t>
            </a:r>
            <a:r>
              <a:rPr lang="en-US" baseline="30000" dirty="0">
                <a:solidFill>
                  <a:schemeClr val="bg1">
                    <a:lumMod val="6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– Mother’s Day</a:t>
            </a:r>
          </a:p>
          <a:p>
            <a:r>
              <a:rPr lang="en-US" dirty="0"/>
              <a:t>May 19</a:t>
            </a:r>
            <a:r>
              <a:rPr lang="en-US" baseline="30000" dirty="0"/>
              <a:t>th</a:t>
            </a:r>
            <a:r>
              <a:rPr lang="en-US" dirty="0"/>
              <a:t> – Graduation Day</a:t>
            </a:r>
          </a:p>
          <a:p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145853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Books of the New Testament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4">
            <a:noAutofit/>
          </a:bodyPr>
          <a:lstStyle/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Matthew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Mark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Luke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John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Acts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Romans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 Corinthians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II Corinthians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Galatians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Ephesians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Philippians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Colossians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 Thessalonians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II Thessalonians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 Timothy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II Timothy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Titus</a:t>
            </a:r>
          </a:p>
          <a:p>
            <a:r>
              <a:rPr lang="en-US" sz="2000" dirty="0">
                <a:solidFill>
                  <a:schemeClr val="bg1">
                    <a:lumMod val="75000"/>
                  </a:schemeClr>
                </a:solidFill>
              </a:rPr>
              <a:t>Philemon</a:t>
            </a:r>
          </a:p>
          <a:p>
            <a:r>
              <a:rPr lang="en-US" sz="2000" b="1" dirty="0"/>
              <a:t>Hebrews</a:t>
            </a:r>
          </a:p>
          <a:p>
            <a:r>
              <a:rPr lang="en-US" sz="2000" b="1" dirty="0"/>
              <a:t>James</a:t>
            </a:r>
          </a:p>
          <a:p>
            <a:r>
              <a:rPr lang="en-US" sz="2000" b="1" dirty="0"/>
              <a:t>I Peter</a:t>
            </a:r>
          </a:p>
          <a:p>
            <a:r>
              <a:rPr lang="en-US" sz="2000" b="1" dirty="0"/>
              <a:t>II Peter</a:t>
            </a:r>
          </a:p>
          <a:p>
            <a:r>
              <a:rPr lang="en-US" sz="2000" b="1" dirty="0"/>
              <a:t>I John</a:t>
            </a:r>
          </a:p>
          <a:p>
            <a:r>
              <a:rPr lang="en-US" sz="2000" b="1" dirty="0"/>
              <a:t>II John</a:t>
            </a:r>
          </a:p>
          <a:p>
            <a:r>
              <a:rPr lang="en-US" sz="2000" b="1" dirty="0"/>
              <a:t>III John</a:t>
            </a:r>
          </a:p>
          <a:p>
            <a:r>
              <a:rPr lang="en-US" sz="2000" b="1" dirty="0"/>
              <a:t>Jude</a:t>
            </a:r>
          </a:p>
          <a:p>
            <a:r>
              <a:rPr lang="en-US" sz="2000" dirty="0"/>
              <a:t>Revelation</a:t>
            </a:r>
          </a:p>
        </p:txBody>
      </p:sp>
    </p:spTree>
    <p:extLst>
      <p:ext uri="{BB962C8B-B14F-4D97-AF65-F5344CB8AC3E}">
        <p14:creationId xmlns:p14="http://schemas.microsoft.com/office/powerpoint/2010/main" val="820497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9CFB62-57D2-3F53-3B85-854E94953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11C9-3403-FB8B-4A04-73F601A5A4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The General Epistles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8EC27-C132-61FD-4E08-427BCF17DA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8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68D306-F00A-C2C9-586D-1A35016C2581}"/>
              </a:ext>
            </a:extLst>
          </p:cNvPr>
          <p:cNvSpPr/>
          <p:nvPr/>
        </p:nvSpPr>
        <p:spPr>
          <a:xfrm>
            <a:off x="2496312" y="2906682"/>
            <a:ext cx="4160520" cy="12244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35177D-B3CB-4A06-25AC-00BE1A4B1F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0671" y="307360"/>
            <a:ext cx="1187246" cy="113299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6962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58419-A752-6C97-2688-6EA5C9B68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27-28 – Shipwrecked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3B382D-50B9-02A5-573D-777B20156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Storm blows them across the Mediterranean</a:t>
            </a:r>
          </a:p>
          <a:p>
            <a:r>
              <a:rPr lang="en-US" dirty="0"/>
              <a:t>Crash at Malta</a:t>
            </a:r>
          </a:p>
          <a:p>
            <a:pPr lvl="1"/>
            <a:r>
              <a:rPr lang="en-US" dirty="0"/>
              <a:t>No loss of life</a:t>
            </a:r>
          </a:p>
          <a:p>
            <a:pPr lvl="1"/>
            <a:r>
              <a:rPr lang="en-US" dirty="0"/>
              <a:t>Paul bitten by a viper, doesn’t swell up and die</a:t>
            </a:r>
          </a:p>
          <a:p>
            <a:r>
              <a:rPr lang="en-US" dirty="0"/>
              <a:t>Stay 3 months</a:t>
            </a:r>
          </a:p>
          <a:p>
            <a:pPr lvl="1"/>
            <a:r>
              <a:rPr lang="en-US" dirty="0"/>
              <a:t>Winter of 62-63 AD</a:t>
            </a:r>
          </a:p>
        </p:txBody>
      </p:sp>
    </p:spTree>
    <p:extLst>
      <p:ext uri="{BB962C8B-B14F-4D97-AF65-F5344CB8AC3E}">
        <p14:creationId xmlns:p14="http://schemas.microsoft.com/office/powerpoint/2010/main" val="94692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B1F3-A6E3-07D8-8ADE-16B4A081F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28 – Paul in Rome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CFFC28-90C1-A470-9DAF-4CF75E71D8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Sail from Malta to </a:t>
            </a:r>
            <a:r>
              <a:rPr lang="en-US" dirty="0" err="1"/>
              <a:t>Puteoli</a:t>
            </a:r>
            <a:endParaRPr lang="en-US" dirty="0"/>
          </a:p>
          <a:p>
            <a:pPr lvl="1"/>
            <a:r>
              <a:rPr lang="en-US" dirty="0"/>
              <a:t>63 AD</a:t>
            </a:r>
          </a:p>
          <a:p>
            <a:pPr lvl="1"/>
            <a:r>
              <a:rPr lang="en-US" dirty="0"/>
              <a:t>From there to Rome</a:t>
            </a:r>
          </a:p>
          <a:p>
            <a:pPr lvl="1"/>
            <a:r>
              <a:rPr lang="en-US" dirty="0"/>
              <a:t>Lives by himself with a soldier guarding him</a:t>
            </a:r>
          </a:p>
          <a:p>
            <a:r>
              <a:rPr lang="en-US" dirty="0"/>
              <a:t>Paul calls for the local Jewish leaders</a:t>
            </a:r>
          </a:p>
          <a:p>
            <a:pPr lvl="1"/>
            <a:r>
              <a:rPr lang="en-US" dirty="0"/>
              <a:t>Meets with them</a:t>
            </a:r>
          </a:p>
          <a:p>
            <a:pPr lvl="1"/>
            <a:r>
              <a:rPr lang="en-US" dirty="0"/>
              <a:t>Arrange a day for Paul to preach to all of them</a:t>
            </a:r>
          </a:p>
          <a:p>
            <a:pPr lvl="1"/>
            <a:r>
              <a:rPr lang="en-US" dirty="0"/>
              <a:t>Some believe many do not</a:t>
            </a:r>
          </a:p>
        </p:txBody>
      </p:sp>
    </p:spTree>
    <p:extLst>
      <p:ext uri="{BB962C8B-B14F-4D97-AF65-F5344CB8AC3E}">
        <p14:creationId xmlns:p14="http://schemas.microsoft.com/office/powerpoint/2010/main" val="136689169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632</TotalTime>
  <Words>1239</Words>
  <Application>Microsoft Office PowerPoint</Application>
  <PresentationFormat>On-screen Show (16:10)</PresentationFormat>
  <Paragraphs>176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system-ui</vt:lpstr>
      <vt:lpstr>1_Office Theme</vt:lpstr>
      <vt:lpstr>Revelation 12:11</vt:lpstr>
      <vt:lpstr>Revelation 13:2</vt:lpstr>
      <vt:lpstr>Foundations For Faith</vt:lpstr>
      <vt:lpstr>New Testament Survey</vt:lpstr>
      <vt:lpstr>The Acts of the Apostles</vt:lpstr>
      <vt:lpstr>Books of the New Testament</vt:lpstr>
      <vt:lpstr>The General Epistles</vt:lpstr>
      <vt:lpstr>Acts 27-28 – Shipwrecked</vt:lpstr>
      <vt:lpstr>Acts 28 – Paul in Rome</vt:lpstr>
      <vt:lpstr>Acts 28 – Closing </vt:lpstr>
      <vt:lpstr>Book of Ephesians</vt:lpstr>
      <vt:lpstr>Book of Philippians</vt:lpstr>
      <vt:lpstr>Book of Colossians</vt:lpstr>
      <vt:lpstr>Book of Philemon</vt:lpstr>
      <vt:lpstr>Paul’s Companions in Rome</vt:lpstr>
      <vt:lpstr>Paul’s Intentions before Prison</vt:lpstr>
      <vt:lpstr>Paul’s Prison Intentions</vt:lpstr>
      <vt:lpstr>Paul’s Prison Intentions</vt:lpstr>
      <vt:lpstr>Post – Acts Travels</vt:lpstr>
      <vt:lpstr>Post – Acts Travels</vt:lpstr>
      <vt:lpstr>Post – Acts Travels</vt:lpstr>
      <vt:lpstr>Titus</vt:lpstr>
      <vt:lpstr>Post – Acts Travels</vt:lpstr>
      <vt:lpstr>I Timothy</vt:lpstr>
      <vt:lpstr>Post – Acts Travels</vt:lpstr>
      <vt:lpstr>Post – Acts Travels</vt:lpstr>
      <vt:lpstr>Post – Acts Travels</vt:lpstr>
      <vt:lpstr>II Timothy</vt:lpstr>
      <vt:lpstr>Paul’s Final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A.T.F. Agents:</dc:title>
  <dc:creator>David George</dc:creator>
  <cp:lastModifiedBy>David George</cp:lastModifiedBy>
  <cp:revision>4</cp:revision>
  <cp:lastPrinted>2024-03-03T23:38:54Z</cp:lastPrinted>
  <dcterms:created xsi:type="dcterms:W3CDTF">2019-11-30T18:05:49Z</dcterms:created>
  <dcterms:modified xsi:type="dcterms:W3CDTF">2024-04-21T00:31:45Z</dcterms:modified>
</cp:coreProperties>
</file>