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610" r:id="rId2"/>
    <p:sldId id="764" r:id="rId3"/>
    <p:sldId id="256" r:id="rId4"/>
    <p:sldId id="516" r:id="rId5"/>
    <p:sldId id="547" r:id="rId6"/>
    <p:sldId id="695" r:id="rId7"/>
    <p:sldId id="889" r:id="rId8"/>
    <p:sldId id="891" r:id="rId9"/>
    <p:sldId id="893" r:id="rId10"/>
    <p:sldId id="892" r:id="rId11"/>
    <p:sldId id="894" r:id="rId12"/>
    <p:sldId id="895" r:id="rId13"/>
    <p:sldId id="916" r:id="rId14"/>
    <p:sldId id="896" r:id="rId15"/>
    <p:sldId id="897" r:id="rId16"/>
    <p:sldId id="898" r:id="rId17"/>
    <p:sldId id="899" r:id="rId18"/>
    <p:sldId id="900" r:id="rId19"/>
    <p:sldId id="901" r:id="rId20"/>
    <p:sldId id="902" r:id="rId21"/>
    <p:sldId id="917" r:id="rId22"/>
    <p:sldId id="903" r:id="rId23"/>
    <p:sldId id="906" r:id="rId24"/>
    <p:sldId id="918" r:id="rId25"/>
    <p:sldId id="904" r:id="rId26"/>
    <p:sldId id="905" r:id="rId27"/>
    <p:sldId id="907" r:id="rId28"/>
    <p:sldId id="908" r:id="rId29"/>
    <p:sldId id="909" r:id="rId30"/>
    <p:sldId id="910" r:id="rId31"/>
    <p:sldId id="911" r:id="rId32"/>
    <p:sldId id="912" r:id="rId33"/>
    <p:sldId id="919" r:id="rId34"/>
    <p:sldId id="914" r:id="rId35"/>
    <p:sldId id="915" r:id="rId36"/>
    <p:sldId id="913" r:id="rId37"/>
  </p:sldIdLst>
  <p:sldSz cx="9144000" cy="5715000" type="screen16x10"/>
  <p:notesSz cx="7102475" cy="93884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5A372FB4-CCA8-4488-ACF0-2B84DCDFD926}"/>
    <pc:docChg chg="custSel addSld modSld">
      <pc:chgData name="David George" userId="00d1e6794cfa9047" providerId="LiveId" clId="{5A372FB4-CCA8-4488-ACF0-2B84DCDFD926}" dt="2024-03-03T21:44:01.552" v="5465" actId="20577"/>
      <pc:docMkLst>
        <pc:docMk/>
      </pc:docMkLst>
      <pc:sldChg chg="modSp mod">
        <pc:chgData name="David George" userId="00d1e6794cfa9047" providerId="LiveId" clId="{5A372FB4-CCA8-4488-ACF0-2B84DCDFD926}" dt="2024-03-03T20:33:32.496" v="261" actId="20577"/>
        <pc:sldMkLst>
          <pc:docMk/>
          <pc:sldMk cId="921728697" sldId="895"/>
        </pc:sldMkLst>
        <pc:spChg chg="mod">
          <ac:chgData name="David George" userId="00d1e6794cfa9047" providerId="LiveId" clId="{5A372FB4-CCA8-4488-ACF0-2B84DCDFD926}" dt="2024-03-03T20:33:32.496" v="261" actId="20577"/>
          <ac:spMkLst>
            <pc:docMk/>
            <pc:sldMk cId="921728697" sldId="895"/>
            <ac:spMk id="3" creationId="{A9CCAB37-E308-5F9D-CD05-C1F2D29C7AC9}"/>
          </ac:spMkLst>
        </pc:spChg>
      </pc:sldChg>
      <pc:sldChg chg="modSp mod">
        <pc:chgData name="David George" userId="00d1e6794cfa9047" providerId="LiveId" clId="{5A372FB4-CCA8-4488-ACF0-2B84DCDFD926}" dt="2024-03-03T20:39:21.576" v="821" actId="20577"/>
        <pc:sldMkLst>
          <pc:docMk/>
          <pc:sldMk cId="3604708881" sldId="896"/>
        </pc:sldMkLst>
        <pc:spChg chg="mod">
          <ac:chgData name="David George" userId="00d1e6794cfa9047" providerId="LiveId" clId="{5A372FB4-CCA8-4488-ACF0-2B84DCDFD926}" dt="2024-03-03T20:39:21.576" v="821" actId="20577"/>
          <ac:spMkLst>
            <pc:docMk/>
            <pc:sldMk cId="3604708881" sldId="896"/>
            <ac:spMk id="3" creationId="{71B23085-1492-C9A2-99C3-3544A5F14B02}"/>
          </ac:spMkLst>
        </pc:spChg>
      </pc:sldChg>
      <pc:sldChg chg="modSp mod">
        <pc:chgData name="David George" userId="00d1e6794cfa9047" providerId="LiveId" clId="{5A372FB4-CCA8-4488-ACF0-2B84DCDFD926}" dt="2024-03-03T20:41:22.392" v="947" actId="20577"/>
        <pc:sldMkLst>
          <pc:docMk/>
          <pc:sldMk cId="1845322361" sldId="897"/>
        </pc:sldMkLst>
        <pc:spChg chg="mod">
          <ac:chgData name="David George" userId="00d1e6794cfa9047" providerId="LiveId" clId="{5A372FB4-CCA8-4488-ACF0-2B84DCDFD926}" dt="2024-03-03T20:41:22.392" v="947" actId="20577"/>
          <ac:spMkLst>
            <pc:docMk/>
            <pc:sldMk cId="1845322361" sldId="897"/>
            <ac:spMk id="3" creationId="{441F758F-8AC1-4077-58F0-B33CD6DC4BF4}"/>
          </ac:spMkLst>
        </pc:spChg>
      </pc:sldChg>
      <pc:sldChg chg="modSp mod">
        <pc:chgData name="David George" userId="00d1e6794cfa9047" providerId="LiveId" clId="{5A372FB4-CCA8-4488-ACF0-2B84DCDFD926}" dt="2024-03-03T20:43:48.809" v="1267" actId="20577"/>
        <pc:sldMkLst>
          <pc:docMk/>
          <pc:sldMk cId="627805815" sldId="898"/>
        </pc:sldMkLst>
        <pc:spChg chg="mod">
          <ac:chgData name="David George" userId="00d1e6794cfa9047" providerId="LiveId" clId="{5A372FB4-CCA8-4488-ACF0-2B84DCDFD926}" dt="2024-03-03T20:43:48.809" v="1267" actId="20577"/>
          <ac:spMkLst>
            <pc:docMk/>
            <pc:sldMk cId="627805815" sldId="898"/>
            <ac:spMk id="3" creationId="{68ADA1A6-A4B3-FB93-C1DD-E1F9D532EE6E}"/>
          </ac:spMkLst>
        </pc:spChg>
      </pc:sldChg>
      <pc:sldChg chg="modSp mod">
        <pc:chgData name="David George" userId="00d1e6794cfa9047" providerId="LiveId" clId="{5A372FB4-CCA8-4488-ACF0-2B84DCDFD926}" dt="2024-03-03T20:44:40.531" v="1347" actId="20577"/>
        <pc:sldMkLst>
          <pc:docMk/>
          <pc:sldMk cId="2874659437" sldId="899"/>
        </pc:sldMkLst>
        <pc:spChg chg="mod">
          <ac:chgData name="David George" userId="00d1e6794cfa9047" providerId="LiveId" clId="{5A372FB4-CCA8-4488-ACF0-2B84DCDFD926}" dt="2024-03-03T20:44:40.531" v="1347" actId="20577"/>
          <ac:spMkLst>
            <pc:docMk/>
            <pc:sldMk cId="2874659437" sldId="899"/>
            <ac:spMk id="3" creationId="{76F7D876-BD5F-CAC2-03FE-F8E702D1E5BA}"/>
          </ac:spMkLst>
        </pc:spChg>
      </pc:sldChg>
      <pc:sldChg chg="modSp mod">
        <pc:chgData name="David George" userId="00d1e6794cfa9047" providerId="LiveId" clId="{5A372FB4-CCA8-4488-ACF0-2B84DCDFD926}" dt="2024-03-03T20:47:03.872" v="1570" actId="20577"/>
        <pc:sldMkLst>
          <pc:docMk/>
          <pc:sldMk cId="4003122371" sldId="900"/>
        </pc:sldMkLst>
        <pc:spChg chg="mod">
          <ac:chgData name="David George" userId="00d1e6794cfa9047" providerId="LiveId" clId="{5A372FB4-CCA8-4488-ACF0-2B84DCDFD926}" dt="2024-03-03T20:47:03.872" v="1570" actId="20577"/>
          <ac:spMkLst>
            <pc:docMk/>
            <pc:sldMk cId="4003122371" sldId="900"/>
            <ac:spMk id="3" creationId="{8EEF5EA0-E113-78BA-ACC9-3B612ACCC603}"/>
          </ac:spMkLst>
        </pc:spChg>
      </pc:sldChg>
      <pc:sldChg chg="modSp mod">
        <pc:chgData name="David George" userId="00d1e6794cfa9047" providerId="LiveId" clId="{5A372FB4-CCA8-4488-ACF0-2B84DCDFD926}" dt="2024-03-03T20:52:24.387" v="1766" actId="20577"/>
        <pc:sldMkLst>
          <pc:docMk/>
          <pc:sldMk cId="3753724973" sldId="901"/>
        </pc:sldMkLst>
        <pc:spChg chg="mod">
          <ac:chgData name="David George" userId="00d1e6794cfa9047" providerId="LiveId" clId="{5A372FB4-CCA8-4488-ACF0-2B84DCDFD926}" dt="2024-03-03T20:52:24.387" v="1766" actId="20577"/>
          <ac:spMkLst>
            <pc:docMk/>
            <pc:sldMk cId="3753724973" sldId="901"/>
            <ac:spMk id="3" creationId="{35D4B390-F823-BA6A-2296-9BB0EBF09B9C}"/>
          </ac:spMkLst>
        </pc:spChg>
      </pc:sldChg>
      <pc:sldChg chg="modSp mod">
        <pc:chgData name="David George" userId="00d1e6794cfa9047" providerId="LiveId" clId="{5A372FB4-CCA8-4488-ACF0-2B84DCDFD926}" dt="2024-03-03T21:02:00.775" v="2677" actId="20577"/>
        <pc:sldMkLst>
          <pc:docMk/>
          <pc:sldMk cId="862004581" sldId="902"/>
        </pc:sldMkLst>
        <pc:spChg chg="mod">
          <ac:chgData name="David George" userId="00d1e6794cfa9047" providerId="LiveId" clId="{5A372FB4-CCA8-4488-ACF0-2B84DCDFD926}" dt="2024-03-03T21:02:00.775" v="2677" actId="20577"/>
          <ac:spMkLst>
            <pc:docMk/>
            <pc:sldMk cId="862004581" sldId="902"/>
            <ac:spMk id="3" creationId="{AF9C61D7-3C1E-FE96-67E2-006333B3DC37}"/>
          </ac:spMkLst>
        </pc:spChg>
      </pc:sldChg>
      <pc:sldChg chg="modSp mod">
        <pc:chgData name="David George" userId="00d1e6794cfa9047" providerId="LiveId" clId="{5A372FB4-CCA8-4488-ACF0-2B84DCDFD926}" dt="2024-03-03T21:07:41.463" v="3001" actId="20577"/>
        <pc:sldMkLst>
          <pc:docMk/>
          <pc:sldMk cId="897232736" sldId="903"/>
        </pc:sldMkLst>
        <pc:spChg chg="mod">
          <ac:chgData name="David George" userId="00d1e6794cfa9047" providerId="LiveId" clId="{5A372FB4-CCA8-4488-ACF0-2B84DCDFD926}" dt="2024-03-03T21:07:41.463" v="3001" actId="20577"/>
          <ac:spMkLst>
            <pc:docMk/>
            <pc:sldMk cId="897232736" sldId="903"/>
            <ac:spMk id="3" creationId="{AAD39EAD-ADFE-EB17-49EA-724542BC0DF5}"/>
          </ac:spMkLst>
        </pc:spChg>
      </pc:sldChg>
      <pc:sldChg chg="modSp mod">
        <pc:chgData name="David George" userId="00d1e6794cfa9047" providerId="LiveId" clId="{5A372FB4-CCA8-4488-ACF0-2B84DCDFD926}" dt="2024-03-03T21:09:32.255" v="3190" actId="20577"/>
        <pc:sldMkLst>
          <pc:docMk/>
          <pc:sldMk cId="4280957945" sldId="904"/>
        </pc:sldMkLst>
        <pc:spChg chg="mod">
          <ac:chgData name="David George" userId="00d1e6794cfa9047" providerId="LiveId" clId="{5A372FB4-CCA8-4488-ACF0-2B84DCDFD926}" dt="2024-03-03T21:09:32.255" v="3190" actId="20577"/>
          <ac:spMkLst>
            <pc:docMk/>
            <pc:sldMk cId="4280957945" sldId="904"/>
            <ac:spMk id="3" creationId="{8570AEA6-B2C7-2713-9038-C4A56805C564}"/>
          </ac:spMkLst>
        </pc:spChg>
      </pc:sldChg>
      <pc:sldChg chg="modSp mod">
        <pc:chgData name="David George" userId="00d1e6794cfa9047" providerId="LiveId" clId="{5A372FB4-CCA8-4488-ACF0-2B84DCDFD926}" dt="2024-03-03T21:13:45.578" v="3503" actId="20577"/>
        <pc:sldMkLst>
          <pc:docMk/>
          <pc:sldMk cId="890999804" sldId="905"/>
        </pc:sldMkLst>
        <pc:spChg chg="mod">
          <ac:chgData name="David George" userId="00d1e6794cfa9047" providerId="LiveId" clId="{5A372FB4-CCA8-4488-ACF0-2B84DCDFD926}" dt="2024-03-03T21:13:45.578" v="3503" actId="20577"/>
          <ac:spMkLst>
            <pc:docMk/>
            <pc:sldMk cId="890999804" sldId="905"/>
            <ac:spMk id="3" creationId="{424B898E-F772-97C6-090E-0406AADE1312}"/>
          </ac:spMkLst>
        </pc:spChg>
      </pc:sldChg>
      <pc:sldChg chg="modSp mod">
        <pc:chgData name="David George" userId="00d1e6794cfa9047" providerId="LiveId" clId="{5A372FB4-CCA8-4488-ACF0-2B84DCDFD926}" dt="2024-03-03T21:02:41.056" v="2752" actId="20577"/>
        <pc:sldMkLst>
          <pc:docMk/>
          <pc:sldMk cId="266287619" sldId="906"/>
        </pc:sldMkLst>
        <pc:spChg chg="mod">
          <ac:chgData name="David George" userId="00d1e6794cfa9047" providerId="LiveId" clId="{5A372FB4-CCA8-4488-ACF0-2B84DCDFD926}" dt="2024-03-03T21:02:41.056" v="2752" actId="20577"/>
          <ac:spMkLst>
            <pc:docMk/>
            <pc:sldMk cId="266287619" sldId="906"/>
            <ac:spMk id="3" creationId="{9EB9EE42-0848-8702-F2ED-633B12D790ED}"/>
          </ac:spMkLst>
        </pc:spChg>
      </pc:sldChg>
      <pc:sldChg chg="modSp mod">
        <pc:chgData name="David George" userId="00d1e6794cfa9047" providerId="LiveId" clId="{5A372FB4-CCA8-4488-ACF0-2B84DCDFD926}" dt="2024-03-03T21:16:04.102" v="3665" actId="20577"/>
        <pc:sldMkLst>
          <pc:docMk/>
          <pc:sldMk cId="1286389694" sldId="907"/>
        </pc:sldMkLst>
        <pc:spChg chg="mod">
          <ac:chgData name="David George" userId="00d1e6794cfa9047" providerId="LiveId" clId="{5A372FB4-CCA8-4488-ACF0-2B84DCDFD926}" dt="2024-03-03T21:16:04.102" v="3665" actId="20577"/>
          <ac:spMkLst>
            <pc:docMk/>
            <pc:sldMk cId="1286389694" sldId="907"/>
            <ac:spMk id="3" creationId="{CE0D9A04-1AE7-073C-3249-C59E27E9D484}"/>
          </ac:spMkLst>
        </pc:spChg>
      </pc:sldChg>
      <pc:sldChg chg="modSp mod">
        <pc:chgData name="David George" userId="00d1e6794cfa9047" providerId="LiveId" clId="{5A372FB4-CCA8-4488-ACF0-2B84DCDFD926}" dt="2024-03-03T21:44:01.552" v="5465" actId="20577"/>
        <pc:sldMkLst>
          <pc:docMk/>
          <pc:sldMk cId="484292515" sldId="908"/>
        </pc:sldMkLst>
        <pc:spChg chg="mod">
          <ac:chgData name="David George" userId="00d1e6794cfa9047" providerId="LiveId" clId="{5A372FB4-CCA8-4488-ACF0-2B84DCDFD926}" dt="2024-03-03T21:44:01.552" v="5465" actId="20577"/>
          <ac:spMkLst>
            <pc:docMk/>
            <pc:sldMk cId="484292515" sldId="908"/>
            <ac:spMk id="3" creationId="{04CEEC8E-F845-934A-68E2-104AFDE67BB5}"/>
          </ac:spMkLst>
        </pc:spChg>
      </pc:sldChg>
      <pc:sldChg chg="modSp mod">
        <pc:chgData name="David George" userId="00d1e6794cfa9047" providerId="LiveId" clId="{5A372FB4-CCA8-4488-ACF0-2B84DCDFD926}" dt="2024-03-03T21:21:19.623" v="4175" actId="20577"/>
        <pc:sldMkLst>
          <pc:docMk/>
          <pc:sldMk cId="1601817476" sldId="909"/>
        </pc:sldMkLst>
        <pc:spChg chg="mod">
          <ac:chgData name="David George" userId="00d1e6794cfa9047" providerId="LiveId" clId="{5A372FB4-CCA8-4488-ACF0-2B84DCDFD926}" dt="2024-03-03T21:21:19.623" v="4175" actId="20577"/>
          <ac:spMkLst>
            <pc:docMk/>
            <pc:sldMk cId="1601817476" sldId="909"/>
            <ac:spMk id="3" creationId="{CD1E2956-6B62-B541-FC87-630B8943A7FF}"/>
          </ac:spMkLst>
        </pc:spChg>
      </pc:sldChg>
      <pc:sldChg chg="modSp mod">
        <pc:chgData name="David George" userId="00d1e6794cfa9047" providerId="LiveId" clId="{5A372FB4-CCA8-4488-ACF0-2B84DCDFD926}" dt="2024-03-03T21:25:29.936" v="4527" actId="20577"/>
        <pc:sldMkLst>
          <pc:docMk/>
          <pc:sldMk cId="4201952805" sldId="910"/>
        </pc:sldMkLst>
        <pc:spChg chg="mod">
          <ac:chgData name="David George" userId="00d1e6794cfa9047" providerId="LiveId" clId="{5A372FB4-CCA8-4488-ACF0-2B84DCDFD926}" dt="2024-03-03T21:25:29.936" v="4527" actId="20577"/>
          <ac:spMkLst>
            <pc:docMk/>
            <pc:sldMk cId="4201952805" sldId="910"/>
            <ac:spMk id="3" creationId="{1CECA7A0-2942-8754-F2E8-40536A7581A3}"/>
          </ac:spMkLst>
        </pc:spChg>
      </pc:sldChg>
      <pc:sldChg chg="modSp mod">
        <pc:chgData name="David George" userId="00d1e6794cfa9047" providerId="LiveId" clId="{5A372FB4-CCA8-4488-ACF0-2B84DCDFD926}" dt="2024-03-03T21:36:40.465" v="5250" actId="20577"/>
        <pc:sldMkLst>
          <pc:docMk/>
          <pc:sldMk cId="716163181" sldId="911"/>
        </pc:sldMkLst>
        <pc:spChg chg="mod">
          <ac:chgData name="David George" userId="00d1e6794cfa9047" providerId="LiveId" clId="{5A372FB4-CCA8-4488-ACF0-2B84DCDFD926}" dt="2024-03-03T21:36:40.465" v="5250" actId="20577"/>
          <ac:spMkLst>
            <pc:docMk/>
            <pc:sldMk cId="716163181" sldId="911"/>
            <ac:spMk id="3" creationId="{26D8928F-0590-0A6C-E3BC-40A18B5CDE54}"/>
          </ac:spMkLst>
        </pc:spChg>
      </pc:sldChg>
      <pc:sldChg chg="modSp mod">
        <pc:chgData name="David George" userId="00d1e6794cfa9047" providerId="LiveId" clId="{5A372FB4-CCA8-4488-ACF0-2B84DCDFD926}" dt="2024-03-03T21:31:12.400" v="4946" actId="20577"/>
        <pc:sldMkLst>
          <pc:docMk/>
          <pc:sldMk cId="2751916228" sldId="912"/>
        </pc:sldMkLst>
        <pc:spChg chg="mod">
          <ac:chgData name="David George" userId="00d1e6794cfa9047" providerId="LiveId" clId="{5A372FB4-CCA8-4488-ACF0-2B84DCDFD926}" dt="2024-03-03T21:31:12.400" v="4946" actId="20577"/>
          <ac:spMkLst>
            <pc:docMk/>
            <pc:sldMk cId="2751916228" sldId="912"/>
            <ac:spMk id="3" creationId="{7A6B14F9-27B4-CA79-ABB3-F475B3BDEAF5}"/>
          </ac:spMkLst>
        </pc:spChg>
      </pc:sldChg>
      <pc:sldChg chg="modSp mod">
        <pc:chgData name="David George" userId="00d1e6794cfa9047" providerId="LiveId" clId="{5A372FB4-CCA8-4488-ACF0-2B84DCDFD926}" dt="2024-03-03T21:34:30.938" v="5213" actId="5793"/>
        <pc:sldMkLst>
          <pc:docMk/>
          <pc:sldMk cId="2223300130" sldId="913"/>
        </pc:sldMkLst>
        <pc:spChg chg="mod">
          <ac:chgData name="David George" userId="00d1e6794cfa9047" providerId="LiveId" clId="{5A372FB4-CCA8-4488-ACF0-2B84DCDFD926}" dt="2024-03-03T21:34:30.938" v="5213" actId="5793"/>
          <ac:spMkLst>
            <pc:docMk/>
            <pc:sldMk cId="2223300130" sldId="913"/>
            <ac:spMk id="3" creationId="{404D51E3-ABB2-A83F-0EA3-FF62D13F7E08}"/>
          </ac:spMkLst>
        </pc:spChg>
      </pc:sldChg>
      <pc:sldChg chg="modSp mod">
        <pc:chgData name="David George" userId="00d1e6794cfa9047" providerId="LiveId" clId="{5A372FB4-CCA8-4488-ACF0-2B84DCDFD926}" dt="2024-03-03T21:39:54.371" v="5309" actId="20577"/>
        <pc:sldMkLst>
          <pc:docMk/>
          <pc:sldMk cId="3975489232" sldId="914"/>
        </pc:sldMkLst>
        <pc:spChg chg="mod">
          <ac:chgData name="David George" userId="00d1e6794cfa9047" providerId="LiveId" clId="{5A372FB4-CCA8-4488-ACF0-2B84DCDFD926}" dt="2024-03-03T21:39:54.371" v="5309" actId="20577"/>
          <ac:spMkLst>
            <pc:docMk/>
            <pc:sldMk cId="3975489232" sldId="914"/>
            <ac:spMk id="3" creationId="{1408CF89-20B4-16FB-961C-81848971EFDA}"/>
          </ac:spMkLst>
        </pc:spChg>
      </pc:sldChg>
      <pc:sldChg chg="modSp mod">
        <pc:chgData name="David George" userId="00d1e6794cfa9047" providerId="LiveId" clId="{5A372FB4-CCA8-4488-ACF0-2B84DCDFD926}" dt="2024-03-03T21:41:33.120" v="5428" actId="20577"/>
        <pc:sldMkLst>
          <pc:docMk/>
          <pc:sldMk cId="1172512819" sldId="915"/>
        </pc:sldMkLst>
        <pc:spChg chg="mod">
          <ac:chgData name="David George" userId="00d1e6794cfa9047" providerId="LiveId" clId="{5A372FB4-CCA8-4488-ACF0-2B84DCDFD926}" dt="2024-03-03T21:41:33.120" v="5428" actId="20577"/>
          <ac:spMkLst>
            <pc:docMk/>
            <pc:sldMk cId="1172512819" sldId="915"/>
            <ac:spMk id="3" creationId="{A1BB53C8-E556-D906-6469-9889249427C1}"/>
          </ac:spMkLst>
        </pc:spChg>
      </pc:sldChg>
      <pc:sldChg chg="modSp new mod">
        <pc:chgData name="David George" userId="00d1e6794cfa9047" providerId="LiveId" clId="{5A372FB4-CCA8-4488-ACF0-2B84DCDFD926}" dt="2024-03-03T20:35:03.509" v="454" actId="20577"/>
        <pc:sldMkLst>
          <pc:docMk/>
          <pc:sldMk cId="415815071" sldId="916"/>
        </pc:sldMkLst>
        <pc:spChg chg="mod">
          <ac:chgData name="David George" userId="00d1e6794cfa9047" providerId="LiveId" clId="{5A372FB4-CCA8-4488-ACF0-2B84DCDFD926}" dt="2024-03-03T20:33:58.537" v="279" actId="20577"/>
          <ac:spMkLst>
            <pc:docMk/>
            <pc:sldMk cId="415815071" sldId="916"/>
            <ac:spMk id="2" creationId="{1ABFAAFF-D750-52E4-16E9-6568FB5F21DD}"/>
          </ac:spMkLst>
        </pc:spChg>
        <pc:spChg chg="mod">
          <ac:chgData name="David George" userId="00d1e6794cfa9047" providerId="LiveId" clId="{5A372FB4-CCA8-4488-ACF0-2B84DCDFD926}" dt="2024-03-03T20:35:03.509" v="454" actId="20577"/>
          <ac:spMkLst>
            <pc:docMk/>
            <pc:sldMk cId="415815071" sldId="916"/>
            <ac:spMk id="3" creationId="{DAF7649F-980A-AC0F-D312-53DB16FC7806}"/>
          </ac:spMkLst>
        </pc:spChg>
      </pc:sldChg>
      <pc:sldChg chg="modSp new mod">
        <pc:chgData name="David George" userId="00d1e6794cfa9047" providerId="LiveId" clId="{5A372FB4-CCA8-4488-ACF0-2B84DCDFD926}" dt="2024-03-03T20:57:57.705" v="2385" actId="20577"/>
        <pc:sldMkLst>
          <pc:docMk/>
          <pc:sldMk cId="1395208417" sldId="917"/>
        </pc:sldMkLst>
        <pc:spChg chg="mod">
          <ac:chgData name="David George" userId="00d1e6794cfa9047" providerId="LiveId" clId="{5A372FB4-CCA8-4488-ACF0-2B84DCDFD926}" dt="2024-03-03T20:56:16.855" v="2191" actId="20577"/>
          <ac:spMkLst>
            <pc:docMk/>
            <pc:sldMk cId="1395208417" sldId="917"/>
            <ac:spMk id="2" creationId="{7D0C9576-21FB-0A68-F556-E972212E033A}"/>
          </ac:spMkLst>
        </pc:spChg>
        <pc:spChg chg="mod">
          <ac:chgData name="David George" userId="00d1e6794cfa9047" providerId="LiveId" clId="{5A372FB4-CCA8-4488-ACF0-2B84DCDFD926}" dt="2024-03-03T20:57:57.705" v="2385" actId="20577"/>
          <ac:spMkLst>
            <pc:docMk/>
            <pc:sldMk cId="1395208417" sldId="917"/>
            <ac:spMk id="3" creationId="{C3E42494-EE0D-F31A-C4B0-B0F917FD5FF8}"/>
          </ac:spMkLst>
        </pc:spChg>
      </pc:sldChg>
      <pc:sldChg chg="modSp new mod">
        <pc:chgData name="David George" userId="00d1e6794cfa9047" providerId="LiveId" clId="{5A372FB4-CCA8-4488-ACF0-2B84DCDFD926}" dt="2024-03-03T21:05:00.794" v="2859" actId="20577"/>
        <pc:sldMkLst>
          <pc:docMk/>
          <pc:sldMk cId="2394980942" sldId="918"/>
        </pc:sldMkLst>
        <pc:spChg chg="mod">
          <ac:chgData name="David George" userId="00d1e6794cfa9047" providerId="LiveId" clId="{5A372FB4-CCA8-4488-ACF0-2B84DCDFD926}" dt="2024-03-03T21:02:51.663" v="2772" actId="20577"/>
          <ac:spMkLst>
            <pc:docMk/>
            <pc:sldMk cId="2394980942" sldId="918"/>
            <ac:spMk id="2" creationId="{F5D47254-4FA4-3010-3570-91EB3DC1FE16}"/>
          </ac:spMkLst>
        </pc:spChg>
        <pc:spChg chg="mod">
          <ac:chgData name="David George" userId="00d1e6794cfa9047" providerId="LiveId" clId="{5A372FB4-CCA8-4488-ACF0-2B84DCDFD926}" dt="2024-03-03T21:05:00.794" v="2859" actId="20577"/>
          <ac:spMkLst>
            <pc:docMk/>
            <pc:sldMk cId="2394980942" sldId="918"/>
            <ac:spMk id="3" creationId="{91EA4B5B-24B7-9B88-F55F-5512931A7087}"/>
          </ac:spMkLst>
        </pc:spChg>
      </pc:sldChg>
      <pc:sldChg chg="modSp new mod">
        <pc:chgData name="David George" userId="00d1e6794cfa9047" providerId="LiveId" clId="{5A372FB4-CCA8-4488-ACF0-2B84DCDFD926}" dt="2024-03-03T21:34:25.946" v="5211" actId="21"/>
        <pc:sldMkLst>
          <pc:docMk/>
          <pc:sldMk cId="2538036962" sldId="919"/>
        </pc:sldMkLst>
        <pc:spChg chg="mod">
          <ac:chgData name="David George" userId="00d1e6794cfa9047" providerId="LiveId" clId="{5A372FB4-CCA8-4488-ACF0-2B84DCDFD926}" dt="2024-03-03T21:31:23.185" v="4969" actId="20577"/>
          <ac:spMkLst>
            <pc:docMk/>
            <pc:sldMk cId="2538036962" sldId="919"/>
            <ac:spMk id="2" creationId="{51609741-C9B6-0079-0629-A5A4238F51F3}"/>
          </ac:spMkLst>
        </pc:spChg>
        <pc:spChg chg="mod">
          <ac:chgData name="David George" userId="00d1e6794cfa9047" providerId="LiveId" clId="{5A372FB4-CCA8-4488-ACF0-2B84DCDFD926}" dt="2024-03-03T21:34:25.946" v="5211" actId="21"/>
          <ac:spMkLst>
            <pc:docMk/>
            <pc:sldMk cId="2538036962" sldId="919"/>
            <ac:spMk id="3" creationId="{49DD09A8-31FC-E9BF-85C0-B9E35EC54C91}"/>
          </ac:spMkLst>
        </pc:spChg>
      </pc:sldChg>
    </pc:docChg>
  </pc:docChgLst>
  <pc:docChgLst>
    <pc:chgData name="David George" userId="00d1e6794cfa9047" providerId="LiveId" clId="{376E0658-D910-4232-9B12-AC911D62DB46}"/>
    <pc:docChg chg="custSel addSld modSld modNotesMaster modHandout">
      <pc:chgData name="David George" userId="00d1e6794cfa9047" providerId="LiveId" clId="{376E0658-D910-4232-9B12-AC911D62DB46}" dt="2024-03-04T00:41:04.600" v="581" actId="20577"/>
      <pc:docMkLst>
        <pc:docMk/>
      </pc:docMkLst>
      <pc:sldChg chg="modSp mod">
        <pc:chgData name="David George" userId="00d1e6794cfa9047" providerId="LiveId" clId="{376E0658-D910-4232-9B12-AC911D62DB46}" dt="2024-02-27T16:38:52.802" v="158" actId="2711"/>
        <pc:sldMkLst>
          <pc:docMk/>
          <pc:sldMk cId="613744772" sldId="610"/>
        </pc:sldMkLst>
        <pc:spChg chg="mod">
          <ac:chgData name="David George" userId="00d1e6794cfa9047" providerId="LiveId" clId="{376E0658-D910-4232-9B12-AC911D62DB46}" dt="2024-02-27T16:37:53.789" v="154" actId="20577"/>
          <ac:spMkLst>
            <pc:docMk/>
            <pc:sldMk cId="613744772" sldId="610"/>
            <ac:spMk id="2" creationId="{00000000-0000-0000-0000-000000000000}"/>
          </ac:spMkLst>
        </pc:spChg>
        <pc:spChg chg="mod">
          <ac:chgData name="David George" userId="00d1e6794cfa9047" providerId="LiveId" clId="{376E0658-D910-4232-9B12-AC911D62DB46}" dt="2024-02-27T16:38:52.802" v="158" actId="2711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376E0658-D910-4232-9B12-AC911D62DB46}" dt="2024-02-27T16:50:44.796" v="569" actId="113"/>
        <pc:sldMkLst>
          <pc:docMk/>
          <pc:sldMk cId="820497524" sldId="695"/>
        </pc:sldMkLst>
        <pc:spChg chg="mod">
          <ac:chgData name="David George" userId="00d1e6794cfa9047" providerId="LiveId" clId="{376E0658-D910-4232-9B12-AC911D62DB46}" dt="2024-02-27T16:50:44.796" v="569" actId="113"/>
          <ac:spMkLst>
            <pc:docMk/>
            <pc:sldMk cId="820497524" sldId="695"/>
            <ac:spMk id="3" creationId="{00000000-0000-0000-0000-000000000000}"/>
          </ac:spMkLst>
        </pc:spChg>
      </pc:sldChg>
      <pc:sldChg chg="modSp mod">
        <pc:chgData name="David George" userId="00d1e6794cfa9047" providerId="LiveId" clId="{376E0658-D910-4232-9B12-AC911D62DB46}" dt="2024-03-04T00:41:04.600" v="581" actId="20577"/>
        <pc:sldMkLst>
          <pc:docMk/>
          <pc:sldMk cId="1174068238" sldId="764"/>
        </pc:sldMkLst>
        <pc:spChg chg="mod">
          <ac:chgData name="David George" userId="00d1e6794cfa9047" providerId="LiveId" clId="{376E0658-D910-4232-9B12-AC911D62DB46}" dt="2024-03-04T00:41:04.600" v="581" actId="20577"/>
          <ac:spMkLst>
            <pc:docMk/>
            <pc:sldMk cId="1174068238" sldId="764"/>
            <ac:spMk id="2" creationId="{D4F59FDA-B102-4C1E-BB83-F286E4F7F787}"/>
          </ac:spMkLst>
        </pc:spChg>
        <pc:spChg chg="mod">
          <ac:chgData name="David George" userId="00d1e6794cfa9047" providerId="LiveId" clId="{376E0658-D910-4232-9B12-AC911D62DB46}" dt="2024-02-27T16:38:43.381" v="157" actId="2711"/>
          <ac:spMkLst>
            <pc:docMk/>
            <pc:sldMk cId="1174068238" sldId="764"/>
            <ac:spMk id="3" creationId="{E67F4D74-193D-E1BD-9A63-6B81208D8E4E}"/>
          </ac:spMkLst>
        </pc:spChg>
      </pc:sldChg>
      <pc:sldChg chg="modSp mod">
        <pc:chgData name="David George" userId="00d1e6794cfa9047" providerId="LiveId" clId="{376E0658-D910-4232-9B12-AC911D62DB46}" dt="2024-02-27T16:39:12.432" v="160" actId="2711"/>
        <pc:sldMkLst>
          <pc:docMk/>
          <pc:sldMk cId="3483481914" sldId="892"/>
        </pc:sldMkLst>
        <pc:spChg chg="mod">
          <ac:chgData name="David George" userId="00d1e6794cfa9047" providerId="LiveId" clId="{376E0658-D910-4232-9B12-AC911D62DB46}" dt="2024-02-27T16:39:12.432" v="160" actId="2711"/>
          <ac:spMkLst>
            <pc:docMk/>
            <pc:sldMk cId="3483481914" sldId="892"/>
            <ac:spMk id="3" creationId="{541CF983-F617-E5BD-29C9-0EC3C95C427A}"/>
          </ac:spMkLst>
        </pc:spChg>
      </pc:sldChg>
      <pc:sldChg chg="modSp mod">
        <pc:chgData name="David George" userId="00d1e6794cfa9047" providerId="LiveId" clId="{376E0658-D910-4232-9B12-AC911D62DB46}" dt="2024-02-27T16:39:03.827" v="159" actId="2711"/>
        <pc:sldMkLst>
          <pc:docMk/>
          <pc:sldMk cId="1008834008" sldId="893"/>
        </pc:sldMkLst>
        <pc:spChg chg="mod">
          <ac:chgData name="David George" userId="00d1e6794cfa9047" providerId="LiveId" clId="{376E0658-D910-4232-9B12-AC911D62DB46}" dt="2024-02-27T16:39:03.827" v="159" actId="2711"/>
          <ac:spMkLst>
            <pc:docMk/>
            <pc:sldMk cId="1008834008" sldId="893"/>
            <ac:spMk id="3" creationId="{201D7DD5-B048-96D0-6AC0-FE8F57C1393B}"/>
          </ac:spMkLst>
        </pc:spChg>
      </pc:sldChg>
      <pc:sldChg chg="modSp mod">
        <pc:chgData name="David George" userId="00d1e6794cfa9047" providerId="LiveId" clId="{376E0658-D910-4232-9B12-AC911D62DB46}" dt="2024-02-27T16:39:20.281" v="161" actId="2711"/>
        <pc:sldMkLst>
          <pc:docMk/>
          <pc:sldMk cId="3988703946" sldId="894"/>
        </pc:sldMkLst>
        <pc:spChg chg="mod">
          <ac:chgData name="David George" userId="00d1e6794cfa9047" providerId="LiveId" clId="{376E0658-D910-4232-9B12-AC911D62DB46}" dt="2024-02-27T16:39:20.281" v="161" actId="2711"/>
          <ac:spMkLst>
            <pc:docMk/>
            <pc:sldMk cId="3988703946" sldId="894"/>
            <ac:spMk id="3" creationId="{0A4F668B-E228-90E7-B7A8-312D8538F3C2}"/>
          </ac:spMkLst>
        </pc:spChg>
      </pc:sldChg>
      <pc:sldChg chg="modSp mod">
        <pc:chgData name="David George" userId="00d1e6794cfa9047" providerId="LiveId" clId="{376E0658-D910-4232-9B12-AC911D62DB46}" dt="2024-02-27T16:44:05.776" v="381" actId="20577"/>
        <pc:sldMkLst>
          <pc:docMk/>
          <pc:sldMk cId="921728697" sldId="895"/>
        </pc:sldMkLst>
        <pc:spChg chg="mod">
          <ac:chgData name="David George" userId="00d1e6794cfa9047" providerId="LiveId" clId="{376E0658-D910-4232-9B12-AC911D62DB46}" dt="2024-02-27T16:28:57.477" v="15" actId="20577"/>
          <ac:spMkLst>
            <pc:docMk/>
            <pc:sldMk cId="921728697" sldId="895"/>
            <ac:spMk id="2" creationId="{0FF69C36-95FA-B681-CB50-EDCE1D8583F7}"/>
          </ac:spMkLst>
        </pc:spChg>
        <pc:spChg chg="mod">
          <ac:chgData name="David George" userId="00d1e6794cfa9047" providerId="LiveId" clId="{376E0658-D910-4232-9B12-AC911D62DB46}" dt="2024-02-27T16:44:05.776" v="381" actId="20577"/>
          <ac:spMkLst>
            <pc:docMk/>
            <pc:sldMk cId="921728697" sldId="895"/>
            <ac:spMk id="3" creationId="{A9CCAB37-E308-5F9D-CD05-C1F2D29C7AC9}"/>
          </ac:spMkLst>
        </pc:spChg>
      </pc:sldChg>
      <pc:sldChg chg="modSp new mod">
        <pc:chgData name="David George" userId="00d1e6794cfa9047" providerId="LiveId" clId="{376E0658-D910-4232-9B12-AC911D62DB46}" dt="2024-02-27T16:29:10.699" v="47" actId="20577"/>
        <pc:sldMkLst>
          <pc:docMk/>
          <pc:sldMk cId="3604708881" sldId="896"/>
        </pc:sldMkLst>
        <pc:spChg chg="mod">
          <ac:chgData name="David George" userId="00d1e6794cfa9047" providerId="LiveId" clId="{376E0658-D910-4232-9B12-AC911D62DB46}" dt="2024-02-27T16:29:10.699" v="47" actId="20577"/>
          <ac:spMkLst>
            <pc:docMk/>
            <pc:sldMk cId="3604708881" sldId="896"/>
            <ac:spMk id="2" creationId="{021B7011-406A-675E-E8A7-EB9C64290E08}"/>
          </ac:spMkLst>
        </pc:spChg>
      </pc:sldChg>
      <pc:sldChg chg="modSp new mod">
        <pc:chgData name="David George" userId="00d1e6794cfa9047" providerId="LiveId" clId="{376E0658-D910-4232-9B12-AC911D62DB46}" dt="2024-02-27T16:32:30.479" v="65" actId="20577"/>
        <pc:sldMkLst>
          <pc:docMk/>
          <pc:sldMk cId="1845322361" sldId="897"/>
        </pc:sldMkLst>
        <pc:spChg chg="mod">
          <ac:chgData name="David George" userId="00d1e6794cfa9047" providerId="LiveId" clId="{376E0658-D910-4232-9B12-AC911D62DB46}" dt="2024-02-27T16:32:30.479" v="65" actId="20577"/>
          <ac:spMkLst>
            <pc:docMk/>
            <pc:sldMk cId="1845322361" sldId="897"/>
            <ac:spMk id="2" creationId="{50FF62F2-1D79-535A-4258-CEDFE80F53E3}"/>
          </ac:spMkLst>
        </pc:spChg>
      </pc:sldChg>
      <pc:sldChg chg="modSp new mod">
        <pc:chgData name="David George" userId="00d1e6794cfa9047" providerId="LiveId" clId="{376E0658-D910-4232-9B12-AC911D62DB46}" dt="2024-02-27T16:32:50.716" v="82" actId="20577"/>
        <pc:sldMkLst>
          <pc:docMk/>
          <pc:sldMk cId="627805815" sldId="898"/>
        </pc:sldMkLst>
        <pc:spChg chg="mod">
          <ac:chgData name="David George" userId="00d1e6794cfa9047" providerId="LiveId" clId="{376E0658-D910-4232-9B12-AC911D62DB46}" dt="2024-02-27T16:32:50.716" v="82" actId="20577"/>
          <ac:spMkLst>
            <pc:docMk/>
            <pc:sldMk cId="627805815" sldId="898"/>
            <ac:spMk id="2" creationId="{EF4F0B37-A8C5-A769-7398-360EF3A87441}"/>
          </ac:spMkLst>
        </pc:spChg>
      </pc:sldChg>
      <pc:sldChg chg="modSp new mod">
        <pc:chgData name="David George" userId="00d1e6794cfa9047" providerId="LiveId" clId="{376E0658-D910-4232-9B12-AC911D62DB46}" dt="2024-02-27T16:32:58.343" v="100" actId="20577"/>
        <pc:sldMkLst>
          <pc:docMk/>
          <pc:sldMk cId="2874659437" sldId="899"/>
        </pc:sldMkLst>
        <pc:spChg chg="mod">
          <ac:chgData name="David George" userId="00d1e6794cfa9047" providerId="LiveId" clId="{376E0658-D910-4232-9B12-AC911D62DB46}" dt="2024-02-27T16:32:58.343" v="100" actId="20577"/>
          <ac:spMkLst>
            <pc:docMk/>
            <pc:sldMk cId="2874659437" sldId="899"/>
            <ac:spMk id="2" creationId="{90470A19-4D44-4FB8-40A7-961103BB4ABA}"/>
          </ac:spMkLst>
        </pc:spChg>
      </pc:sldChg>
      <pc:sldChg chg="modSp new mod">
        <pc:chgData name="David George" userId="00d1e6794cfa9047" providerId="LiveId" clId="{376E0658-D910-4232-9B12-AC911D62DB46}" dt="2024-02-27T16:33:36.153" v="132" actId="20577"/>
        <pc:sldMkLst>
          <pc:docMk/>
          <pc:sldMk cId="4003122371" sldId="900"/>
        </pc:sldMkLst>
        <pc:spChg chg="mod">
          <ac:chgData name="David George" userId="00d1e6794cfa9047" providerId="LiveId" clId="{376E0658-D910-4232-9B12-AC911D62DB46}" dt="2024-02-27T16:33:36.153" v="132" actId="20577"/>
          <ac:spMkLst>
            <pc:docMk/>
            <pc:sldMk cId="4003122371" sldId="900"/>
            <ac:spMk id="2" creationId="{9642FDE5-04CD-73E9-409F-039DF5E949AC}"/>
          </ac:spMkLst>
        </pc:spChg>
      </pc:sldChg>
      <pc:sldChg chg="modSp new mod">
        <pc:chgData name="David George" userId="00d1e6794cfa9047" providerId="LiveId" clId="{376E0658-D910-4232-9B12-AC911D62DB46}" dt="2024-02-27T16:39:40.589" v="195" actId="20577"/>
        <pc:sldMkLst>
          <pc:docMk/>
          <pc:sldMk cId="3753724973" sldId="901"/>
        </pc:sldMkLst>
        <pc:spChg chg="mod">
          <ac:chgData name="David George" userId="00d1e6794cfa9047" providerId="LiveId" clId="{376E0658-D910-4232-9B12-AC911D62DB46}" dt="2024-02-27T16:39:40.589" v="195" actId="20577"/>
          <ac:spMkLst>
            <pc:docMk/>
            <pc:sldMk cId="3753724973" sldId="901"/>
            <ac:spMk id="2" creationId="{7E2857B5-DB15-8AE0-8F38-30CDAB2DD889}"/>
          </ac:spMkLst>
        </pc:spChg>
      </pc:sldChg>
      <pc:sldChg chg="modSp new mod">
        <pc:chgData name="David George" userId="00d1e6794cfa9047" providerId="LiveId" clId="{376E0658-D910-4232-9B12-AC911D62DB46}" dt="2024-02-27T16:39:56.664" v="233" actId="20577"/>
        <pc:sldMkLst>
          <pc:docMk/>
          <pc:sldMk cId="862004581" sldId="902"/>
        </pc:sldMkLst>
        <pc:spChg chg="mod">
          <ac:chgData name="David George" userId="00d1e6794cfa9047" providerId="LiveId" clId="{376E0658-D910-4232-9B12-AC911D62DB46}" dt="2024-02-27T16:39:56.664" v="233" actId="20577"/>
          <ac:spMkLst>
            <pc:docMk/>
            <pc:sldMk cId="862004581" sldId="902"/>
            <ac:spMk id="2" creationId="{151846BF-A1C2-DD5E-A4EF-2219DF8BD3A1}"/>
          </ac:spMkLst>
        </pc:spChg>
      </pc:sldChg>
      <pc:sldChg chg="modSp new mod">
        <pc:chgData name="David George" userId="00d1e6794cfa9047" providerId="LiveId" clId="{376E0658-D910-4232-9B12-AC911D62DB46}" dt="2024-02-27T16:42:17.475" v="262" actId="20577"/>
        <pc:sldMkLst>
          <pc:docMk/>
          <pc:sldMk cId="897232736" sldId="903"/>
        </pc:sldMkLst>
        <pc:spChg chg="mod">
          <ac:chgData name="David George" userId="00d1e6794cfa9047" providerId="LiveId" clId="{376E0658-D910-4232-9B12-AC911D62DB46}" dt="2024-02-27T16:42:17.475" v="262" actId="20577"/>
          <ac:spMkLst>
            <pc:docMk/>
            <pc:sldMk cId="897232736" sldId="903"/>
            <ac:spMk id="2" creationId="{1E01AA0D-C28A-908E-FA0C-1052E11F88C3}"/>
          </ac:spMkLst>
        </pc:spChg>
      </pc:sldChg>
      <pc:sldChg chg="modSp new mod">
        <pc:chgData name="David George" userId="00d1e6794cfa9047" providerId="LiveId" clId="{376E0658-D910-4232-9B12-AC911D62DB46}" dt="2024-02-27T16:44:20.956" v="397" actId="20577"/>
        <pc:sldMkLst>
          <pc:docMk/>
          <pc:sldMk cId="4280957945" sldId="904"/>
        </pc:sldMkLst>
        <pc:spChg chg="mod">
          <ac:chgData name="David George" userId="00d1e6794cfa9047" providerId="LiveId" clId="{376E0658-D910-4232-9B12-AC911D62DB46}" dt="2024-02-27T16:42:28.742" v="287" actId="20577"/>
          <ac:spMkLst>
            <pc:docMk/>
            <pc:sldMk cId="4280957945" sldId="904"/>
            <ac:spMk id="2" creationId="{80CD627B-1633-AC55-5A23-DEF1A2B45732}"/>
          </ac:spMkLst>
        </pc:spChg>
        <pc:spChg chg="mod">
          <ac:chgData name="David George" userId="00d1e6794cfa9047" providerId="LiveId" clId="{376E0658-D910-4232-9B12-AC911D62DB46}" dt="2024-02-27T16:44:20.956" v="397" actId="20577"/>
          <ac:spMkLst>
            <pc:docMk/>
            <pc:sldMk cId="4280957945" sldId="904"/>
            <ac:spMk id="3" creationId="{8570AEA6-B2C7-2713-9038-C4A56805C564}"/>
          </ac:spMkLst>
        </pc:spChg>
      </pc:sldChg>
      <pc:sldChg chg="modSp new mod">
        <pc:chgData name="David George" userId="00d1e6794cfa9047" providerId="LiveId" clId="{376E0658-D910-4232-9B12-AC911D62DB46}" dt="2024-02-27T16:43:06.154" v="307" actId="5793"/>
        <pc:sldMkLst>
          <pc:docMk/>
          <pc:sldMk cId="890999804" sldId="905"/>
        </pc:sldMkLst>
        <pc:spChg chg="mod">
          <ac:chgData name="David George" userId="00d1e6794cfa9047" providerId="LiveId" clId="{376E0658-D910-4232-9B12-AC911D62DB46}" dt="2024-02-27T16:43:06.154" v="307" actId="5793"/>
          <ac:spMkLst>
            <pc:docMk/>
            <pc:sldMk cId="890999804" sldId="905"/>
            <ac:spMk id="2" creationId="{BE7FA28B-C11E-FDF6-DB87-20332A5E188D}"/>
          </ac:spMkLst>
        </pc:spChg>
      </pc:sldChg>
      <pc:sldChg chg="modSp new mod">
        <pc:chgData name="David George" userId="00d1e6794cfa9047" providerId="LiveId" clId="{376E0658-D910-4232-9B12-AC911D62DB46}" dt="2024-02-27T16:43:17.809" v="325" actId="20577"/>
        <pc:sldMkLst>
          <pc:docMk/>
          <pc:sldMk cId="266287619" sldId="906"/>
        </pc:sldMkLst>
        <pc:spChg chg="mod">
          <ac:chgData name="David George" userId="00d1e6794cfa9047" providerId="LiveId" clId="{376E0658-D910-4232-9B12-AC911D62DB46}" dt="2024-02-27T16:43:17.809" v="325" actId="20577"/>
          <ac:spMkLst>
            <pc:docMk/>
            <pc:sldMk cId="266287619" sldId="906"/>
            <ac:spMk id="2" creationId="{F60BEFB5-4B1B-9365-D170-E1F988274F00}"/>
          </ac:spMkLst>
        </pc:spChg>
      </pc:sldChg>
      <pc:sldChg chg="modSp new mod">
        <pc:chgData name="David George" userId="00d1e6794cfa9047" providerId="LiveId" clId="{376E0658-D910-4232-9B12-AC911D62DB46}" dt="2024-02-27T16:43:44.751" v="352" actId="20577"/>
        <pc:sldMkLst>
          <pc:docMk/>
          <pc:sldMk cId="1286389694" sldId="907"/>
        </pc:sldMkLst>
        <pc:spChg chg="mod">
          <ac:chgData name="David George" userId="00d1e6794cfa9047" providerId="LiveId" clId="{376E0658-D910-4232-9B12-AC911D62DB46}" dt="2024-02-27T16:43:44.751" v="352" actId="20577"/>
          <ac:spMkLst>
            <pc:docMk/>
            <pc:sldMk cId="1286389694" sldId="907"/>
            <ac:spMk id="2" creationId="{18801BC6-DD2D-C1DE-CEB1-24D153A03636}"/>
          </ac:spMkLst>
        </pc:spChg>
      </pc:sldChg>
      <pc:sldChg chg="modSp new mod">
        <pc:chgData name="David George" userId="00d1e6794cfa9047" providerId="LiveId" clId="{376E0658-D910-4232-9B12-AC911D62DB46}" dt="2024-02-27T16:44:45.198" v="406" actId="20577"/>
        <pc:sldMkLst>
          <pc:docMk/>
          <pc:sldMk cId="484292515" sldId="908"/>
        </pc:sldMkLst>
        <pc:spChg chg="mod">
          <ac:chgData name="David George" userId="00d1e6794cfa9047" providerId="LiveId" clId="{376E0658-D910-4232-9B12-AC911D62DB46}" dt="2024-02-27T16:44:45.198" v="406" actId="20577"/>
          <ac:spMkLst>
            <pc:docMk/>
            <pc:sldMk cId="484292515" sldId="908"/>
            <ac:spMk id="2" creationId="{E37F7934-AFCD-A129-DD0C-6604D1239E19}"/>
          </ac:spMkLst>
        </pc:spChg>
      </pc:sldChg>
      <pc:sldChg chg="modSp new mod">
        <pc:chgData name="David George" userId="00d1e6794cfa9047" providerId="LiveId" clId="{376E0658-D910-4232-9B12-AC911D62DB46}" dt="2024-02-27T16:45:06.125" v="431" actId="20577"/>
        <pc:sldMkLst>
          <pc:docMk/>
          <pc:sldMk cId="1601817476" sldId="909"/>
        </pc:sldMkLst>
        <pc:spChg chg="mod">
          <ac:chgData name="David George" userId="00d1e6794cfa9047" providerId="LiveId" clId="{376E0658-D910-4232-9B12-AC911D62DB46}" dt="2024-02-27T16:45:06.125" v="431" actId="20577"/>
          <ac:spMkLst>
            <pc:docMk/>
            <pc:sldMk cId="1601817476" sldId="909"/>
            <ac:spMk id="2" creationId="{B1CDDBA4-2FE0-94FF-6E5A-9B26CD43172E}"/>
          </ac:spMkLst>
        </pc:spChg>
      </pc:sldChg>
      <pc:sldChg chg="modSp new mod">
        <pc:chgData name="David George" userId="00d1e6794cfa9047" providerId="LiveId" clId="{376E0658-D910-4232-9B12-AC911D62DB46}" dt="2024-02-27T16:45:12.470" v="447" actId="20577"/>
        <pc:sldMkLst>
          <pc:docMk/>
          <pc:sldMk cId="4201952805" sldId="910"/>
        </pc:sldMkLst>
        <pc:spChg chg="mod">
          <ac:chgData name="David George" userId="00d1e6794cfa9047" providerId="LiveId" clId="{376E0658-D910-4232-9B12-AC911D62DB46}" dt="2024-02-27T16:45:12.470" v="447" actId="20577"/>
          <ac:spMkLst>
            <pc:docMk/>
            <pc:sldMk cId="4201952805" sldId="910"/>
            <ac:spMk id="2" creationId="{04D96273-B31A-B9C6-AB91-63227A678A83}"/>
          </ac:spMkLst>
        </pc:spChg>
      </pc:sldChg>
      <pc:sldChg chg="modSp new mod">
        <pc:chgData name="David George" userId="00d1e6794cfa9047" providerId="LiveId" clId="{376E0658-D910-4232-9B12-AC911D62DB46}" dt="2024-02-27T16:45:30.193" v="472" actId="5793"/>
        <pc:sldMkLst>
          <pc:docMk/>
          <pc:sldMk cId="716163181" sldId="911"/>
        </pc:sldMkLst>
        <pc:spChg chg="mod">
          <ac:chgData name="David George" userId="00d1e6794cfa9047" providerId="LiveId" clId="{376E0658-D910-4232-9B12-AC911D62DB46}" dt="2024-02-27T16:45:30.193" v="472" actId="5793"/>
          <ac:spMkLst>
            <pc:docMk/>
            <pc:sldMk cId="716163181" sldId="911"/>
            <ac:spMk id="2" creationId="{21149354-AF74-5B37-8070-BE99A0080194}"/>
          </ac:spMkLst>
        </pc:spChg>
      </pc:sldChg>
      <pc:sldChg chg="modSp new mod">
        <pc:chgData name="David George" userId="00d1e6794cfa9047" providerId="LiveId" clId="{376E0658-D910-4232-9B12-AC911D62DB46}" dt="2024-02-27T16:45:50.183" v="490" actId="20577"/>
        <pc:sldMkLst>
          <pc:docMk/>
          <pc:sldMk cId="2751916228" sldId="912"/>
        </pc:sldMkLst>
        <pc:spChg chg="mod">
          <ac:chgData name="David George" userId="00d1e6794cfa9047" providerId="LiveId" clId="{376E0658-D910-4232-9B12-AC911D62DB46}" dt="2024-02-27T16:45:50.183" v="490" actId="20577"/>
          <ac:spMkLst>
            <pc:docMk/>
            <pc:sldMk cId="2751916228" sldId="912"/>
            <ac:spMk id="2" creationId="{7ADFD170-A228-6FD8-9AF9-65A6634B2254}"/>
          </ac:spMkLst>
        </pc:spChg>
      </pc:sldChg>
      <pc:sldChg chg="modSp new mod">
        <pc:chgData name="David George" userId="00d1e6794cfa9047" providerId="LiveId" clId="{376E0658-D910-4232-9B12-AC911D62DB46}" dt="2024-02-27T16:46:48.233" v="519" actId="20577"/>
        <pc:sldMkLst>
          <pc:docMk/>
          <pc:sldMk cId="2223300130" sldId="913"/>
        </pc:sldMkLst>
        <pc:spChg chg="mod">
          <ac:chgData name="David George" userId="00d1e6794cfa9047" providerId="LiveId" clId="{376E0658-D910-4232-9B12-AC911D62DB46}" dt="2024-02-27T16:46:48.233" v="519" actId="20577"/>
          <ac:spMkLst>
            <pc:docMk/>
            <pc:sldMk cId="2223300130" sldId="913"/>
            <ac:spMk id="2" creationId="{E354E542-FC2D-58AB-FD4E-09DD96B7CA02}"/>
          </ac:spMkLst>
        </pc:spChg>
      </pc:sldChg>
      <pc:sldChg chg="modSp new mod">
        <pc:chgData name="David George" userId="00d1e6794cfa9047" providerId="LiveId" clId="{376E0658-D910-4232-9B12-AC911D62DB46}" dt="2024-02-27T16:49:58.154" v="543" actId="20577"/>
        <pc:sldMkLst>
          <pc:docMk/>
          <pc:sldMk cId="3975489232" sldId="914"/>
        </pc:sldMkLst>
        <pc:spChg chg="mod">
          <ac:chgData name="David George" userId="00d1e6794cfa9047" providerId="LiveId" clId="{376E0658-D910-4232-9B12-AC911D62DB46}" dt="2024-02-27T16:49:58.154" v="543" actId="20577"/>
          <ac:spMkLst>
            <pc:docMk/>
            <pc:sldMk cId="3975489232" sldId="914"/>
            <ac:spMk id="2" creationId="{B3665A98-B474-8019-D414-9D398976DCC0}"/>
          </ac:spMkLst>
        </pc:spChg>
      </pc:sldChg>
      <pc:sldChg chg="modSp new mod">
        <pc:chgData name="David George" userId="00d1e6794cfa9047" providerId="LiveId" clId="{376E0658-D910-4232-9B12-AC911D62DB46}" dt="2024-02-27T16:50:06.439" v="568" actId="20577"/>
        <pc:sldMkLst>
          <pc:docMk/>
          <pc:sldMk cId="1172512819" sldId="915"/>
        </pc:sldMkLst>
        <pc:spChg chg="mod">
          <ac:chgData name="David George" userId="00d1e6794cfa9047" providerId="LiveId" clId="{376E0658-D910-4232-9B12-AC911D62DB46}" dt="2024-02-27T16:50:06.439" v="568" actId="20577"/>
          <ac:spMkLst>
            <pc:docMk/>
            <pc:sldMk cId="1172512819" sldId="915"/>
            <ac:spMk id="2" creationId="{3D1F5B6C-8902-AD5C-6A13-913EDC34FB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3077740" cy="471054"/>
          </a:xfrm>
          <a:prstGeom prst="rect">
            <a:avLst/>
          </a:prstGeom>
        </p:spPr>
        <p:txBody>
          <a:bodyPr vert="horz" lIns="98187" tIns="49092" rIns="98187" bIns="4909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108" y="0"/>
            <a:ext cx="3077740" cy="471054"/>
          </a:xfrm>
          <a:prstGeom prst="rect">
            <a:avLst/>
          </a:prstGeom>
        </p:spPr>
        <p:txBody>
          <a:bodyPr vert="horz" lIns="98187" tIns="49092" rIns="98187" bIns="49092" rtlCol="0"/>
          <a:lstStyle>
            <a:lvl1pPr algn="r">
              <a:defRPr sz="1300"/>
            </a:lvl1pPr>
          </a:lstStyle>
          <a:p>
            <a:fld id="{F4C0FD34-0CA9-4A22-86BE-A4C94BDAE55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3" y="8917434"/>
            <a:ext cx="3077740" cy="471052"/>
          </a:xfrm>
          <a:prstGeom prst="rect">
            <a:avLst/>
          </a:prstGeom>
        </p:spPr>
        <p:txBody>
          <a:bodyPr vert="horz" lIns="98187" tIns="49092" rIns="98187" bIns="4909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108" y="8917434"/>
            <a:ext cx="3077740" cy="471052"/>
          </a:xfrm>
          <a:prstGeom prst="rect">
            <a:avLst/>
          </a:prstGeom>
        </p:spPr>
        <p:txBody>
          <a:bodyPr vert="horz" lIns="98187" tIns="49092" rIns="98187" bIns="49092" rtlCol="0" anchor="b"/>
          <a:lstStyle>
            <a:lvl1pPr algn="r">
              <a:defRPr sz="13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5" y="8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/>
          <a:lstStyle>
            <a:lvl1pPr algn="r">
              <a:defRPr sz="1300"/>
            </a:lvl1pPr>
          </a:lstStyle>
          <a:p>
            <a:fld id="{78CD85BF-51BD-4120-92F1-BF5496E29ED0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1173163"/>
            <a:ext cx="506730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0" tIns="47770" rIns="95540" bIns="477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4" y="4517668"/>
            <a:ext cx="5681343" cy="3696851"/>
          </a:xfrm>
          <a:prstGeom prst="rect">
            <a:avLst/>
          </a:prstGeom>
        </p:spPr>
        <p:txBody>
          <a:bodyPr vert="horz" lIns="95540" tIns="47770" rIns="95540" bIns="477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624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5" y="8917624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 anchor="b"/>
          <a:lstStyle>
            <a:lvl1pPr algn="r">
              <a:defRPr sz="13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3AC08-3C62-9D4E-6ADD-31A4011AC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B7AA0D-8F86-FE6A-834C-F678288C23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680E0-145B-6C5B-17FD-E4E15AC2E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74456-93DF-BE0D-2C25-8B281B3D97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3:11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</a:rPr>
              <a:t>11 </a:t>
            </a:r>
            <a:r>
              <a:rPr lang="en-US" b="0" i="0" dirty="0">
                <a:solidFill>
                  <a:srgbClr val="000000"/>
                </a:solidFill>
              </a:rPr>
              <a:t>Here there is not Greek and Jew, circumcised and uncircumcised, barbarian, Scythian, slave, free; but Christ is all, and in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78A7-A6A8-CAED-2564-A85A83B5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13 -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CF983-F617-E5BD-29C9-0EC3C95C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1" dirty="0">
                <a:solidFill>
                  <a:srgbClr val="000000"/>
                </a:solidFill>
                <a:effectLst/>
              </a:rPr>
              <a:t>Now there were in the church at Antioch prophets and teachers, </a:t>
            </a:r>
            <a:r>
              <a:rPr lang="en-US" b="1" i="1" dirty="0">
                <a:solidFill>
                  <a:srgbClr val="000000"/>
                </a:solidFill>
                <a:effectLst/>
              </a:rPr>
              <a:t>Barnabas</a:t>
            </a:r>
            <a:r>
              <a:rPr lang="en-US" b="0" i="1" dirty="0">
                <a:solidFill>
                  <a:srgbClr val="000000"/>
                </a:solidFill>
                <a:effectLst/>
              </a:rPr>
              <a:t>, </a:t>
            </a:r>
            <a:r>
              <a:rPr lang="en-US" b="1" i="1" dirty="0">
                <a:solidFill>
                  <a:srgbClr val="000000"/>
                </a:solidFill>
                <a:effectLst/>
              </a:rPr>
              <a:t>Simeon</a:t>
            </a:r>
            <a:r>
              <a:rPr lang="en-US" b="0" i="1" dirty="0">
                <a:solidFill>
                  <a:srgbClr val="000000"/>
                </a:solidFill>
                <a:effectLst/>
              </a:rPr>
              <a:t> who was called Niger, </a:t>
            </a:r>
            <a:r>
              <a:rPr lang="en-US" b="1" i="1" dirty="0">
                <a:solidFill>
                  <a:srgbClr val="000000"/>
                </a:solidFill>
                <a:effectLst/>
              </a:rPr>
              <a:t>Lucius</a:t>
            </a:r>
            <a:r>
              <a:rPr lang="en-US" b="0" i="1" dirty="0">
                <a:solidFill>
                  <a:srgbClr val="000000"/>
                </a:solidFill>
                <a:effectLst/>
              </a:rPr>
              <a:t> of Cyrene, </a:t>
            </a:r>
            <a:r>
              <a:rPr lang="en-US" b="1" i="1" dirty="0">
                <a:solidFill>
                  <a:srgbClr val="000000"/>
                </a:solidFill>
                <a:effectLst/>
              </a:rPr>
              <a:t>Manaen</a:t>
            </a:r>
            <a:r>
              <a:rPr lang="en-US" b="0" i="1" dirty="0">
                <a:solidFill>
                  <a:srgbClr val="000000"/>
                </a:solidFill>
                <a:effectLst/>
              </a:rPr>
              <a:t> a lifelong friend of Herod the tetrarch, and </a:t>
            </a:r>
            <a:r>
              <a:rPr lang="en-US" b="1" i="1" dirty="0">
                <a:solidFill>
                  <a:srgbClr val="000000"/>
                </a:solidFill>
                <a:effectLst/>
              </a:rPr>
              <a:t>Saul</a:t>
            </a:r>
            <a:r>
              <a:rPr lang="en-US" b="0" i="1" dirty="0">
                <a:solidFill>
                  <a:srgbClr val="000000"/>
                </a:solidFill>
                <a:effectLst/>
              </a:rPr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8348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FBA0A-E334-C22F-F458-5A852F58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13 -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668B-E228-90E7-B7A8-312D8538F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baseline="30000" dirty="0">
                <a:solidFill>
                  <a:srgbClr val="000000"/>
                </a:solidFill>
                <a:effectLst/>
              </a:rPr>
              <a:t>2 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While they were worshiping the Lord and fasting, the Holy Spirit said, “Set apart for me Barnabas and Saul for the work to which I have called them.” </a:t>
            </a:r>
            <a:r>
              <a:rPr lang="en-US" b="1" i="1" baseline="30000" dirty="0">
                <a:solidFill>
                  <a:srgbClr val="000000"/>
                </a:solidFill>
                <a:effectLst/>
              </a:rPr>
              <a:t>3 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Then after fasting and praying they laid their hands on them and sent them off.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8870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9C36-95FA-B681-CB50-EDCE1D85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13 - Cyprus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AB37-E308-5F9D-CD05-C1F2D29C7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Journey</a:t>
            </a:r>
          </a:p>
          <a:p>
            <a:pPr lvl="1"/>
            <a:r>
              <a:rPr lang="en-US" dirty="0"/>
              <a:t>45 AD</a:t>
            </a:r>
          </a:p>
          <a:p>
            <a:pPr lvl="1"/>
            <a:r>
              <a:rPr lang="en-US" dirty="0"/>
              <a:t>Take John Mark with them as a helper</a:t>
            </a:r>
          </a:p>
          <a:p>
            <a:r>
              <a:rPr lang="en-US" dirty="0"/>
              <a:t>Go to Cyprus </a:t>
            </a:r>
          </a:p>
          <a:p>
            <a:pPr lvl="1"/>
            <a:r>
              <a:rPr lang="en-US" dirty="0" err="1"/>
              <a:t>Barnabus’s</a:t>
            </a:r>
            <a:r>
              <a:rPr lang="en-US" dirty="0"/>
              <a:t> homeland</a:t>
            </a:r>
          </a:p>
          <a:p>
            <a:pPr lvl="1"/>
            <a:r>
              <a:rPr lang="en-US" dirty="0"/>
              <a:t>Preached in synagogues</a:t>
            </a:r>
          </a:p>
          <a:p>
            <a:pPr lvl="1"/>
            <a:r>
              <a:rPr lang="en-US" dirty="0"/>
              <a:t>Salamis to </a:t>
            </a:r>
            <a:r>
              <a:rPr lang="en-US" dirty="0" err="1"/>
              <a:t>Paphos</a:t>
            </a:r>
            <a:endParaRPr lang="en-US" dirty="0"/>
          </a:p>
          <a:p>
            <a:r>
              <a:rPr lang="en-US" dirty="0"/>
              <a:t>Confront sorcerer </a:t>
            </a:r>
            <a:r>
              <a:rPr lang="en-US" dirty="0" err="1"/>
              <a:t>Elymas</a:t>
            </a:r>
            <a:r>
              <a:rPr lang="en-US" dirty="0"/>
              <a:t>; Roman proconsul, </a:t>
            </a:r>
            <a:r>
              <a:rPr lang="en-US" dirty="0" err="1"/>
              <a:t>Sergius</a:t>
            </a:r>
            <a:r>
              <a:rPr lang="en-US" dirty="0"/>
              <a:t> Paulus believes</a:t>
            </a:r>
          </a:p>
        </p:txBody>
      </p:sp>
    </p:spTree>
    <p:extLst>
      <p:ext uri="{BB962C8B-B14F-4D97-AF65-F5344CB8AC3E}">
        <p14:creationId xmlns:p14="http://schemas.microsoft.com/office/powerpoint/2010/main" val="921728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AAFF-D750-52E4-16E9-6568FB5F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13 -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649F-980A-AC0F-D312-53DB16FC7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ship to </a:t>
            </a:r>
            <a:r>
              <a:rPr lang="en-US" dirty="0" err="1"/>
              <a:t>Perga</a:t>
            </a:r>
            <a:endParaRPr lang="en-US" dirty="0"/>
          </a:p>
          <a:p>
            <a:pPr lvl="1"/>
            <a:r>
              <a:rPr lang="en-US" dirty="0"/>
              <a:t>Likely shipwrecked, spent a day and night on the water</a:t>
            </a:r>
          </a:p>
          <a:p>
            <a:pPr lvl="1"/>
            <a:r>
              <a:rPr lang="en-US" dirty="0"/>
              <a:t>John Mark leaves them and returns to Jerusalem</a:t>
            </a:r>
          </a:p>
          <a:p>
            <a:r>
              <a:rPr lang="en-US" dirty="0"/>
              <a:t>Take the road to Pisidian Antioch</a:t>
            </a:r>
          </a:p>
        </p:txBody>
      </p:sp>
    </p:spTree>
    <p:extLst>
      <p:ext uri="{BB962C8B-B14F-4D97-AF65-F5344CB8AC3E}">
        <p14:creationId xmlns:p14="http://schemas.microsoft.com/office/powerpoint/2010/main" val="415815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B7011-406A-675E-E8A7-EB9C6429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13 – Pisidian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23085-1492-C9A2-99C3-3544A5F14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Preach in synagogue</a:t>
            </a:r>
          </a:p>
          <a:p>
            <a:pPr lvl="1"/>
            <a:r>
              <a:rPr lang="en-US" dirty="0"/>
              <a:t>Inaugurated during Babylonian captivity</a:t>
            </a:r>
          </a:p>
          <a:p>
            <a:pPr lvl="1"/>
            <a:r>
              <a:rPr lang="en-US" dirty="0"/>
              <a:t>Meet on the Sabbath</a:t>
            </a:r>
          </a:p>
          <a:p>
            <a:r>
              <a:rPr lang="en-US" dirty="0"/>
              <a:t>Acts 13 records sermon for synagogue</a:t>
            </a:r>
          </a:p>
          <a:p>
            <a:r>
              <a:rPr lang="en-US" dirty="0"/>
              <a:t>Next week the whole city gathers to hear</a:t>
            </a:r>
          </a:p>
          <a:p>
            <a:pPr lvl="1"/>
            <a:r>
              <a:rPr lang="en-US" dirty="0"/>
              <a:t>Jews get jealous and reject the message</a:t>
            </a:r>
          </a:p>
          <a:p>
            <a:pPr lvl="1"/>
            <a:r>
              <a:rPr lang="en-US" dirty="0"/>
              <a:t>Paul and Barnabas pivot to Gentiles </a:t>
            </a:r>
          </a:p>
          <a:p>
            <a:r>
              <a:rPr lang="en-US" dirty="0"/>
              <a:t>Many believe; persecution arises</a:t>
            </a:r>
          </a:p>
        </p:txBody>
      </p:sp>
    </p:spTree>
    <p:extLst>
      <p:ext uri="{BB962C8B-B14F-4D97-AF65-F5344CB8AC3E}">
        <p14:creationId xmlns:p14="http://schemas.microsoft.com/office/powerpoint/2010/main" val="3604708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62F2-1D79-535A-4258-CEDFE80F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14 - Iconium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F758F-8AC1-4077-58F0-B33CD6DC4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synagogue, many believe</a:t>
            </a:r>
          </a:p>
          <a:p>
            <a:r>
              <a:rPr lang="en-US" dirty="0"/>
              <a:t>Jews stir up Gentiles against Paul and Barnabas</a:t>
            </a:r>
          </a:p>
          <a:p>
            <a:pPr lvl="1"/>
            <a:r>
              <a:rPr lang="en-US" dirty="0"/>
              <a:t>Plot to stone them</a:t>
            </a:r>
          </a:p>
          <a:p>
            <a:r>
              <a:rPr lang="en-US" dirty="0"/>
              <a:t>Flee to Lystra</a:t>
            </a:r>
          </a:p>
        </p:txBody>
      </p:sp>
    </p:spTree>
    <p:extLst>
      <p:ext uri="{BB962C8B-B14F-4D97-AF65-F5344CB8AC3E}">
        <p14:creationId xmlns:p14="http://schemas.microsoft.com/office/powerpoint/2010/main" val="184532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F0B37-A8C5-A769-7398-360EF3A8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14 - Lystra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A1A6-A4B3-FB93-C1DD-E1F9D532E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Preach to a crowd</a:t>
            </a:r>
          </a:p>
          <a:p>
            <a:pPr lvl="1"/>
            <a:r>
              <a:rPr lang="en-US" dirty="0"/>
              <a:t>A cripple was listening to Paul</a:t>
            </a:r>
          </a:p>
          <a:p>
            <a:pPr lvl="1"/>
            <a:r>
              <a:rPr lang="en-US" dirty="0"/>
              <a:t>Paul commands him to stand and he is healed</a:t>
            </a:r>
          </a:p>
          <a:p>
            <a:r>
              <a:rPr lang="en-US" dirty="0"/>
              <a:t>The crowd declared them Hermes and Zeus</a:t>
            </a:r>
          </a:p>
          <a:p>
            <a:pPr lvl="1"/>
            <a:r>
              <a:rPr lang="en-US" dirty="0"/>
              <a:t>Try to offer sacrifices to them</a:t>
            </a:r>
          </a:p>
          <a:p>
            <a:pPr lvl="1"/>
            <a:r>
              <a:rPr lang="en-US" dirty="0"/>
              <a:t>Paul and Barnabas prevent that</a:t>
            </a:r>
          </a:p>
          <a:p>
            <a:r>
              <a:rPr lang="en-US" dirty="0"/>
              <a:t>Jews from Iconium and Antioch</a:t>
            </a:r>
          </a:p>
          <a:p>
            <a:pPr lvl="1"/>
            <a:r>
              <a:rPr lang="en-US" dirty="0"/>
              <a:t>Stir up the crowd and have Paul stoned and left for dead</a:t>
            </a:r>
          </a:p>
        </p:txBody>
      </p:sp>
    </p:spTree>
    <p:extLst>
      <p:ext uri="{BB962C8B-B14F-4D97-AF65-F5344CB8AC3E}">
        <p14:creationId xmlns:p14="http://schemas.microsoft.com/office/powerpoint/2010/main" val="62780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70A19-4D44-4FB8-40A7-961103BB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14 - </a:t>
            </a:r>
            <a:r>
              <a:rPr lang="en-US" dirty="0" err="1"/>
              <a:t>Derbe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D876-BD5F-CAC2-03FE-F8E702D1E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Briefly described in Acts</a:t>
            </a:r>
          </a:p>
          <a:p>
            <a:r>
              <a:rPr lang="en-US" dirty="0"/>
              <a:t>Many people become disciples</a:t>
            </a:r>
          </a:p>
        </p:txBody>
      </p:sp>
    </p:spTree>
    <p:extLst>
      <p:ext uri="{BB962C8B-B14F-4D97-AF65-F5344CB8AC3E}">
        <p14:creationId xmlns:p14="http://schemas.microsoft.com/office/powerpoint/2010/main" val="2874659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FDE5-04CD-73E9-409F-039DF5E94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14 – Returning to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5EA0-E113-78BA-ACC9-3B612ACCC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and Barnabas return</a:t>
            </a:r>
          </a:p>
          <a:p>
            <a:pPr lvl="1"/>
            <a:r>
              <a:rPr lang="en-US" dirty="0"/>
              <a:t>Back through Lystra, Iconium, Pisidian Antioch, </a:t>
            </a:r>
            <a:r>
              <a:rPr lang="en-US" dirty="0" err="1"/>
              <a:t>Perga</a:t>
            </a:r>
            <a:endParaRPr lang="en-US" dirty="0"/>
          </a:p>
          <a:p>
            <a:pPr lvl="1"/>
            <a:r>
              <a:rPr lang="en-US" dirty="0"/>
              <a:t>Appointing Elders in the churches</a:t>
            </a:r>
          </a:p>
          <a:p>
            <a:pPr lvl="1"/>
            <a:r>
              <a:rPr lang="en-US" dirty="0"/>
              <a:t>Sail from </a:t>
            </a:r>
            <a:r>
              <a:rPr lang="en-US" dirty="0" err="1"/>
              <a:t>Attalia</a:t>
            </a:r>
            <a:r>
              <a:rPr lang="en-US" dirty="0"/>
              <a:t> to Antioch</a:t>
            </a:r>
          </a:p>
          <a:p>
            <a:r>
              <a:rPr lang="en-US" dirty="0"/>
              <a:t>Report in Antioch what God did</a:t>
            </a:r>
          </a:p>
          <a:p>
            <a:pPr lvl="1"/>
            <a:r>
              <a:rPr lang="en-US" dirty="0"/>
              <a:t>Stay in Antioch for 5 years</a:t>
            </a:r>
          </a:p>
        </p:txBody>
      </p:sp>
    </p:spTree>
    <p:extLst>
      <p:ext uri="{BB962C8B-B14F-4D97-AF65-F5344CB8AC3E}">
        <p14:creationId xmlns:p14="http://schemas.microsoft.com/office/powerpoint/2010/main" val="400312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57B5-DB15-8AE0-8F38-30CDAB2D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15 – Circumcision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4B390-F823-BA6A-2296-9BB0EBF09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Judean believers arrive</a:t>
            </a:r>
          </a:p>
          <a:p>
            <a:pPr lvl="1"/>
            <a:r>
              <a:rPr lang="en-US" dirty="0"/>
              <a:t>Preach circumcision and customs of Moses</a:t>
            </a:r>
          </a:p>
          <a:p>
            <a:r>
              <a:rPr lang="en-US" dirty="0"/>
              <a:t>Dispute with Paul and Barnabas</a:t>
            </a:r>
          </a:p>
          <a:p>
            <a:r>
              <a:rPr lang="en-US" dirty="0"/>
              <a:t>Decide to travel to Jerusalem</a:t>
            </a:r>
          </a:p>
          <a:p>
            <a:pPr lvl="1"/>
            <a:r>
              <a:rPr lang="en-US" dirty="0"/>
              <a:t>Have the apostles and elders decide the matter</a:t>
            </a:r>
          </a:p>
        </p:txBody>
      </p:sp>
    </p:spTree>
    <p:extLst>
      <p:ext uri="{BB962C8B-B14F-4D97-AF65-F5344CB8AC3E}">
        <p14:creationId xmlns:p14="http://schemas.microsoft.com/office/powerpoint/2010/main" val="375372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9FDA-B102-4C1E-BB83-F286E4F7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17:26-27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4D74-193D-E1BD-9A63-6B81208D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</a:rPr>
              <a:t>26 </a:t>
            </a:r>
            <a:r>
              <a:rPr lang="en-US" b="0" i="0" dirty="0">
                <a:solidFill>
                  <a:srgbClr val="000000"/>
                </a:solidFill>
              </a:rPr>
              <a:t>And he made from one man every nation of mankind to live on all the face of the earth, having determined allotted periods and the boundaries of their dwelling place, </a:t>
            </a:r>
            <a:r>
              <a:rPr lang="en-US" b="1" i="0" baseline="30000" dirty="0">
                <a:solidFill>
                  <a:srgbClr val="000000"/>
                </a:solidFill>
              </a:rPr>
              <a:t>27 </a:t>
            </a:r>
            <a:r>
              <a:rPr lang="en-US" b="0" i="0" dirty="0">
                <a:solidFill>
                  <a:srgbClr val="000000"/>
                </a:solidFill>
              </a:rPr>
              <a:t>that they should seek God, and perhaps feel their way toward him and find him. Yet he is actually not far from each one of us,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6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46BF-A1C2-DD5E-A4EF-2219DF8B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15 – Council of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C61D7-3C1E-FE96-67E2-006333B3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52 AD</a:t>
            </a:r>
          </a:p>
          <a:p>
            <a:r>
              <a:rPr lang="en-US" dirty="0"/>
              <a:t>At Issue:  Do the Gentiles have to follow customs of Moses in order to receive salvation.</a:t>
            </a:r>
          </a:p>
          <a:p>
            <a:r>
              <a:rPr lang="en-US" dirty="0"/>
              <a:t>Peter recounts his episode with Cornelius</a:t>
            </a:r>
          </a:p>
          <a:p>
            <a:pPr lvl="1"/>
            <a:r>
              <a:rPr lang="en-US" dirty="0"/>
              <a:t>God made no distinction between Jew and Gentile</a:t>
            </a:r>
          </a:p>
          <a:p>
            <a:pPr lvl="1"/>
            <a:r>
              <a:rPr lang="en-US" dirty="0"/>
              <a:t>Holy Spirit was given to them showing God’s acceptance</a:t>
            </a:r>
          </a:p>
          <a:p>
            <a:r>
              <a:rPr lang="en-US" dirty="0"/>
              <a:t>James confirms this issues a judgement</a:t>
            </a:r>
          </a:p>
          <a:p>
            <a:pPr lvl="1"/>
            <a:r>
              <a:rPr lang="en-US" dirty="0"/>
              <a:t>We should not make it difficult for Gentiles</a:t>
            </a:r>
          </a:p>
        </p:txBody>
      </p:sp>
    </p:spTree>
    <p:extLst>
      <p:ext uri="{BB962C8B-B14F-4D97-AF65-F5344CB8AC3E}">
        <p14:creationId xmlns:p14="http://schemas.microsoft.com/office/powerpoint/2010/main" val="862004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9576-21FB-0A68-F556-E972212E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15 – Council of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42494-EE0D-F31A-C4B0-B0F917FD5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a letter to Antioch</a:t>
            </a:r>
          </a:p>
          <a:p>
            <a:r>
              <a:rPr lang="en-US" dirty="0"/>
              <a:t>Four stipulations</a:t>
            </a:r>
          </a:p>
          <a:p>
            <a:pPr lvl="1"/>
            <a:r>
              <a:rPr lang="en-US" dirty="0"/>
              <a:t>Abstain from food sacrificed to idols</a:t>
            </a:r>
          </a:p>
          <a:p>
            <a:pPr lvl="1"/>
            <a:r>
              <a:rPr lang="en-US" dirty="0"/>
              <a:t>Abstain from blood</a:t>
            </a:r>
          </a:p>
          <a:p>
            <a:pPr lvl="1"/>
            <a:r>
              <a:rPr lang="en-US" dirty="0"/>
              <a:t>Abstain from meat of strangled animals</a:t>
            </a:r>
          </a:p>
          <a:p>
            <a:pPr lvl="1"/>
            <a:r>
              <a:rPr lang="en-US" dirty="0"/>
              <a:t>Avoid sexual immorality</a:t>
            </a:r>
          </a:p>
        </p:txBody>
      </p:sp>
    </p:spTree>
    <p:extLst>
      <p:ext uri="{BB962C8B-B14F-4D97-AF65-F5344CB8AC3E}">
        <p14:creationId xmlns:p14="http://schemas.microsoft.com/office/powerpoint/2010/main" val="1395208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1AA0D-C28A-908E-FA0C-1052E11F8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15 – Return to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39EAD-ADFE-EB17-49EA-724542BC0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Silas and Judas sent to verbally confirm the letter</a:t>
            </a:r>
          </a:p>
          <a:p>
            <a:pPr lvl="1"/>
            <a:r>
              <a:rPr lang="en-US" dirty="0"/>
              <a:t>Return to Antioch with Paul and Barnabas</a:t>
            </a:r>
          </a:p>
          <a:p>
            <a:pPr lvl="1"/>
            <a:r>
              <a:rPr lang="en-US" dirty="0"/>
              <a:t>Prophets and leaders among the disciples in Jerusalem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Later Peter visits Antioch</a:t>
            </a:r>
          </a:p>
          <a:p>
            <a:pPr lvl="2"/>
            <a:r>
              <a:rPr lang="en-US" dirty="0"/>
              <a:t>Doesn’t associate with Gentiles</a:t>
            </a:r>
          </a:p>
          <a:p>
            <a:pPr lvl="2"/>
            <a:r>
              <a:rPr lang="en-US" dirty="0"/>
              <a:t>Barnabas even withdraws</a:t>
            </a:r>
          </a:p>
          <a:p>
            <a:pPr lvl="2"/>
            <a:r>
              <a:rPr lang="en-US" dirty="0"/>
              <a:t>Paul rebukes Peter publicly</a:t>
            </a:r>
          </a:p>
        </p:txBody>
      </p:sp>
    </p:spTree>
    <p:extLst>
      <p:ext uri="{BB962C8B-B14F-4D97-AF65-F5344CB8AC3E}">
        <p14:creationId xmlns:p14="http://schemas.microsoft.com/office/powerpoint/2010/main" val="897232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BEFB5-4B1B-9365-D170-E1F988274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Galatians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EE42-0848-8702-F2ED-633B12D79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just after Council of Jerusalem</a:t>
            </a:r>
          </a:p>
          <a:p>
            <a:pPr lvl="1"/>
            <a:r>
              <a:rPr lang="en-US" dirty="0"/>
              <a:t>Before Paul’s 2</a:t>
            </a:r>
            <a:r>
              <a:rPr lang="en-US" baseline="30000" dirty="0"/>
              <a:t>nd</a:t>
            </a:r>
            <a:r>
              <a:rPr lang="en-US" dirty="0"/>
              <a:t> Journey</a:t>
            </a:r>
          </a:p>
          <a:p>
            <a:r>
              <a:rPr lang="en-US" dirty="0"/>
              <a:t>Addressed to Galatian churches</a:t>
            </a:r>
          </a:p>
          <a:p>
            <a:pPr lvl="1"/>
            <a:r>
              <a:rPr lang="en-US" dirty="0"/>
              <a:t>Pisidian Antioch</a:t>
            </a:r>
          </a:p>
          <a:p>
            <a:pPr lvl="1"/>
            <a:r>
              <a:rPr lang="en-US" dirty="0"/>
              <a:t>Iconium</a:t>
            </a:r>
          </a:p>
          <a:p>
            <a:pPr lvl="1"/>
            <a:r>
              <a:rPr lang="en-US" dirty="0"/>
              <a:t>Lystra </a:t>
            </a:r>
          </a:p>
          <a:p>
            <a:pPr lvl="1"/>
            <a:r>
              <a:rPr lang="en-US" dirty="0" err="1"/>
              <a:t>Derbe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7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7254-4FA4-3010-3570-91EB3DC1F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Galatians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A4B5B-24B7-9B88-F55F-5512931A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Counters the preachers of circumcision</a:t>
            </a:r>
          </a:p>
          <a:p>
            <a:r>
              <a:rPr lang="en-US" dirty="0"/>
              <a:t>Central message Galatians 2:16</a:t>
            </a:r>
          </a:p>
          <a:p>
            <a:pPr marL="0" indent="0">
              <a:buNone/>
            </a:pPr>
            <a:r>
              <a:rPr lang="en-US" b="1" i="1" baseline="3000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yet we know that a person is not justified by works of the law but through faith in Jesus Christ”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4980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627B-1633-AC55-5A23-DEF1A2B4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15 – Separate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0AEA6-B2C7-2713-9038-C4A56805C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Journey</a:t>
            </a:r>
          </a:p>
          <a:p>
            <a:pPr lvl="1"/>
            <a:r>
              <a:rPr lang="en-US" dirty="0"/>
              <a:t>53 AD</a:t>
            </a:r>
          </a:p>
          <a:p>
            <a:r>
              <a:rPr lang="en-US" dirty="0"/>
              <a:t>Dispute over John Mark arises</a:t>
            </a:r>
          </a:p>
          <a:p>
            <a:pPr lvl="1"/>
            <a:r>
              <a:rPr lang="en-US" dirty="0"/>
              <a:t>Barnabas wants to take him</a:t>
            </a:r>
          </a:p>
          <a:p>
            <a:pPr lvl="1"/>
            <a:r>
              <a:rPr lang="en-US" dirty="0"/>
              <a:t>Paul does not – Mark had deserted them</a:t>
            </a:r>
          </a:p>
          <a:p>
            <a:r>
              <a:rPr lang="en-US" dirty="0"/>
              <a:t>Split up</a:t>
            </a:r>
          </a:p>
          <a:p>
            <a:pPr lvl="1"/>
            <a:r>
              <a:rPr lang="en-US" dirty="0"/>
              <a:t>Barnabas and Mark go to Cyprus</a:t>
            </a:r>
          </a:p>
          <a:p>
            <a:pPr lvl="1"/>
            <a:r>
              <a:rPr lang="en-US" dirty="0"/>
              <a:t>Paul and Silas go to Galatia</a:t>
            </a:r>
          </a:p>
        </p:txBody>
      </p:sp>
    </p:spTree>
    <p:extLst>
      <p:ext uri="{BB962C8B-B14F-4D97-AF65-F5344CB8AC3E}">
        <p14:creationId xmlns:p14="http://schemas.microsoft.com/office/powerpoint/2010/main" val="4280957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A28B-C11E-FDF6-DB87-20332A5E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16 – Galatia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B898E-F772-97C6-090E-0406AADE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Traveled through Syria and Cilicia</a:t>
            </a:r>
          </a:p>
          <a:p>
            <a:pPr lvl="1"/>
            <a:r>
              <a:rPr lang="en-US" dirty="0"/>
              <a:t>Strengthening churches</a:t>
            </a:r>
          </a:p>
          <a:p>
            <a:r>
              <a:rPr lang="en-US" dirty="0"/>
              <a:t>Visit </a:t>
            </a:r>
            <a:r>
              <a:rPr lang="en-US" dirty="0" err="1"/>
              <a:t>Derbe</a:t>
            </a:r>
            <a:endParaRPr lang="en-US" dirty="0"/>
          </a:p>
          <a:p>
            <a:r>
              <a:rPr lang="en-US" dirty="0"/>
              <a:t>Visit Lystra</a:t>
            </a:r>
          </a:p>
          <a:p>
            <a:pPr lvl="1"/>
            <a:r>
              <a:rPr lang="en-US" dirty="0"/>
              <a:t>Pick up Timothy as a helper – circumcises him </a:t>
            </a:r>
          </a:p>
          <a:p>
            <a:pPr lvl="1"/>
            <a:r>
              <a:rPr lang="en-US" dirty="0"/>
              <a:t>Deliver the decision of the Jerusalem Council</a:t>
            </a:r>
          </a:p>
          <a:p>
            <a:r>
              <a:rPr lang="en-US" dirty="0"/>
              <a:t>Deliver the decision of the Jerusalem Council</a:t>
            </a:r>
          </a:p>
        </p:txBody>
      </p:sp>
    </p:spTree>
    <p:extLst>
      <p:ext uri="{BB962C8B-B14F-4D97-AF65-F5344CB8AC3E}">
        <p14:creationId xmlns:p14="http://schemas.microsoft.com/office/powerpoint/2010/main" val="8909998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1BC6-DD2D-C1DE-CEB1-24D153A0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16 – Macedonian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9A04-1AE7-073C-3249-C59E27E9D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Travel to Troas</a:t>
            </a:r>
          </a:p>
          <a:p>
            <a:pPr lvl="1"/>
            <a:r>
              <a:rPr lang="en-US" dirty="0"/>
              <a:t>Bypass Asia, </a:t>
            </a:r>
            <a:r>
              <a:rPr lang="en-US" dirty="0" err="1"/>
              <a:t>Mysia</a:t>
            </a:r>
            <a:r>
              <a:rPr lang="en-US" dirty="0"/>
              <a:t> &amp; Bithynia</a:t>
            </a:r>
          </a:p>
          <a:p>
            <a:pPr lvl="1"/>
            <a:r>
              <a:rPr lang="en-US" dirty="0"/>
              <a:t>Luke joins them in Troas</a:t>
            </a:r>
          </a:p>
          <a:p>
            <a:r>
              <a:rPr lang="en-US" dirty="0"/>
              <a:t>Paul has a vision of a Macedonian man calling him</a:t>
            </a:r>
          </a:p>
          <a:p>
            <a:r>
              <a:rPr lang="en-US" dirty="0"/>
              <a:t>Left for Macedonia by ship</a:t>
            </a:r>
          </a:p>
        </p:txBody>
      </p:sp>
    </p:spTree>
    <p:extLst>
      <p:ext uri="{BB962C8B-B14F-4D97-AF65-F5344CB8AC3E}">
        <p14:creationId xmlns:p14="http://schemas.microsoft.com/office/powerpoint/2010/main" val="1286389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F7934-AFCD-A129-DD0C-6604D123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16 - Philippi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EC8E-F845-934A-68E2-104AFDE6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synagogue</a:t>
            </a:r>
          </a:p>
          <a:p>
            <a:pPr lvl="1"/>
            <a:r>
              <a:rPr lang="en-US" dirty="0"/>
              <a:t>Very few Jews in the city</a:t>
            </a:r>
          </a:p>
          <a:p>
            <a:r>
              <a:rPr lang="en-US" dirty="0"/>
              <a:t>Go to a place of prayer</a:t>
            </a:r>
          </a:p>
          <a:p>
            <a:pPr lvl="1"/>
            <a:r>
              <a:rPr lang="en-US" dirty="0"/>
              <a:t>Meet Lydia and she believes </a:t>
            </a:r>
          </a:p>
          <a:p>
            <a:r>
              <a:rPr lang="en-US" dirty="0"/>
              <a:t>Drives a demon out of fortune telling girl</a:t>
            </a:r>
          </a:p>
          <a:p>
            <a:pPr lvl="1"/>
            <a:r>
              <a:rPr lang="en-US" dirty="0"/>
              <a:t>Get imprisoned; jailer gets saved</a:t>
            </a:r>
          </a:p>
          <a:p>
            <a:r>
              <a:rPr lang="en-US" dirty="0"/>
              <a:t>Released and sent away</a:t>
            </a:r>
          </a:p>
          <a:p>
            <a:pPr lvl="1"/>
            <a:r>
              <a:rPr lang="en-US" dirty="0"/>
              <a:t>Luke stays </a:t>
            </a:r>
            <a:r>
              <a:rPr lang="en-US"/>
              <a:t>in Philippi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92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DDBA4-2FE0-94FF-6E5A-9B26CD43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17 - Thessalonica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2956-6B62-B541-FC87-630B8943A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the synagogue for 3 Sabbaths</a:t>
            </a:r>
          </a:p>
          <a:p>
            <a:pPr lvl="1"/>
            <a:r>
              <a:rPr lang="en-US" dirty="0"/>
              <a:t>Many believe</a:t>
            </a:r>
          </a:p>
          <a:p>
            <a:r>
              <a:rPr lang="en-US" dirty="0"/>
              <a:t>Jews form a mob and start a riot</a:t>
            </a:r>
          </a:p>
          <a:p>
            <a:pPr lvl="1"/>
            <a:r>
              <a:rPr lang="en-US" dirty="0"/>
              <a:t>Can’t find Paul and Silas</a:t>
            </a:r>
          </a:p>
          <a:p>
            <a:pPr lvl="1"/>
            <a:r>
              <a:rPr lang="en-US" dirty="0"/>
              <a:t>Take Jason to the city officials</a:t>
            </a:r>
          </a:p>
          <a:p>
            <a:pPr lvl="1"/>
            <a:r>
              <a:rPr lang="en-US" dirty="0"/>
              <a:t>Jason posts bond and is released</a:t>
            </a:r>
          </a:p>
          <a:p>
            <a:r>
              <a:rPr lang="en-US" dirty="0"/>
              <a:t>Paul and Silas leave during the night</a:t>
            </a:r>
          </a:p>
        </p:txBody>
      </p:sp>
    </p:spTree>
    <p:extLst>
      <p:ext uri="{BB962C8B-B14F-4D97-AF65-F5344CB8AC3E}">
        <p14:creationId xmlns:p14="http://schemas.microsoft.com/office/powerpoint/2010/main" val="160181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6273-B31A-B9C6-AB91-63227A67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17 - Berea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CA7A0-2942-8754-F2E8-40536A758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Preach in the synagogue</a:t>
            </a:r>
          </a:p>
          <a:p>
            <a:pPr lvl="1"/>
            <a:r>
              <a:rPr lang="en-US" dirty="0"/>
              <a:t>Bereans eagerly listen</a:t>
            </a:r>
          </a:p>
          <a:p>
            <a:pPr lvl="1"/>
            <a:r>
              <a:rPr lang="en-US" dirty="0"/>
              <a:t>Search the Scriptures to verify the word</a:t>
            </a:r>
          </a:p>
          <a:p>
            <a:pPr lvl="1"/>
            <a:r>
              <a:rPr lang="en-US" dirty="0"/>
              <a:t>Many Jews and Greeks believe</a:t>
            </a:r>
          </a:p>
          <a:p>
            <a:r>
              <a:rPr lang="en-US" dirty="0" err="1"/>
              <a:t>Thessalonican</a:t>
            </a:r>
            <a:r>
              <a:rPr lang="en-US" dirty="0"/>
              <a:t> Jews stir up the city</a:t>
            </a:r>
          </a:p>
          <a:p>
            <a:pPr lvl="1"/>
            <a:r>
              <a:rPr lang="en-US" dirty="0"/>
              <a:t>Paul got sent to Athens by ship by the brothers</a:t>
            </a:r>
          </a:p>
          <a:p>
            <a:pPr lvl="1"/>
            <a:r>
              <a:rPr lang="en-US" dirty="0"/>
              <a:t>Timothy and Silas remain in Berea</a:t>
            </a:r>
          </a:p>
          <a:p>
            <a:pPr lvl="1"/>
            <a:r>
              <a:rPr lang="en-US" dirty="0"/>
              <a:t>Paul requests that they join him soon</a:t>
            </a:r>
          </a:p>
        </p:txBody>
      </p:sp>
    </p:spTree>
    <p:extLst>
      <p:ext uri="{BB962C8B-B14F-4D97-AF65-F5344CB8AC3E}">
        <p14:creationId xmlns:p14="http://schemas.microsoft.com/office/powerpoint/2010/main" val="4201952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9354-AF74-5B37-8070-BE99A008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17 – Athens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928F-0590-0A6C-E3BC-40A18B5C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54 AD</a:t>
            </a:r>
          </a:p>
          <a:p>
            <a:r>
              <a:rPr lang="en-US" dirty="0"/>
              <a:t>Paul reasoned in the synagogue and market</a:t>
            </a:r>
          </a:p>
          <a:p>
            <a:r>
              <a:rPr lang="en-US" dirty="0"/>
              <a:t>Invited to the Areopagus</a:t>
            </a:r>
          </a:p>
          <a:p>
            <a:pPr lvl="1"/>
            <a:r>
              <a:rPr lang="en-US" dirty="0"/>
              <a:t>Give unique message to Athenians</a:t>
            </a:r>
          </a:p>
          <a:p>
            <a:pPr lvl="1"/>
            <a:r>
              <a:rPr lang="en-US" dirty="0"/>
              <a:t>A few believe</a:t>
            </a:r>
          </a:p>
        </p:txBody>
      </p:sp>
    </p:spTree>
    <p:extLst>
      <p:ext uri="{BB962C8B-B14F-4D97-AF65-F5344CB8AC3E}">
        <p14:creationId xmlns:p14="http://schemas.microsoft.com/office/powerpoint/2010/main" val="716163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D170-A228-6FD8-9AF9-65A6634B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18 - Corinth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14F9-27B4-CA79-ABB3-F475B3BDE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meets Priscilla and Aquila</a:t>
            </a:r>
          </a:p>
          <a:p>
            <a:pPr lvl="1"/>
            <a:r>
              <a:rPr lang="en-US" dirty="0"/>
              <a:t>Exiled from Rome by Claudius with all Jews</a:t>
            </a:r>
          </a:p>
          <a:p>
            <a:pPr lvl="1"/>
            <a:r>
              <a:rPr lang="en-US" dirty="0"/>
              <a:t>Tentmakers by trade like Paul</a:t>
            </a:r>
          </a:p>
          <a:p>
            <a:r>
              <a:rPr lang="en-US" dirty="0"/>
              <a:t>Silas and Timothy rejoin Paul</a:t>
            </a:r>
          </a:p>
          <a:p>
            <a:r>
              <a:rPr lang="en-US" dirty="0"/>
              <a:t>Preached in the synagogue each Sabbath</a:t>
            </a:r>
          </a:p>
          <a:p>
            <a:pPr lvl="1"/>
            <a:r>
              <a:rPr lang="en-US" dirty="0"/>
              <a:t>Jews oppose him, devotes himself to Gentiles</a:t>
            </a:r>
          </a:p>
          <a:p>
            <a:r>
              <a:rPr lang="en-US" dirty="0"/>
              <a:t>Stays in Corinth for 18 months</a:t>
            </a:r>
          </a:p>
        </p:txBody>
      </p:sp>
    </p:spTree>
    <p:extLst>
      <p:ext uri="{BB962C8B-B14F-4D97-AF65-F5344CB8AC3E}">
        <p14:creationId xmlns:p14="http://schemas.microsoft.com/office/powerpoint/2010/main" val="2751916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9741-C9B6-0079-0629-A5A4238F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18 - Corinth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09A8-31FC-E9BF-85C0-B9E35EC54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Jews take Paul to court</a:t>
            </a:r>
          </a:p>
          <a:p>
            <a:pPr lvl="1"/>
            <a:r>
              <a:rPr lang="en-US" dirty="0"/>
              <a:t>Gallio proconsul of Achaia</a:t>
            </a:r>
          </a:p>
          <a:p>
            <a:r>
              <a:rPr lang="en-US" dirty="0"/>
              <a:t>Gallio refuses to settle the dispute</a:t>
            </a:r>
          </a:p>
          <a:p>
            <a:pPr lvl="1"/>
            <a:r>
              <a:rPr lang="en-US" dirty="0"/>
              <a:t>Jews beat Sosthenes the synagogue ruler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36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5A98-B474-8019-D414-9D398976D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I Thessalonians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8CF89-20B4-16FB-961C-81848971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54 AD</a:t>
            </a:r>
          </a:p>
          <a:p>
            <a:r>
              <a:rPr lang="en-US" dirty="0"/>
              <a:t>Addresses questions concerning the 2</a:t>
            </a:r>
            <a:r>
              <a:rPr lang="en-US" baseline="30000" dirty="0"/>
              <a:t>nd</a:t>
            </a:r>
            <a:r>
              <a:rPr lang="en-US" dirty="0"/>
              <a:t> coming of Christ</a:t>
            </a:r>
          </a:p>
        </p:txBody>
      </p:sp>
    </p:spTree>
    <p:extLst>
      <p:ext uri="{BB962C8B-B14F-4D97-AF65-F5344CB8AC3E}">
        <p14:creationId xmlns:p14="http://schemas.microsoft.com/office/powerpoint/2010/main" val="39754892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5B6C-8902-AD5C-6A13-913EDC34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II Thessalonians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B53C8-E556-D906-6469-988924942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54 AD</a:t>
            </a:r>
          </a:p>
          <a:p>
            <a:pPr lvl="1"/>
            <a:r>
              <a:rPr lang="en-US" dirty="0"/>
              <a:t>Shortly after the first letter</a:t>
            </a:r>
          </a:p>
          <a:p>
            <a:r>
              <a:rPr lang="en-US" dirty="0"/>
              <a:t>Follow-up questions about the End</a:t>
            </a:r>
          </a:p>
          <a:p>
            <a:r>
              <a:rPr lang="en-US" dirty="0"/>
              <a:t>Warned them against idleness</a:t>
            </a:r>
          </a:p>
        </p:txBody>
      </p:sp>
    </p:spTree>
    <p:extLst>
      <p:ext uri="{BB962C8B-B14F-4D97-AF65-F5344CB8AC3E}">
        <p14:creationId xmlns:p14="http://schemas.microsoft.com/office/powerpoint/2010/main" val="11725128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E542-FC2D-58AB-FD4E-09DD96B7C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18 – Return to Antioch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51E3-ABB2-A83F-0EA3-FF62D13F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Sailed to Ephesus with Priscilla and Aquila</a:t>
            </a:r>
          </a:p>
          <a:p>
            <a:r>
              <a:rPr lang="en-US" dirty="0"/>
              <a:t>Continued on to Antioch (via Caesarea)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0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Testament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Inter-</a:t>
            </a:r>
            <a:r>
              <a:rPr lang="en-US" err="1">
                <a:solidFill>
                  <a:schemeClr val="bg1">
                    <a:lumMod val="75000"/>
                  </a:schemeClr>
                </a:solidFill>
              </a:rPr>
              <a:t>Testamental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 Era</a:t>
            </a:r>
          </a:p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Life of Jesus</a:t>
            </a:r>
          </a:p>
          <a:p>
            <a:r>
              <a:rPr lang="en-US" b="1"/>
              <a:t>Acts of the Apostles</a:t>
            </a:r>
          </a:p>
          <a:p>
            <a:r>
              <a:rPr lang="en-US"/>
              <a:t>Church History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Acts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Jerusalem – Feb 18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Judea &amp; Samaria – Feb 25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</a:p>
          <a:p>
            <a:r>
              <a:rPr lang="en-US" dirty="0"/>
              <a:t>The Ends of the Earth I – Mar 3</a:t>
            </a:r>
            <a:r>
              <a:rPr lang="en-US" baseline="30000" dirty="0"/>
              <a:t>rd</a:t>
            </a:r>
            <a:endParaRPr lang="en-US" dirty="0"/>
          </a:p>
          <a:p>
            <a:r>
              <a:rPr lang="en-US" dirty="0"/>
              <a:t>The Ends of the Earth II – Mar 10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i="1" dirty="0"/>
              <a:t>TYR ’24 – Mar 17</a:t>
            </a:r>
            <a:r>
              <a:rPr lang="en-US" i="1" baseline="30000" dirty="0"/>
              <a:t>th</a:t>
            </a:r>
            <a:endParaRPr lang="en-US" i="1" dirty="0"/>
          </a:p>
          <a:p>
            <a:r>
              <a:rPr lang="en-US" dirty="0"/>
              <a:t>Paul’s Ministry Post-Acts – Mar 24th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Books of the 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Matthew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Mark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Luke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John</a:t>
            </a:r>
          </a:p>
          <a:p>
            <a:r>
              <a:rPr lang="en-US" sz="2000" b="1" dirty="0"/>
              <a:t>Acts</a:t>
            </a:r>
          </a:p>
          <a:p>
            <a:r>
              <a:rPr lang="en-US" sz="2000" dirty="0"/>
              <a:t>Romans</a:t>
            </a:r>
          </a:p>
          <a:p>
            <a:r>
              <a:rPr lang="en-US" sz="2000" dirty="0"/>
              <a:t>I Corinthians</a:t>
            </a:r>
          </a:p>
          <a:p>
            <a:r>
              <a:rPr lang="en-US" sz="2000" dirty="0"/>
              <a:t>II Corinthians</a:t>
            </a:r>
          </a:p>
          <a:p>
            <a:r>
              <a:rPr lang="en-US" sz="2000" b="1" dirty="0"/>
              <a:t>Galatians</a:t>
            </a:r>
          </a:p>
          <a:p>
            <a:r>
              <a:rPr lang="en-US" sz="2000" dirty="0"/>
              <a:t>Ephesians</a:t>
            </a:r>
          </a:p>
          <a:p>
            <a:r>
              <a:rPr lang="en-US" sz="2000" dirty="0"/>
              <a:t>Philippians</a:t>
            </a:r>
          </a:p>
          <a:p>
            <a:r>
              <a:rPr lang="en-US" sz="2000" dirty="0"/>
              <a:t>Colossians</a:t>
            </a:r>
          </a:p>
          <a:p>
            <a:r>
              <a:rPr lang="en-US" sz="2000" b="1" dirty="0"/>
              <a:t>I Thessalonians</a:t>
            </a:r>
          </a:p>
          <a:p>
            <a:r>
              <a:rPr lang="en-US" sz="2000" b="1" dirty="0"/>
              <a:t>II Thessalonians</a:t>
            </a:r>
          </a:p>
          <a:p>
            <a:r>
              <a:rPr lang="en-US" sz="2000" dirty="0"/>
              <a:t>I Timothy</a:t>
            </a:r>
          </a:p>
          <a:p>
            <a:r>
              <a:rPr lang="en-US" sz="2000" dirty="0"/>
              <a:t>II Timothy</a:t>
            </a:r>
          </a:p>
          <a:p>
            <a:r>
              <a:rPr lang="en-US" sz="2000" dirty="0"/>
              <a:t>Titus</a:t>
            </a:r>
          </a:p>
          <a:p>
            <a:r>
              <a:rPr lang="en-US" sz="2000" dirty="0"/>
              <a:t>Philemon</a:t>
            </a:r>
          </a:p>
          <a:p>
            <a:r>
              <a:rPr lang="en-US" sz="2000" dirty="0"/>
              <a:t>Hebrews</a:t>
            </a:r>
          </a:p>
          <a:p>
            <a:r>
              <a:rPr lang="en-US" sz="2000" dirty="0"/>
              <a:t>James</a:t>
            </a:r>
          </a:p>
          <a:p>
            <a:r>
              <a:rPr lang="en-US" sz="2000" dirty="0"/>
              <a:t>I Peter</a:t>
            </a:r>
          </a:p>
          <a:p>
            <a:r>
              <a:rPr lang="en-US" sz="2000" dirty="0"/>
              <a:t>II Peter</a:t>
            </a:r>
          </a:p>
          <a:p>
            <a:r>
              <a:rPr lang="en-US" sz="2000" dirty="0"/>
              <a:t>I John</a:t>
            </a:r>
          </a:p>
          <a:p>
            <a:r>
              <a:rPr lang="en-US" sz="2000" dirty="0"/>
              <a:t>II John</a:t>
            </a:r>
          </a:p>
          <a:p>
            <a:r>
              <a:rPr lang="en-US" sz="2000" dirty="0"/>
              <a:t>III John</a:t>
            </a:r>
          </a:p>
          <a:p>
            <a:r>
              <a:rPr lang="en-US" sz="2000" dirty="0"/>
              <a:t>Jude</a:t>
            </a:r>
          </a:p>
          <a:p>
            <a:r>
              <a:rPr lang="en-US" sz="2000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FB62-57D2-3F53-3B85-854E94953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11C9-3403-FB8B-4A04-73F601A5A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Ends of the Earth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8EC27-C132-61FD-4E08-427BCF17D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8D306-F00A-C2C9-586D-1A35016C2581}"/>
              </a:ext>
            </a:extLst>
          </p:cNvPr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5177D-B3CB-4A06-25AC-00BE1A4B1F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96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18EF-B5A0-1F69-5381-87892B5A0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8AB85-B7D7-34A7-DC88-2A9470EF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Jerusalem – Acts 1-7</a:t>
            </a:r>
          </a:p>
          <a:p>
            <a:pPr lvl="1"/>
            <a:r>
              <a:rPr lang="en-US"/>
              <a:t>33-34 AD</a:t>
            </a:r>
          </a:p>
          <a:p>
            <a:r>
              <a:rPr lang="en-US"/>
              <a:t>Judea &amp; Samaria – Acts 8-12</a:t>
            </a:r>
          </a:p>
          <a:p>
            <a:pPr lvl="1"/>
            <a:r>
              <a:rPr lang="en-US"/>
              <a:t>34-45 AD</a:t>
            </a:r>
          </a:p>
          <a:p>
            <a:r>
              <a:rPr lang="en-US"/>
              <a:t>The Ends of the Earth – Acts 13-28</a:t>
            </a:r>
          </a:p>
          <a:p>
            <a:pPr lvl="1"/>
            <a:r>
              <a:rPr lang="en-US"/>
              <a:t>45-65 AD</a:t>
            </a:r>
          </a:p>
        </p:txBody>
      </p:sp>
    </p:spTree>
    <p:extLst>
      <p:ext uri="{BB962C8B-B14F-4D97-AF65-F5344CB8AC3E}">
        <p14:creationId xmlns:p14="http://schemas.microsoft.com/office/powerpoint/2010/main" val="108199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9CBB-DA0A-571F-2651-87BC19ED8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Ephesians 4:11-12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D7DD5-B048-96D0-6AC0-FE8F57C13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baseline="30000" dirty="0">
                <a:solidFill>
                  <a:srgbClr val="000000"/>
                </a:solidFill>
                <a:effectLst/>
              </a:rPr>
              <a:t>11 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And he gave the apostles, the prophets, the evangelists, the shepherds and teachers, </a:t>
            </a:r>
            <a:r>
              <a:rPr lang="en-US" b="1" i="1" baseline="30000" dirty="0">
                <a:solidFill>
                  <a:srgbClr val="000000"/>
                </a:solidFill>
                <a:effectLst/>
              </a:rPr>
              <a:t>12 </a:t>
            </a:r>
            <a:r>
              <a:rPr lang="en-US" b="0" i="1" dirty="0">
                <a:solidFill>
                  <a:srgbClr val="000000"/>
                </a:solidFill>
                <a:effectLst/>
              </a:rPr>
              <a:t>to equip the saints for the work of ministry, for building up the body of Christ,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088340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1260</Words>
  <Application>Microsoft Office PowerPoint</Application>
  <PresentationFormat>On-screen Show (16:10)</PresentationFormat>
  <Paragraphs>229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Georgia</vt:lpstr>
      <vt:lpstr>system-ui</vt:lpstr>
      <vt:lpstr>1_Office Theme</vt:lpstr>
      <vt:lpstr>Colossians 3:11</vt:lpstr>
      <vt:lpstr>Acts 17:26-27</vt:lpstr>
      <vt:lpstr>Foundations For Faith</vt:lpstr>
      <vt:lpstr>New Testament Survey</vt:lpstr>
      <vt:lpstr>The Acts of the Apostles</vt:lpstr>
      <vt:lpstr>Books of the New Testament</vt:lpstr>
      <vt:lpstr>The Ends of the Earth I</vt:lpstr>
      <vt:lpstr>The Book of Acts</vt:lpstr>
      <vt:lpstr>Ephesians 4:11-12</vt:lpstr>
      <vt:lpstr>Acts 13 - Antioch</vt:lpstr>
      <vt:lpstr>Acts 13 - Antioch</vt:lpstr>
      <vt:lpstr>Acts 13 - Cyprus</vt:lpstr>
      <vt:lpstr>Acts 13 - Travels</vt:lpstr>
      <vt:lpstr>Acts 13 – Pisidian Antioch</vt:lpstr>
      <vt:lpstr>Acts 14 - Iconium</vt:lpstr>
      <vt:lpstr>Acts 14 - Lystra</vt:lpstr>
      <vt:lpstr>Acts 14 - Derbe</vt:lpstr>
      <vt:lpstr>Acts 14 – Returning to Antioch</vt:lpstr>
      <vt:lpstr>Acts 15 – Circumcision Conflict</vt:lpstr>
      <vt:lpstr>Acts 15 – Council of Jerusalem</vt:lpstr>
      <vt:lpstr>Acts 15 – Council of Jerusalem</vt:lpstr>
      <vt:lpstr>Acts 15 – Return to Antioch</vt:lpstr>
      <vt:lpstr>Book of Galatians</vt:lpstr>
      <vt:lpstr>Book of Galatians</vt:lpstr>
      <vt:lpstr>Acts 15 – Separate Ways</vt:lpstr>
      <vt:lpstr>Acts 16 – Galatia </vt:lpstr>
      <vt:lpstr>Acts 16 – Macedonian Call</vt:lpstr>
      <vt:lpstr>Acts 16 - Philippi </vt:lpstr>
      <vt:lpstr>Acts 17 - Thessalonica</vt:lpstr>
      <vt:lpstr>Acts 17 - Berea</vt:lpstr>
      <vt:lpstr>Acts 17 – Athens </vt:lpstr>
      <vt:lpstr>Acts 18 - Corinth</vt:lpstr>
      <vt:lpstr>Acts 18 - Corinth</vt:lpstr>
      <vt:lpstr>Book of I Thessalonians</vt:lpstr>
      <vt:lpstr>Book of II Thessalonians</vt:lpstr>
      <vt:lpstr>Acts 18 – Return to Antioch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2</cp:revision>
  <cp:lastPrinted>2024-03-03T23:38:54Z</cp:lastPrinted>
  <dcterms:created xsi:type="dcterms:W3CDTF">2019-11-30T18:05:49Z</dcterms:created>
  <dcterms:modified xsi:type="dcterms:W3CDTF">2024-03-04T02:09:27Z</dcterms:modified>
</cp:coreProperties>
</file>