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7"/>
  </p:notesMasterIdLst>
  <p:handoutMasterIdLst>
    <p:handoutMasterId r:id="rId28"/>
  </p:handoutMasterIdLst>
  <p:sldIdLst>
    <p:sldId id="610" r:id="rId2"/>
    <p:sldId id="764" r:id="rId3"/>
    <p:sldId id="256" r:id="rId4"/>
    <p:sldId id="516" r:id="rId5"/>
    <p:sldId id="547" r:id="rId6"/>
    <p:sldId id="695" r:id="rId7"/>
    <p:sldId id="825" r:id="rId8"/>
    <p:sldId id="890" r:id="rId9"/>
    <p:sldId id="889" r:id="rId10"/>
    <p:sldId id="891" r:id="rId11"/>
    <p:sldId id="892" r:id="rId12"/>
    <p:sldId id="888" r:id="rId13"/>
    <p:sldId id="899" r:id="rId14"/>
    <p:sldId id="900" r:id="rId15"/>
    <p:sldId id="893" r:id="rId16"/>
    <p:sldId id="894" r:id="rId17"/>
    <p:sldId id="901" r:id="rId18"/>
    <p:sldId id="895" r:id="rId19"/>
    <p:sldId id="896" r:id="rId20"/>
    <p:sldId id="897" r:id="rId21"/>
    <p:sldId id="902" r:id="rId22"/>
    <p:sldId id="903" r:id="rId23"/>
    <p:sldId id="898" r:id="rId24"/>
    <p:sldId id="904" r:id="rId25"/>
    <p:sldId id="905" r:id="rId26"/>
  </p:sldIdLst>
  <p:sldSz cx="9144000" cy="5715000" type="screen16x10"/>
  <p:notesSz cx="7086600" cy="8686800"/>
  <p:defaultTextStyle>
    <a:defPPr>
      <a:defRPr lang="en-US"/>
    </a:defPPr>
    <a:lvl1pPr marL="0" algn="l" defTabSz="713232" rtl="0" eaLnBrk="1" latinLnBrk="0" hangingPunct="1">
      <a:defRPr sz="1404" kern="1200">
        <a:solidFill>
          <a:schemeClr val="tx1"/>
        </a:solidFill>
        <a:latin typeface="+mn-lt"/>
        <a:ea typeface="+mn-ea"/>
        <a:cs typeface="+mn-cs"/>
      </a:defRPr>
    </a:lvl1pPr>
    <a:lvl2pPr marL="356616" algn="l" defTabSz="713232" rtl="0" eaLnBrk="1" latinLnBrk="0" hangingPunct="1">
      <a:defRPr sz="1404" kern="1200">
        <a:solidFill>
          <a:schemeClr val="tx1"/>
        </a:solidFill>
        <a:latin typeface="+mn-lt"/>
        <a:ea typeface="+mn-ea"/>
        <a:cs typeface="+mn-cs"/>
      </a:defRPr>
    </a:lvl2pPr>
    <a:lvl3pPr marL="713232" algn="l" defTabSz="713232" rtl="0" eaLnBrk="1" latinLnBrk="0" hangingPunct="1">
      <a:defRPr sz="1404" kern="1200">
        <a:solidFill>
          <a:schemeClr val="tx1"/>
        </a:solidFill>
        <a:latin typeface="+mn-lt"/>
        <a:ea typeface="+mn-ea"/>
        <a:cs typeface="+mn-cs"/>
      </a:defRPr>
    </a:lvl3pPr>
    <a:lvl4pPr marL="1069848" algn="l" defTabSz="713232" rtl="0" eaLnBrk="1" latinLnBrk="0" hangingPunct="1">
      <a:defRPr sz="1404" kern="1200">
        <a:solidFill>
          <a:schemeClr val="tx1"/>
        </a:solidFill>
        <a:latin typeface="+mn-lt"/>
        <a:ea typeface="+mn-ea"/>
        <a:cs typeface="+mn-cs"/>
      </a:defRPr>
    </a:lvl4pPr>
    <a:lvl5pPr marL="1426464" algn="l" defTabSz="713232" rtl="0" eaLnBrk="1" latinLnBrk="0" hangingPunct="1">
      <a:defRPr sz="1404" kern="1200">
        <a:solidFill>
          <a:schemeClr val="tx1"/>
        </a:solidFill>
        <a:latin typeface="+mn-lt"/>
        <a:ea typeface="+mn-ea"/>
        <a:cs typeface="+mn-cs"/>
      </a:defRPr>
    </a:lvl5pPr>
    <a:lvl6pPr marL="1783080" algn="l" defTabSz="713232" rtl="0" eaLnBrk="1" latinLnBrk="0" hangingPunct="1">
      <a:defRPr sz="1404" kern="1200">
        <a:solidFill>
          <a:schemeClr val="tx1"/>
        </a:solidFill>
        <a:latin typeface="+mn-lt"/>
        <a:ea typeface="+mn-ea"/>
        <a:cs typeface="+mn-cs"/>
      </a:defRPr>
    </a:lvl6pPr>
    <a:lvl7pPr marL="2139696" algn="l" defTabSz="713232" rtl="0" eaLnBrk="1" latinLnBrk="0" hangingPunct="1">
      <a:defRPr sz="1404" kern="1200">
        <a:solidFill>
          <a:schemeClr val="tx1"/>
        </a:solidFill>
        <a:latin typeface="+mn-lt"/>
        <a:ea typeface="+mn-ea"/>
        <a:cs typeface="+mn-cs"/>
      </a:defRPr>
    </a:lvl7pPr>
    <a:lvl8pPr marL="2496312" algn="l" defTabSz="713232" rtl="0" eaLnBrk="1" latinLnBrk="0" hangingPunct="1">
      <a:defRPr sz="1404" kern="1200">
        <a:solidFill>
          <a:schemeClr val="tx1"/>
        </a:solidFill>
        <a:latin typeface="+mn-lt"/>
        <a:ea typeface="+mn-ea"/>
        <a:cs typeface="+mn-cs"/>
      </a:defRPr>
    </a:lvl8pPr>
    <a:lvl9pPr marL="2852928" algn="l" defTabSz="713232" rtl="0" eaLnBrk="1" latinLnBrk="0" hangingPunct="1">
      <a:defRPr sz="1404"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78C3208-3DC1-45D5-BDA6-FFE062DF4BF9}" v="5" dt="2024-02-25T21:51:35.67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cSldViewPr>
  </p:slide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 Id="rId8" Type="http://schemas.openxmlformats.org/officeDocument/2006/relationships/slide" Target="slides/slide7.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avid George" userId="00d1e6794cfa9047" providerId="LiveId" clId="{B78C3208-3DC1-45D5-BDA6-FFE062DF4BF9}"/>
    <pc:docChg chg="undo custSel addSld delSld modSld sldOrd modNotesMaster modHandout">
      <pc:chgData name="David George" userId="00d1e6794cfa9047" providerId="LiveId" clId="{B78C3208-3DC1-45D5-BDA6-FFE062DF4BF9}" dt="2024-02-25T21:51:35.676" v="3830"/>
      <pc:docMkLst>
        <pc:docMk/>
      </pc:docMkLst>
      <pc:sldChg chg="modSp mod">
        <pc:chgData name="David George" userId="00d1e6794cfa9047" providerId="LiveId" clId="{B78C3208-3DC1-45D5-BDA6-FFE062DF4BF9}" dt="2024-02-23T19:24:33.424" v="16" actId="113"/>
        <pc:sldMkLst>
          <pc:docMk/>
          <pc:sldMk cId="820497524" sldId="695"/>
        </pc:sldMkLst>
        <pc:spChg chg="mod">
          <ac:chgData name="David George" userId="00d1e6794cfa9047" providerId="LiveId" clId="{B78C3208-3DC1-45D5-BDA6-FFE062DF4BF9}" dt="2024-02-23T19:24:33.424" v="16" actId="113"/>
          <ac:spMkLst>
            <pc:docMk/>
            <pc:sldMk cId="820497524" sldId="695"/>
            <ac:spMk id="3" creationId="{00000000-0000-0000-0000-000000000000}"/>
          </ac:spMkLst>
        </pc:spChg>
      </pc:sldChg>
      <pc:sldChg chg="modSp mod">
        <pc:chgData name="David George" userId="00d1e6794cfa9047" providerId="LiveId" clId="{B78C3208-3DC1-45D5-BDA6-FFE062DF4BF9}" dt="2024-02-25T19:36:48.752" v="644" actId="20577"/>
        <pc:sldMkLst>
          <pc:docMk/>
          <pc:sldMk cId="3298334546" sldId="888"/>
        </pc:sldMkLst>
        <pc:spChg chg="mod">
          <ac:chgData name="David George" userId="00d1e6794cfa9047" providerId="LiveId" clId="{B78C3208-3DC1-45D5-BDA6-FFE062DF4BF9}" dt="2024-02-23T20:10:32.700" v="72" actId="20577"/>
          <ac:spMkLst>
            <pc:docMk/>
            <pc:sldMk cId="3298334546" sldId="888"/>
            <ac:spMk id="2" creationId="{FDBD0CB5-7BB7-290E-AD5E-247E9FFBDE78}"/>
          </ac:spMkLst>
        </pc:spChg>
        <pc:spChg chg="mod">
          <ac:chgData name="David George" userId="00d1e6794cfa9047" providerId="LiveId" clId="{B78C3208-3DC1-45D5-BDA6-FFE062DF4BF9}" dt="2024-02-25T19:36:48.752" v="644" actId="20577"/>
          <ac:spMkLst>
            <pc:docMk/>
            <pc:sldMk cId="3298334546" sldId="888"/>
            <ac:spMk id="3" creationId="{046F628E-42CC-0430-CAC7-CA3B55EEB3DB}"/>
          </ac:spMkLst>
        </pc:spChg>
      </pc:sldChg>
      <pc:sldChg chg="modSp mod">
        <pc:chgData name="David George" userId="00d1e6794cfa9047" providerId="LiveId" clId="{B78C3208-3DC1-45D5-BDA6-FFE062DF4BF9}" dt="2024-02-23T20:10:07.255" v="40" actId="20577"/>
        <pc:sldMkLst>
          <pc:docMk/>
          <pc:sldMk cId="1081999193" sldId="891"/>
        </pc:sldMkLst>
        <pc:spChg chg="mod">
          <ac:chgData name="David George" userId="00d1e6794cfa9047" providerId="LiveId" clId="{B78C3208-3DC1-45D5-BDA6-FFE062DF4BF9}" dt="2024-02-23T20:10:07.255" v="40" actId="20577"/>
          <ac:spMkLst>
            <pc:docMk/>
            <pc:sldMk cId="1081999193" sldId="891"/>
            <ac:spMk id="3" creationId="{1A98AB85-B7D7-34A7-DC88-2A9470EFF268}"/>
          </ac:spMkLst>
        </pc:spChg>
      </pc:sldChg>
      <pc:sldChg chg="modSp new mod ord">
        <pc:chgData name="David George" userId="00d1e6794cfa9047" providerId="LiveId" clId="{B78C3208-3DC1-45D5-BDA6-FFE062DF4BF9}" dt="2024-02-25T19:22:53.382" v="336"/>
        <pc:sldMkLst>
          <pc:docMk/>
          <pc:sldMk cId="2459541942" sldId="892"/>
        </pc:sldMkLst>
        <pc:spChg chg="mod">
          <ac:chgData name="David George" userId="00d1e6794cfa9047" providerId="LiveId" clId="{B78C3208-3DC1-45D5-BDA6-FFE062DF4BF9}" dt="2024-02-23T20:11:21.281" v="124" actId="20577"/>
          <ac:spMkLst>
            <pc:docMk/>
            <pc:sldMk cId="2459541942" sldId="892"/>
            <ac:spMk id="2" creationId="{BA9D0310-122E-B0AF-65AB-837C8BFE854C}"/>
          </ac:spMkLst>
        </pc:spChg>
        <pc:spChg chg="mod">
          <ac:chgData name="David George" userId="00d1e6794cfa9047" providerId="LiveId" clId="{B78C3208-3DC1-45D5-BDA6-FFE062DF4BF9}" dt="2024-02-25T19:22:53.382" v="336"/>
          <ac:spMkLst>
            <pc:docMk/>
            <pc:sldMk cId="2459541942" sldId="892"/>
            <ac:spMk id="3" creationId="{94631B8E-90E8-0151-CD65-1271CB69E82D}"/>
          </ac:spMkLst>
        </pc:spChg>
      </pc:sldChg>
      <pc:sldChg chg="del">
        <pc:chgData name="David George" userId="00d1e6794cfa9047" providerId="LiveId" clId="{B78C3208-3DC1-45D5-BDA6-FFE062DF4BF9}" dt="2024-02-23T20:10:39.209" v="75" actId="47"/>
        <pc:sldMkLst>
          <pc:docMk/>
          <pc:sldMk cId="4013982515" sldId="892"/>
        </pc:sldMkLst>
      </pc:sldChg>
      <pc:sldChg chg="del">
        <pc:chgData name="David George" userId="00d1e6794cfa9047" providerId="LiveId" clId="{B78C3208-3DC1-45D5-BDA6-FFE062DF4BF9}" dt="2024-02-23T20:10:39.744" v="76" actId="47"/>
        <pc:sldMkLst>
          <pc:docMk/>
          <pc:sldMk cId="1898325436" sldId="893"/>
        </pc:sldMkLst>
      </pc:sldChg>
      <pc:sldChg chg="modSp add mod">
        <pc:chgData name="David George" userId="00d1e6794cfa9047" providerId="LiveId" clId="{B78C3208-3DC1-45D5-BDA6-FFE062DF4BF9}" dt="2024-02-25T19:43:44.855" v="1264" actId="20577"/>
        <pc:sldMkLst>
          <pc:docMk/>
          <pc:sldMk cId="3261907495" sldId="893"/>
        </pc:sldMkLst>
        <pc:spChg chg="mod">
          <ac:chgData name="David George" userId="00d1e6794cfa9047" providerId="LiveId" clId="{B78C3208-3DC1-45D5-BDA6-FFE062DF4BF9}" dt="2024-02-25T02:29:55.695" v="167" actId="20577"/>
          <ac:spMkLst>
            <pc:docMk/>
            <pc:sldMk cId="3261907495" sldId="893"/>
            <ac:spMk id="2" creationId="{FDBD0CB5-7BB7-290E-AD5E-247E9FFBDE78}"/>
          </ac:spMkLst>
        </pc:spChg>
        <pc:spChg chg="mod">
          <ac:chgData name="David George" userId="00d1e6794cfa9047" providerId="LiveId" clId="{B78C3208-3DC1-45D5-BDA6-FFE062DF4BF9}" dt="2024-02-25T19:43:44.855" v="1264" actId="20577"/>
          <ac:spMkLst>
            <pc:docMk/>
            <pc:sldMk cId="3261907495" sldId="893"/>
            <ac:spMk id="3" creationId="{046F628E-42CC-0430-CAC7-CA3B55EEB3DB}"/>
          </ac:spMkLst>
        </pc:spChg>
      </pc:sldChg>
      <pc:sldChg chg="del">
        <pc:chgData name="David George" userId="00d1e6794cfa9047" providerId="LiveId" clId="{B78C3208-3DC1-45D5-BDA6-FFE062DF4BF9}" dt="2024-02-23T20:10:40.339" v="77" actId="47"/>
        <pc:sldMkLst>
          <pc:docMk/>
          <pc:sldMk cId="313485771" sldId="894"/>
        </pc:sldMkLst>
      </pc:sldChg>
      <pc:sldChg chg="modSp new mod">
        <pc:chgData name="David George" userId="00d1e6794cfa9047" providerId="LiveId" clId="{B78C3208-3DC1-45D5-BDA6-FFE062DF4BF9}" dt="2024-02-25T20:34:34.005" v="1543" actId="20577"/>
        <pc:sldMkLst>
          <pc:docMk/>
          <pc:sldMk cId="4058811807" sldId="894"/>
        </pc:sldMkLst>
        <pc:spChg chg="mod">
          <ac:chgData name="David George" userId="00d1e6794cfa9047" providerId="LiveId" clId="{B78C3208-3DC1-45D5-BDA6-FFE062DF4BF9}" dt="2024-02-25T02:30:07.653" v="199" actId="20577"/>
          <ac:spMkLst>
            <pc:docMk/>
            <pc:sldMk cId="4058811807" sldId="894"/>
            <ac:spMk id="2" creationId="{6782F6EA-146B-9BE9-5C6F-0E0041E76E23}"/>
          </ac:spMkLst>
        </pc:spChg>
        <pc:spChg chg="mod">
          <ac:chgData name="David George" userId="00d1e6794cfa9047" providerId="LiveId" clId="{B78C3208-3DC1-45D5-BDA6-FFE062DF4BF9}" dt="2024-02-25T20:34:34.005" v="1543" actId="20577"/>
          <ac:spMkLst>
            <pc:docMk/>
            <pc:sldMk cId="4058811807" sldId="894"/>
            <ac:spMk id="3" creationId="{8C2D8522-502C-F02C-DDC5-D13C289E2ED7}"/>
          </ac:spMkLst>
        </pc:spChg>
      </pc:sldChg>
      <pc:sldChg chg="modSp new mod">
        <pc:chgData name="David George" userId="00d1e6794cfa9047" providerId="LiveId" clId="{B78C3208-3DC1-45D5-BDA6-FFE062DF4BF9}" dt="2024-02-25T20:45:27.310" v="2112" actId="20577"/>
        <pc:sldMkLst>
          <pc:docMk/>
          <pc:sldMk cId="1784747904" sldId="895"/>
        </pc:sldMkLst>
        <pc:spChg chg="mod">
          <ac:chgData name="David George" userId="00d1e6794cfa9047" providerId="LiveId" clId="{B78C3208-3DC1-45D5-BDA6-FFE062DF4BF9}" dt="2024-02-25T02:32:02.701" v="235" actId="20577"/>
          <ac:spMkLst>
            <pc:docMk/>
            <pc:sldMk cId="1784747904" sldId="895"/>
            <ac:spMk id="2" creationId="{274A3A4E-0F12-D857-747B-02EF0E91EBE9}"/>
          </ac:spMkLst>
        </pc:spChg>
        <pc:spChg chg="mod">
          <ac:chgData name="David George" userId="00d1e6794cfa9047" providerId="LiveId" clId="{B78C3208-3DC1-45D5-BDA6-FFE062DF4BF9}" dt="2024-02-25T20:45:27.310" v="2112" actId="20577"/>
          <ac:spMkLst>
            <pc:docMk/>
            <pc:sldMk cId="1784747904" sldId="895"/>
            <ac:spMk id="3" creationId="{932F9542-7840-08ED-2E24-46DA93840A9B}"/>
          </ac:spMkLst>
        </pc:spChg>
      </pc:sldChg>
      <pc:sldChg chg="del">
        <pc:chgData name="David George" userId="00d1e6794cfa9047" providerId="LiveId" clId="{B78C3208-3DC1-45D5-BDA6-FFE062DF4BF9}" dt="2024-02-23T20:10:42.379" v="81" actId="47"/>
        <pc:sldMkLst>
          <pc:docMk/>
          <pc:sldMk cId="2384792164" sldId="895"/>
        </pc:sldMkLst>
      </pc:sldChg>
      <pc:sldChg chg="del">
        <pc:chgData name="David George" userId="00d1e6794cfa9047" providerId="LiveId" clId="{B78C3208-3DC1-45D5-BDA6-FFE062DF4BF9}" dt="2024-02-23T20:10:42.579" v="82" actId="47"/>
        <pc:sldMkLst>
          <pc:docMk/>
          <pc:sldMk cId="1355315601" sldId="896"/>
        </pc:sldMkLst>
      </pc:sldChg>
      <pc:sldChg chg="modSp new mod">
        <pc:chgData name="David George" userId="00d1e6794cfa9047" providerId="LiveId" clId="{B78C3208-3DC1-45D5-BDA6-FFE062DF4BF9}" dt="2024-02-25T20:49:33.099" v="2442" actId="20577"/>
        <pc:sldMkLst>
          <pc:docMk/>
          <pc:sldMk cId="1845564596" sldId="896"/>
        </pc:sldMkLst>
        <pc:spChg chg="mod">
          <ac:chgData name="David George" userId="00d1e6794cfa9047" providerId="LiveId" clId="{B78C3208-3DC1-45D5-BDA6-FFE062DF4BF9}" dt="2024-02-25T02:32:15.873" v="262" actId="20577"/>
          <ac:spMkLst>
            <pc:docMk/>
            <pc:sldMk cId="1845564596" sldId="896"/>
            <ac:spMk id="2" creationId="{48493355-79EE-0375-D7CC-9BEBD0AF210D}"/>
          </ac:spMkLst>
        </pc:spChg>
        <pc:spChg chg="mod">
          <ac:chgData name="David George" userId="00d1e6794cfa9047" providerId="LiveId" clId="{B78C3208-3DC1-45D5-BDA6-FFE062DF4BF9}" dt="2024-02-25T20:49:33.099" v="2442" actId="20577"/>
          <ac:spMkLst>
            <pc:docMk/>
            <pc:sldMk cId="1845564596" sldId="896"/>
            <ac:spMk id="3" creationId="{281EF041-5888-60FF-8408-6BE870791A85}"/>
          </ac:spMkLst>
        </pc:spChg>
      </pc:sldChg>
      <pc:sldChg chg="modSp new mod">
        <pc:chgData name="David George" userId="00d1e6794cfa9047" providerId="LiveId" clId="{B78C3208-3DC1-45D5-BDA6-FFE062DF4BF9}" dt="2024-02-25T20:51:26.097" v="2585"/>
        <pc:sldMkLst>
          <pc:docMk/>
          <pc:sldMk cId="186654875" sldId="897"/>
        </pc:sldMkLst>
        <pc:spChg chg="mod">
          <ac:chgData name="David George" userId="00d1e6794cfa9047" providerId="LiveId" clId="{B78C3208-3DC1-45D5-BDA6-FFE062DF4BF9}" dt="2024-02-25T02:32:39.558" v="290" actId="20577"/>
          <ac:spMkLst>
            <pc:docMk/>
            <pc:sldMk cId="186654875" sldId="897"/>
            <ac:spMk id="2" creationId="{65AD7011-1A50-4977-BA3E-F49610616B4E}"/>
          </ac:spMkLst>
        </pc:spChg>
        <pc:spChg chg="mod">
          <ac:chgData name="David George" userId="00d1e6794cfa9047" providerId="LiveId" clId="{B78C3208-3DC1-45D5-BDA6-FFE062DF4BF9}" dt="2024-02-25T20:51:26.097" v="2585"/>
          <ac:spMkLst>
            <pc:docMk/>
            <pc:sldMk cId="186654875" sldId="897"/>
            <ac:spMk id="3" creationId="{9EF4DA9B-851F-DD9A-3A9C-6365DCA5D199}"/>
          </ac:spMkLst>
        </pc:spChg>
      </pc:sldChg>
      <pc:sldChg chg="del">
        <pc:chgData name="David George" userId="00d1e6794cfa9047" providerId="LiveId" clId="{B78C3208-3DC1-45D5-BDA6-FFE062DF4BF9}" dt="2024-02-23T20:10:48.068" v="85" actId="47"/>
        <pc:sldMkLst>
          <pc:docMk/>
          <pc:sldMk cId="3758747105" sldId="897"/>
        </pc:sldMkLst>
      </pc:sldChg>
      <pc:sldChg chg="modSp new mod">
        <pc:chgData name="David George" userId="00d1e6794cfa9047" providerId="LiveId" clId="{B78C3208-3DC1-45D5-BDA6-FFE062DF4BF9}" dt="2024-02-25T21:08:57.693" v="3488" actId="20577"/>
        <pc:sldMkLst>
          <pc:docMk/>
          <pc:sldMk cId="1682469681" sldId="898"/>
        </pc:sldMkLst>
        <pc:spChg chg="mod">
          <ac:chgData name="David George" userId="00d1e6794cfa9047" providerId="LiveId" clId="{B78C3208-3DC1-45D5-BDA6-FFE062DF4BF9}" dt="2024-02-25T02:33:06.886" v="323" actId="20577"/>
          <ac:spMkLst>
            <pc:docMk/>
            <pc:sldMk cId="1682469681" sldId="898"/>
            <ac:spMk id="2" creationId="{29440F46-0192-2EE5-3212-B2EB03212B26}"/>
          </ac:spMkLst>
        </pc:spChg>
        <pc:spChg chg="mod">
          <ac:chgData name="David George" userId="00d1e6794cfa9047" providerId="LiveId" clId="{B78C3208-3DC1-45D5-BDA6-FFE062DF4BF9}" dt="2024-02-25T21:08:57.693" v="3488" actId="20577"/>
          <ac:spMkLst>
            <pc:docMk/>
            <pc:sldMk cId="1682469681" sldId="898"/>
            <ac:spMk id="3" creationId="{75F405A6-E927-351E-C2D5-BD7B8E5F70D2}"/>
          </ac:spMkLst>
        </pc:spChg>
      </pc:sldChg>
      <pc:sldChg chg="del">
        <pc:chgData name="David George" userId="00d1e6794cfa9047" providerId="LiveId" clId="{B78C3208-3DC1-45D5-BDA6-FFE062DF4BF9}" dt="2024-02-23T20:10:48.836" v="86" actId="47"/>
        <pc:sldMkLst>
          <pc:docMk/>
          <pc:sldMk cId="2280783202" sldId="898"/>
        </pc:sldMkLst>
      </pc:sldChg>
      <pc:sldChg chg="add">
        <pc:chgData name="David George" userId="00d1e6794cfa9047" providerId="LiveId" clId="{B78C3208-3DC1-45D5-BDA6-FFE062DF4BF9}" dt="2024-02-25T19:35:16.284" v="538"/>
        <pc:sldMkLst>
          <pc:docMk/>
          <pc:sldMk cId="1839400164" sldId="899"/>
        </pc:sldMkLst>
      </pc:sldChg>
      <pc:sldChg chg="del">
        <pc:chgData name="David George" userId="00d1e6794cfa9047" providerId="LiveId" clId="{B78C3208-3DC1-45D5-BDA6-FFE062DF4BF9}" dt="2024-02-23T20:10:51.641" v="90" actId="47"/>
        <pc:sldMkLst>
          <pc:docMk/>
          <pc:sldMk cId="2870969754" sldId="899"/>
        </pc:sldMkLst>
      </pc:sldChg>
      <pc:sldChg chg="modSp add mod">
        <pc:chgData name="David George" userId="00d1e6794cfa9047" providerId="LiveId" clId="{B78C3208-3DC1-45D5-BDA6-FFE062DF4BF9}" dt="2024-02-25T20:30:04.372" v="1307" actId="20577"/>
        <pc:sldMkLst>
          <pc:docMk/>
          <pc:sldMk cId="2312130913" sldId="900"/>
        </pc:sldMkLst>
        <pc:spChg chg="mod">
          <ac:chgData name="David George" userId="00d1e6794cfa9047" providerId="LiveId" clId="{B78C3208-3DC1-45D5-BDA6-FFE062DF4BF9}" dt="2024-02-25T20:30:04.372" v="1307" actId="20577"/>
          <ac:spMkLst>
            <pc:docMk/>
            <pc:sldMk cId="2312130913" sldId="900"/>
            <ac:spMk id="3" creationId="{046F628E-42CC-0430-CAC7-CA3B55EEB3DB}"/>
          </ac:spMkLst>
        </pc:spChg>
      </pc:sldChg>
      <pc:sldChg chg="del">
        <pc:chgData name="David George" userId="00d1e6794cfa9047" providerId="LiveId" clId="{B78C3208-3DC1-45D5-BDA6-FFE062DF4BF9}" dt="2024-02-23T20:11:00.479" v="92" actId="47"/>
        <pc:sldMkLst>
          <pc:docMk/>
          <pc:sldMk cId="2702438205" sldId="900"/>
        </pc:sldMkLst>
      </pc:sldChg>
      <pc:sldChg chg="modSp new mod">
        <pc:chgData name="David George" userId="00d1e6794cfa9047" providerId="LiveId" clId="{B78C3208-3DC1-45D5-BDA6-FFE062DF4BF9}" dt="2024-02-25T20:46:07.020" v="2114" actId="20577"/>
        <pc:sldMkLst>
          <pc:docMk/>
          <pc:sldMk cId="1787236585" sldId="901"/>
        </pc:sldMkLst>
        <pc:spChg chg="mod">
          <ac:chgData name="David George" userId="00d1e6794cfa9047" providerId="LiveId" clId="{B78C3208-3DC1-45D5-BDA6-FFE062DF4BF9}" dt="2024-02-25T20:38:34.718" v="1620" actId="20577"/>
          <ac:spMkLst>
            <pc:docMk/>
            <pc:sldMk cId="1787236585" sldId="901"/>
            <ac:spMk id="2" creationId="{477D9AC9-15D9-5C32-D2B1-19196519B780}"/>
          </ac:spMkLst>
        </pc:spChg>
        <pc:spChg chg="mod">
          <ac:chgData name="David George" userId="00d1e6794cfa9047" providerId="LiveId" clId="{B78C3208-3DC1-45D5-BDA6-FFE062DF4BF9}" dt="2024-02-25T20:46:07.020" v="2114" actId="20577"/>
          <ac:spMkLst>
            <pc:docMk/>
            <pc:sldMk cId="1787236585" sldId="901"/>
            <ac:spMk id="3" creationId="{6DBEA5C6-7E95-7F78-E4C3-25932F4DE67A}"/>
          </ac:spMkLst>
        </pc:spChg>
      </pc:sldChg>
      <pc:sldChg chg="del">
        <pc:chgData name="David George" userId="00d1e6794cfa9047" providerId="LiveId" clId="{B78C3208-3DC1-45D5-BDA6-FFE062DF4BF9}" dt="2024-02-23T20:10:40.759" v="78" actId="47"/>
        <pc:sldMkLst>
          <pc:docMk/>
          <pc:sldMk cId="3035269638" sldId="901"/>
        </pc:sldMkLst>
      </pc:sldChg>
      <pc:sldChg chg="new del">
        <pc:chgData name="David George" userId="00d1e6794cfa9047" providerId="LiveId" clId="{B78C3208-3DC1-45D5-BDA6-FFE062DF4BF9}" dt="2024-02-25T20:43:45.040" v="1934" actId="47"/>
        <pc:sldMkLst>
          <pc:docMk/>
          <pc:sldMk cId="1861795655" sldId="902"/>
        </pc:sldMkLst>
      </pc:sldChg>
      <pc:sldChg chg="del">
        <pc:chgData name="David George" userId="00d1e6794cfa9047" providerId="LiveId" clId="{B78C3208-3DC1-45D5-BDA6-FFE062DF4BF9}" dt="2024-02-23T20:10:40.979" v="79" actId="47"/>
        <pc:sldMkLst>
          <pc:docMk/>
          <pc:sldMk cId="2686756404" sldId="902"/>
        </pc:sldMkLst>
      </pc:sldChg>
      <pc:sldChg chg="modSp new mod">
        <pc:chgData name="David George" userId="00d1e6794cfa9047" providerId="LiveId" clId="{B78C3208-3DC1-45D5-BDA6-FFE062DF4BF9}" dt="2024-02-25T21:04:30.219" v="3181" actId="20577"/>
        <pc:sldMkLst>
          <pc:docMk/>
          <pc:sldMk cId="3783066310" sldId="902"/>
        </pc:sldMkLst>
        <pc:spChg chg="mod">
          <ac:chgData name="David George" userId="00d1e6794cfa9047" providerId="LiveId" clId="{B78C3208-3DC1-45D5-BDA6-FFE062DF4BF9}" dt="2024-02-25T20:51:43.612" v="2603" actId="20577"/>
          <ac:spMkLst>
            <pc:docMk/>
            <pc:sldMk cId="3783066310" sldId="902"/>
            <ac:spMk id="2" creationId="{AD12A4BB-92B9-E754-4C63-4FF7FF43C2AB}"/>
          </ac:spMkLst>
        </pc:spChg>
        <pc:spChg chg="mod">
          <ac:chgData name="David George" userId="00d1e6794cfa9047" providerId="LiveId" clId="{B78C3208-3DC1-45D5-BDA6-FFE062DF4BF9}" dt="2024-02-25T21:04:30.219" v="3181" actId="20577"/>
          <ac:spMkLst>
            <pc:docMk/>
            <pc:sldMk cId="3783066310" sldId="902"/>
            <ac:spMk id="3" creationId="{334F9AEA-956C-B830-8972-B61F7EFE16CD}"/>
          </ac:spMkLst>
        </pc:spChg>
      </pc:sldChg>
      <pc:sldChg chg="modSp new mod">
        <pc:chgData name="David George" userId="00d1e6794cfa9047" providerId="LiveId" clId="{B78C3208-3DC1-45D5-BDA6-FFE062DF4BF9}" dt="2024-02-25T21:05:50.552" v="3237" actId="20577"/>
        <pc:sldMkLst>
          <pc:docMk/>
          <pc:sldMk cId="105191351" sldId="903"/>
        </pc:sldMkLst>
        <pc:spChg chg="mod">
          <ac:chgData name="David George" userId="00d1e6794cfa9047" providerId="LiveId" clId="{B78C3208-3DC1-45D5-BDA6-FFE062DF4BF9}" dt="2024-02-25T21:01:21.252" v="2857" actId="20577"/>
          <ac:spMkLst>
            <pc:docMk/>
            <pc:sldMk cId="105191351" sldId="903"/>
            <ac:spMk id="2" creationId="{42CF01D0-0B7F-0CA0-6573-9EE3CC852671}"/>
          </ac:spMkLst>
        </pc:spChg>
        <pc:spChg chg="mod">
          <ac:chgData name="David George" userId="00d1e6794cfa9047" providerId="LiveId" clId="{B78C3208-3DC1-45D5-BDA6-FFE062DF4BF9}" dt="2024-02-25T21:05:50.552" v="3237" actId="20577"/>
          <ac:spMkLst>
            <pc:docMk/>
            <pc:sldMk cId="105191351" sldId="903"/>
            <ac:spMk id="3" creationId="{371323AC-E060-AC0A-88BC-651673ADEC63}"/>
          </ac:spMkLst>
        </pc:spChg>
      </pc:sldChg>
      <pc:sldChg chg="del">
        <pc:chgData name="David George" userId="00d1e6794cfa9047" providerId="LiveId" clId="{B78C3208-3DC1-45D5-BDA6-FFE062DF4BF9}" dt="2024-02-23T20:10:41.169" v="80" actId="47"/>
        <pc:sldMkLst>
          <pc:docMk/>
          <pc:sldMk cId="2014011761" sldId="903"/>
        </pc:sldMkLst>
      </pc:sldChg>
      <pc:sldChg chg="modSp new mod">
        <pc:chgData name="David George" userId="00d1e6794cfa9047" providerId="LiveId" clId="{B78C3208-3DC1-45D5-BDA6-FFE062DF4BF9}" dt="2024-02-25T21:13:38.860" v="3713" actId="20577"/>
        <pc:sldMkLst>
          <pc:docMk/>
          <pc:sldMk cId="896048670" sldId="904"/>
        </pc:sldMkLst>
        <pc:spChg chg="mod">
          <ac:chgData name="David George" userId="00d1e6794cfa9047" providerId="LiveId" clId="{B78C3208-3DC1-45D5-BDA6-FFE062DF4BF9}" dt="2024-02-25T21:09:24.626" v="3514" actId="20577"/>
          <ac:spMkLst>
            <pc:docMk/>
            <pc:sldMk cId="896048670" sldId="904"/>
            <ac:spMk id="2" creationId="{EA6338A7-612C-3012-25C4-FB79DBF06A4C}"/>
          </ac:spMkLst>
        </pc:spChg>
        <pc:spChg chg="mod">
          <ac:chgData name="David George" userId="00d1e6794cfa9047" providerId="LiveId" clId="{B78C3208-3DC1-45D5-BDA6-FFE062DF4BF9}" dt="2024-02-25T21:13:38.860" v="3713" actId="20577"/>
          <ac:spMkLst>
            <pc:docMk/>
            <pc:sldMk cId="896048670" sldId="904"/>
            <ac:spMk id="3" creationId="{73664C92-9B64-28B0-05E2-869F5FE22092}"/>
          </ac:spMkLst>
        </pc:spChg>
      </pc:sldChg>
      <pc:sldChg chg="del">
        <pc:chgData name="David George" userId="00d1e6794cfa9047" providerId="LiveId" clId="{B78C3208-3DC1-45D5-BDA6-FFE062DF4BF9}" dt="2024-02-23T20:10:42.751" v="83" actId="47"/>
        <pc:sldMkLst>
          <pc:docMk/>
          <pc:sldMk cId="1621901827" sldId="904"/>
        </pc:sldMkLst>
      </pc:sldChg>
      <pc:sldChg chg="modSp new mod">
        <pc:chgData name="David George" userId="00d1e6794cfa9047" providerId="LiveId" clId="{B78C3208-3DC1-45D5-BDA6-FFE062DF4BF9}" dt="2024-02-25T21:15:19.334" v="3829" actId="20577"/>
        <pc:sldMkLst>
          <pc:docMk/>
          <pc:sldMk cId="3738485418" sldId="905"/>
        </pc:sldMkLst>
        <pc:spChg chg="mod">
          <ac:chgData name="David George" userId="00d1e6794cfa9047" providerId="LiveId" clId="{B78C3208-3DC1-45D5-BDA6-FFE062DF4BF9}" dt="2024-02-25T21:14:01.978" v="3731" actId="20577"/>
          <ac:spMkLst>
            <pc:docMk/>
            <pc:sldMk cId="3738485418" sldId="905"/>
            <ac:spMk id="2" creationId="{4D9AC334-9C43-9F47-A31B-B0245B15248D}"/>
          </ac:spMkLst>
        </pc:spChg>
        <pc:spChg chg="mod">
          <ac:chgData name="David George" userId="00d1e6794cfa9047" providerId="LiveId" clId="{B78C3208-3DC1-45D5-BDA6-FFE062DF4BF9}" dt="2024-02-25T21:15:19.334" v="3829" actId="20577"/>
          <ac:spMkLst>
            <pc:docMk/>
            <pc:sldMk cId="3738485418" sldId="905"/>
            <ac:spMk id="3" creationId="{8C9D9A62-9EFA-0677-88D2-E858EC57090D}"/>
          </ac:spMkLst>
        </pc:spChg>
      </pc:sldChg>
      <pc:sldChg chg="del">
        <pc:chgData name="David George" userId="00d1e6794cfa9047" providerId="LiveId" clId="{B78C3208-3DC1-45D5-BDA6-FFE062DF4BF9}" dt="2024-02-23T20:10:47.237" v="84" actId="47"/>
        <pc:sldMkLst>
          <pc:docMk/>
          <pc:sldMk cId="3924761933" sldId="905"/>
        </pc:sldMkLst>
      </pc:sldChg>
      <pc:sldChg chg="del">
        <pc:chgData name="David George" userId="00d1e6794cfa9047" providerId="LiveId" clId="{B78C3208-3DC1-45D5-BDA6-FFE062DF4BF9}" dt="2024-02-23T20:10:49.400" v="87" actId="47"/>
        <pc:sldMkLst>
          <pc:docMk/>
          <pc:sldMk cId="1926958002" sldId="906"/>
        </pc:sldMkLst>
      </pc:sldChg>
      <pc:sldChg chg="del">
        <pc:chgData name="David George" userId="00d1e6794cfa9047" providerId="LiveId" clId="{B78C3208-3DC1-45D5-BDA6-FFE062DF4BF9}" dt="2024-02-23T20:10:49.950" v="88" actId="47"/>
        <pc:sldMkLst>
          <pc:docMk/>
          <pc:sldMk cId="2011356321" sldId="907"/>
        </pc:sldMkLst>
      </pc:sldChg>
      <pc:sldChg chg="del">
        <pc:chgData name="David George" userId="00d1e6794cfa9047" providerId="LiveId" clId="{B78C3208-3DC1-45D5-BDA6-FFE062DF4BF9}" dt="2024-02-23T20:10:50.952" v="89" actId="47"/>
        <pc:sldMkLst>
          <pc:docMk/>
          <pc:sldMk cId="265192981" sldId="908"/>
        </pc:sldMkLst>
      </pc:sldChg>
      <pc:sldChg chg="del">
        <pc:chgData name="David George" userId="00d1e6794cfa9047" providerId="LiveId" clId="{B78C3208-3DC1-45D5-BDA6-FFE062DF4BF9}" dt="2024-02-23T20:10:59.558" v="91" actId="47"/>
        <pc:sldMkLst>
          <pc:docMk/>
          <pc:sldMk cId="2780214213" sldId="909"/>
        </pc:sldMkLst>
      </pc:sldChg>
      <pc:sldChg chg="del">
        <pc:chgData name="David George" userId="00d1e6794cfa9047" providerId="LiveId" clId="{B78C3208-3DC1-45D5-BDA6-FFE062DF4BF9}" dt="2024-02-23T20:11:01.104" v="93" actId="47"/>
        <pc:sldMkLst>
          <pc:docMk/>
          <pc:sldMk cId="426852446" sldId="910"/>
        </pc:sldMk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2" y="0"/>
            <a:ext cx="3070861" cy="435848"/>
          </a:xfrm>
          <a:prstGeom prst="rect">
            <a:avLst/>
          </a:prstGeom>
        </p:spPr>
        <p:txBody>
          <a:bodyPr vert="horz" lIns="93923" tIns="46960" rIns="93923" bIns="46960" rtlCol="0"/>
          <a:lstStyle>
            <a:lvl1pPr algn="l">
              <a:defRPr sz="1200"/>
            </a:lvl1pPr>
          </a:lstStyle>
          <a:p>
            <a:endParaRPr lang="en-US"/>
          </a:p>
        </p:txBody>
      </p:sp>
      <p:sp>
        <p:nvSpPr>
          <p:cNvPr id="3" name="Date Placeholder 2"/>
          <p:cNvSpPr>
            <a:spLocks noGrp="1"/>
          </p:cNvSpPr>
          <p:nvPr>
            <p:ph type="dt" sz="quarter" idx="1"/>
          </p:nvPr>
        </p:nvSpPr>
        <p:spPr>
          <a:xfrm>
            <a:off x="4014115" y="0"/>
            <a:ext cx="3070861" cy="435848"/>
          </a:xfrm>
          <a:prstGeom prst="rect">
            <a:avLst/>
          </a:prstGeom>
        </p:spPr>
        <p:txBody>
          <a:bodyPr vert="horz" lIns="93923" tIns="46960" rIns="93923" bIns="46960" rtlCol="0"/>
          <a:lstStyle>
            <a:lvl1pPr algn="r">
              <a:defRPr sz="1200"/>
            </a:lvl1pPr>
          </a:lstStyle>
          <a:p>
            <a:fld id="{F4C0FD34-0CA9-4A22-86BE-A4C94BDAE551}" type="datetimeFigureOut">
              <a:rPr lang="en-US" smtClean="0"/>
              <a:t>2/25/2024</a:t>
            </a:fld>
            <a:endParaRPr lang="en-US"/>
          </a:p>
        </p:txBody>
      </p:sp>
      <p:sp>
        <p:nvSpPr>
          <p:cNvPr id="4" name="Footer Placeholder 3"/>
          <p:cNvSpPr>
            <a:spLocks noGrp="1"/>
          </p:cNvSpPr>
          <p:nvPr>
            <p:ph type="ftr" sz="quarter" idx="2"/>
          </p:nvPr>
        </p:nvSpPr>
        <p:spPr>
          <a:xfrm>
            <a:off x="12" y="8250963"/>
            <a:ext cx="3070861" cy="435847"/>
          </a:xfrm>
          <a:prstGeom prst="rect">
            <a:avLst/>
          </a:prstGeom>
        </p:spPr>
        <p:txBody>
          <a:bodyPr vert="horz" lIns="93923" tIns="46960" rIns="93923" bIns="46960" rtlCol="0" anchor="b"/>
          <a:lstStyle>
            <a:lvl1pPr algn="l">
              <a:defRPr sz="1200"/>
            </a:lvl1pPr>
          </a:lstStyle>
          <a:p>
            <a:endParaRPr lang="en-US"/>
          </a:p>
        </p:txBody>
      </p:sp>
      <p:sp>
        <p:nvSpPr>
          <p:cNvPr id="5" name="Slide Number Placeholder 4"/>
          <p:cNvSpPr>
            <a:spLocks noGrp="1"/>
          </p:cNvSpPr>
          <p:nvPr>
            <p:ph type="sldNum" sz="quarter" idx="3"/>
          </p:nvPr>
        </p:nvSpPr>
        <p:spPr>
          <a:xfrm>
            <a:off x="4014115" y="8250963"/>
            <a:ext cx="3070861" cy="435847"/>
          </a:xfrm>
          <a:prstGeom prst="rect">
            <a:avLst/>
          </a:prstGeom>
        </p:spPr>
        <p:txBody>
          <a:bodyPr vert="horz" lIns="93923" tIns="46960" rIns="93923" bIns="46960" rtlCol="0" anchor="b"/>
          <a:lstStyle>
            <a:lvl1pPr algn="r">
              <a:defRPr sz="1200"/>
            </a:lvl1pPr>
          </a:lstStyle>
          <a:p>
            <a:fld id="{740D32BD-7919-4973-8DAC-E90E61B373F1}" type="slidenum">
              <a:rPr lang="en-US" smtClean="0"/>
              <a:t>‹#›</a:t>
            </a:fld>
            <a:endParaRPr lang="en-US"/>
          </a:p>
        </p:txBody>
      </p:sp>
    </p:spTree>
    <p:extLst>
      <p:ext uri="{BB962C8B-B14F-4D97-AF65-F5344CB8AC3E}">
        <p14:creationId xmlns:p14="http://schemas.microsoft.com/office/powerpoint/2010/main" val="289002611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7"/>
            <a:ext cx="3071178" cy="435665"/>
          </a:xfrm>
          <a:prstGeom prst="rect">
            <a:avLst/>
          </a:prstGeom>
        </p:spPr>
        <p:txBody>
          <a:bodyPr vert="horz" lIns="91391" tIns="45695" rIns="91391" bIns="45695" rtlCol="0"/>
          <a:lstStyle>
            <a:lvl1pPr algn="l">
              <a:defRPr sz="1200"/>
            </a:lvl1pPr>
          </a:lstStyle>
          <a:p>
            <a:endParaRPr lang="en-US"/>
          </a:p>
        </p:txBody>
      </p:sp>
      <p:sp>
        <p:nvSpPr>
          <p:cNvPr id="3" name="Date Placeholder 2"/>
          <p:cNvSpPr>
            <a:spLocks noGrp="1"/>
          </p:cNvSpPr>
          <p:nvPr>
            <p:ph type="dt" idx="1"/>
          </p:nvPr>
        </p:nvSpPr>
        <p:spPr>
          <a:xfrm>
            <a:off x="4013833" y="7"/>
            <a:ext cx="3071178" cy="435665"/>
          </a:xfrm>
          <a:prstGeom prst="rect">
            <a:avLst/>
          </a:prstGeom>
        </p:spPr>
        <p:txBody>
          <a:bodyPr vert="horz" lIns="91391" tIns="45695" rIns="91391" bIns="45695" rtlCol="0"/>
          <a:lstStyle>
            <a:lvl1pPr algn="r">
              <a:defRPr sz="1200"/>
            </a:lvl1pPr>
          </a:lstStyle>
          <a:p>
            <a:fld id="{78CD85BF-51BD-4120-92F1-BF5496E29ED0}" type="datetimeFigureOut">
              <a:rPr lang="en-US" smtClean="0"/>
              <a:t>2/25/2024</a:t>
            </a:fld>
            <a:endParaRPr lang="en-US"/>
          </a:p>
        </p:txBody>
      </p:sp>
      <p:sp>
        <p:nvSpPr>
          <p:cNvPr id="4" name="Slide Image Placeholder 3"/>
          <p:cNvSpPr>
            <a:spLocks noGrp="1" noRot="1" noChangeAspect="1"/>
          </p:cNvSpPr>
          <p:nvPr>
            <p:ph type="sldImg" idx="2"/>
          </p:nvPr>
        </p:nvSpPr>
        <p:spPr>
          <a:xfrm>
            <a:off x="1196975" y="1085850"/>
            <a:ext cx="4692650" cy="2932113"/>
          </a:xfrm>
          <a:prstGeom prst="rect">
            <a:avLst/>
          </a:prstGeom>
          <a:noFill/>
          <a:ln w="12700">
            <a:solidFill>
              <a:prstClr val="black"/>
            </a:solidFill>
          </a:ln>
        </p:spPr>
        <p:txBody>
          <a:bodyPr vert="horz" lIns="91391" tIns="45695" rIns="91391" bIns="45695" rtlCol="0" anchor="ctr"/>
          <a:lstStyle/>
          <a:p>
            <a:endParaRPr lang="en-US"/>
          </a:p>
        </p:txBody>
      </p:sp>
      <p:sp>
        <p:nvSpPr>
          <p:cNvPr id="5" name="Notes Placeholder 4"/>
          <p:cNvSpPr>
            <a:spLocks noGrp="1"/>
          </p:cNvSpPr>
          <p:nvPr>
            <p:ph type="body" sz="quarter" idx="3"/>
          </p:nvPr>
        </p:nvSpPr>
        <p:spPr>
          <a:xfrm>
            <a:off x="708986" y="4180027"/>
            <a:ext cx="5668644" cy="3420556"/>
          </a:xfrm>
          <a:prstGeom prst="rect">
            <a:avLst/>
          </a:prstGeom>
        </p:spPr>
        <p:txBody>
          <a:bodyPr vert="horz" lIns="91391" tIns="45695" rIns="91391" bIns="45695"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251139"/>
            <a:ext cx="3071178" cy="435665"/>
          </a:xfrm>
          <a:prstGeom prst="rect">
            <a:avLst/>
          </a:prstGeom>
        </p:spPr>
        <p:txBody>
          <a:bodyPr vert="horz" lIns="91391" tIns="45695" rIns="91391" bIns="45695" rtlCol="0" anchor="b"/>
          <a:lstStyle>
            <a:lvl1pPr algn="l">
              <a:defRPr sz="1200"/>
            </a:lvl1pPr>
          </a:lstStyle>
          <a:p>
            <a:endParaRPr lang="en-US"/>
          </a:p>
        </p:txBody>
      </p:sp>
      <p:sp>
        <p:nvSpPr>
          <p:cNvPr id="7" name="Slide Number Placeholder 6"/>
          <p:cNvSpPr>
            <a:spLocks noGrp="1"/>
          </p:cNvSpPr>
          <p:nvPr>
            <p:ph type="sldNum" sz="quarter" idx="5"/>
          </p:nvPr>
        </p:nvSpPr>
        <p:spPr>
          <a:xfrm>
            <a:off x="4013833" y="8251139"/>
            <a:ext cx="3071178" cy="435665"/>
          </a:xfrm>
          <a:prstGeom prst="rect">
            <a:avLst/>
          </a:prstGeom>
        </p:spPr>
        <p:txBody>
          <a:bodyPr vert="horz" lIns="91391" tIns="45695" rIns="91391" bIns="45695" rtlCol="0" anchor="b"/>
          <a:lstStyle>
            <a:lvl1pPr algn="r">
              <a:defRPr sz="1200"/>
            </a:lvl1pPr>
          </a:lstStyle>
          <a:p>
            <a:fld id="{F0D58773-B9D9-49EB-B207-297435C97098}" type="slidenum">
              <a:rPr lang="en-US" smtClean="0"/>
              <a:t>‹#›</a:t>
            </a:fld>
            <a:endParaRPr lang="en-US"/>
          </a:p>
        </p:txBody>
      </p:sp>
    </p:spTree>
    <p:extLst>
      <p:ext uri="{BB962C8B-B14F-4D97-AF65-F5344CB8AC3E}">
        <p14:creationId xmlns:p14="http://schemas.microsoft.com/office/powerpoint/2010/main" val="13064343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0D58773-B9D9-49EB-B207-297435C97098}" type="slidenum">
              <a:rPr lang="en-US" smtClean="0"/>
              <a:t>3</a:t>
            </a:fld>
            <a:endParaRPr lang="en-US"/>
          </a:p>
        </p:txBody>
      </p:sp>
    </p:spTree>
    <p:extLst>
      <p:ext uri="{BB962C8B-B14F-4D97-AF65-F5344CB8AC3E}">
        <p14:creationId xmlns:p14="http://schemas.microsoft.com/office/powerpoint/2010/main" val="28292742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0D58773-B9D9-49EB-B207-297435C97098}" type="slidenum">
              <a:rPr lang="en-US" smtClean="0"/>
              <a:t>7</a:t>
            </a:fld>
            <a:endParaRPr lang="en-US"/>
          </a:p>
        </p:txBody>
      </p:sp>
    </p:spTree>
    <p:extLst>
      <p:ext uri="{BB962C8B-B14F-4D97-AF65-F5344CB8AC3E}">
        <p14:creationId xmlns:p14="http://schemas.microsoft.com/office/powerpoint/2010/main" val="41217502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9D3AC08-3C62-9D4E-6ADD-31A4011AC2A8}"/>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06B7AA0D-8F86-FE6A-834C-F678288C23D0}"/>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707680E0-145B-6C5B-17FD-E4E15AC2E778}"/>
              </a:ext>
            </a:extLst>
          </p:cNvPr>
          <p:cNvSpPr>
            <a:spLocks noGrp="1"/>
          </p:cNvSpPr>
          <p:nvPr>
            <p:ph type="body" idx="1"/>
          </p:nvPr>
        </p:nvSpPr>
        <p:spPr/>
        <p:txBody>
          <a:bodyPr/>
          <a:lstStyle/>
          <a:p>
            <a:endParaRPr lang="en-US"/>
          </a:p>
        </p:txBody>
      </p:sp>
      <p:sp>
        <p:nvSpPr>
          <p:cNvPr id="4" name="Slide Number Placeholder 3">
            <a:extLst>
              <a:ext uri="{FF2B5EF4-FFF2-40B4-BE49-F238E27FC236}">
                <a16:creationId xmlns:a16="http://schemas.microsoft.com/office/drawing/2014/main" id="{D6074456-93DF-BE0D-2C25-8B281B3D977E}"/>
              </a:ext>
            </a:extLst>
          </p:cNvPr>
          <p:cNvSpPr>
            <a:spLocks noGrp="1"/>
          </p:cNvSpPr>
          <p:nvPr>
            <p:ph type="sldNum" sz="quarter" idx="10"/>
          </p:nvPr>
        </p:nvSpPr>
        <p:spPr/>
        <p:txBody>
          <a:bodyPr/>
          <a:lstStyle/>
          <a:p>
            <a:fld id="{F0D58773-B9D9-49EB-B207-297435C97098}" type="slidenum">
              <a:rPr lang="en-US" smtClean="0"/>
              <a:t>9</a:t>
            </a:fld>
            <a:endParaRPr lang="en-US"/>
          </a:p>
        </p:txBody>
      </p:sp>
    </p:spTree>
    <p:extLst>
      <p:ext uri="{BB962C8B-B14F-4D97-AF65-F5344CB8AC3E}">
        <p14:creationId xmlns:p14="http://schemas.microsoft.com/office/powerpoint/2010/main" val="39901854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935302"/>
            <a:ext cx="6858000" cy="1989667"/>
          </a:xfrm>
        </p:spPr>
        <p:txBody>
          <a:bodyPr anchor="b"/>
          <a:lstStyle>
            <a:lvl1pPr algn="ctr">
              <a:defRPr sz="4500"/>
            </a:lvl1pPr>
          </a:lstStyle>
          <a:p>
            <a:r>
              <a:rPr lang="en-US"/>
              <a:t>Click to edit Master title style</a:t>
            </a:r>
          </a:p>
        </p:txBody>
      </p:sp>
      <p:sp>
        <p:nvSpPr>
          <p:cNvPr id="3" name="Subtitle 2"/>
          <p:cNvSpPr>
            <a:spLocks noGrp="1"/>
          </p:cNvSpPr>
          <p:nvPr>
            <p:ph type="subTitle" idx="1"/>
          </p:nvPr>
        </p:nvSpPr>
        <p:spPr>
          <a:xfrm>
            <a:off x="1143000" y="3001698"/>
            <a:ext cx="6858000" cy="137980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p:cNvSpPr>
            <a:spLocks noGrp="1"/>
          </p:cNvSpPr>
          <p:nvPr>
            <p:ph type="dt" sz="half" idx="10"/>
          </p:nvPr>
        </p:nvSpPr>
        <p:spPr/>
        <p:txBody>
          <a:bodyPr/>
          <a:lstStyle/>
          <a:p>
            <a:fld id="{D85C0DD7-983E-4333-88C2-F4D87369E54A}" type="datetimeFigureOut">
              <a:rPr lang="en-US" smtClean="0"/>
              <a:t>2/25/2024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CA6D8D-C8F0-4DF3-939A-0A349CB6D3F7}" type="slidenum">
              <a:rPr lang="en-US" smtClean="0"/>
              <a:t>‹#›</a:t>
            </a:fld>
            <a:endParaRPr lang="en-US"/>
          </a:p>
        </p:txBody>
      </p:sp>
    </p:spTree>
    <p:extLst>
      <p:ext uri="{BB962C8B-B14F-4D97-AF65-F5344CB8AC3E}">
        <p14:creationId xmlns:p14="http://schemas.microsoft.com/office/powerpoint/2010/main" val="36084596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85C0DD7-983E-4333-88C2-F4D87369E54A}" type="datetimeFigureOut">
              <a:rPr lang="en-US" smtClean="0"/>
              <a:t>2/25/2024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CA6D8D-C8F0-4DF3-939A-0A349CB6D3F7}" type="slidenum">
              <a:rPr lang="en-US" smtClean="0"/>
              <a:t>‹#›</a:t>
            </a:fld>
            <a:endParaRPr lang="en-US"/>
          </a:p>
        </p:txBody>
      </p:sp>
    </p:spTree>
    <p:extLst>
      <p:ext uri="{BB962C8B-B14F-4D97-AF65-F5344CB8AC3E}">
        <p14:creationId xmlns:p14="http://schemas.microsoft.com/office/powerpoint/2010/main" val="37987904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04271"/>
            <a:ext cx="1971675" cy="484319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304271"/>
            <a:ext cx="5800725" cy="484319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85C0DD7-983E-4333-88C2-F4D87369E54A}" type="datetimeFigureOut">
              <a:rPr lang="en-US" smtClean="0"/>
              <a:t>2/25/2024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CA6D8D-C8F0-4DF3-939A-0A349CB6D3F7}" type="slidenum">
              <a:rPr lang="en-US" smtClean="0"/>
              <a:t>‹#›</a:t>
            </a:fld>
            <a:endParaRPr lang="en-US"/>
          </a:p>
        </p:txBody>
      </p:sp>
    </p:spTree>
    <p:extLst>
      <p:ext uri="{BB962C8B-B14F-4D97-AF65-F5344CB8AC3E}">
        <p14:creationId xmlns:p14="http://schemas.microsoft.com/office/powerpoint/2010/main" val="19390996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9" name="Picture 8"/>
          <p:cNvPicPr>
            <a:picLocks noChangeAspect="1"/>
          </p:cNvPicPr>
          <p:nvPr userDrawn="1"/>
        </p:nvPicPr>
        <p:blipFill>
          <a:blip r:embed="rId2" cstate="print">
            <a:lum bright="70000" contrast="-70000"/>
            <a:extLst>
              <a:ext uri="{BEBA8EAE-BF5A-486C-A8C5-ECC9F3942E4B}">
                <a14:imgProps xmlns:a14="http://schemas.microsoft.com/office/drawing/2010/main">
                  <a14:imgLayer r:embed="rId3">
                    <a14:imgEffect>
                      <a14:saturation sat="93000"/>
                    </a14:imgEffect>
                  </a14:imgLayer>
                </a14:imgProps>
              </a:ext>
              <a:ext uri="{28A0092B-C50C-407E-A947-70E740481C1C}">
                <a14:useLocalDpi xmlns:a14="http://schemas.microsoft.com/office/drawing/2010/main" val="0"/>
              </a:ext>
            </a:extLst>
          </a:blip>
          <a:stretch>
            <a:fillRect/>
          </a:stretch>
        </p:blipFill>
        <p:spPr>
          <a:xfrm>
            <a:off x="7580671" y="307360"/>
            <a:ext cx="1187246" cy="1132991"/>
          </a:xfrm>
          <a:prstGeom prst="rect">
            <a:avLst/>
          </a:prstGeom>
          <a:noFill/>
        </p:spPr>
      </p:pic>
      <p:sp>
        <p:nvSpPr>
          <p:cNvPr id="2" name="Title 1"/>
          <p:cNvSpPr>
            <a:spLocks noGrp="1"/>
          </p:cNvSpPr>
          <p:nvPr>
            <p:ph type="title"/>
          </p:nvPr>
        </p:nvSpPr>
        <p:spPr/>
        <p:txBody>
          <a:bodyPr/>
          <a:lstStyle>
            <a:lvl1pPr>
              <a:defRPr sz="4800">
                <a:solidFill>
                  <a:schemeClr val="tx1"/>
                </a:solidFill>
                <a:effectLst>
                  <a:outerShdw blurRad="38100" dist="38100" dir="2700000" algn="tl">
                    <a:srgbClr val="000000">
                      <a:alpha val="43137"/>
                    </a:srgbClr>
                  </a:outerShdw>
                </a:effectLst>
                <a:latin typeface="+mn-lt"/>
              </a:defRPr>
            </a:lvl1pPr>
          </a:lstStyle>
          <a:p>
            <a:r>
              <a:rPr lang="en-US"/>
              <a:t>Click to edit Master title style</a:t>
            </a:r>
          </a:p>
        </p:txBody>
      </p:sp>
      <p:sp>
        <p:nvSpPr>
          <p:cNvPr id="3" name="Content Placeholder 2"/>
          <p:cNvSpPr>
            <a:spLocks noGrp="1"/>
          </p:cNvSpPr>
          <p:nvPr>
            <p:ph idx="1"/>
          </p:nvPr>
        </p:nvSpPr>
        <p:spPr/>
        <p:txBody>
          <a:bodyPr/>
          <a:lstStyle>
            <a:lvl1pPr>
              <a:defRPr sz="3200">
                <a:solidFill>
                  <a:schemeClr val="tx1"/>
                </a:solidFill>
                <a:effectLst>
                  <a:outerShdw blurRad="38100" dist="38100" dir="2700000" algn="tl">
                    <a:srgbClr val="000000">
                      <a:alpha val="43137"/>
                    </a:srgbClr>
                  </a:outerShdw>
                </a:effectLst>
              </a:defRPr>
            </a:lvl1pPr>
            <a:lvl2pPr>
              <a:defRPr sz="2400">
                <a:solidFill>
                  <a:schemeClr val="tx1"/>
                </a:solidFill>
                <a:effectLst>
                  <a:outerShdw blurRad="38100" dist="38100" dir="2700000" algn="tl">
                    <a:srgbClr val="000000">
                      <a:alpha val="43137"/>
                    </a:srgbClr>
                  </a:outerShdw>
                </a:effectLst>
              </a:defRPr>
            </a:lvl2pPr>
            <a:lvl3pPr>
              <a:defRPr sz="1800">
                <a:solidFill>
                  <a:schemeClr val="tx1"/>
                </a:solidFill>
                <a:effectLst>
                  <a:outerShdw blurRad="38100" dist="38100" dir="2700000" algn="tl">
                    <a:srgbClr val="000000">
                      <a:alpha val="43137"/>
                    </a:srgbClr>
                  </a:outerShdw>
                </a:effectLst>
              </a:defRPr>
            </a:lvl3pPr>
            <a:lvl4pPr>
              <a:defRPr sz="1600">
                <a:solidFill>
                  <a:schemeClr val="tx1"/>
                </a:solidFill>
                <a:effectLst>
                  <a:outerShdw blurRad="38100" dist="38100" dir="2700000" algn="tl">
                    <a:srgbClr val="000000">
                      <a:alpha val="43137"/>
                    </a:srgbClr>
                  </a:outerShdw>
                </a:effectLst>
              </a:defRPr>
            </a:lvl4pPr>
            <a:lvl5pPr>
              <a:defRPr>
                <a:solidFill>
                  <a:schemeClr val="tx1"/>
                </a:solidFill>
                <a:effectLst>
                  <a:outerShdw blurRad="38100" dist="38100" dir="2700000" algn="tl">
                    <a:srgbClr val="000000">
                      <a:alpha val="43137"/>
                    </a:srgbClr>
                  </a:outerShdw>
                </a:effectLs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85C0DD7-983E-4333-88C2-F4D87369E54A}" type="datetimeFigureOut">
              <a:rPr lang="en-US" smtClean="0"/>
              <a:t>2/25/2024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CA6D8D-C8F0-4DF3-939A-0A349CB6D3F7}" type="slidenum">
              <a:rPr lang="en-US" smtClean="0"/>
              <a:t>‹#›</a:t>
            </a:fld>
            <a:endParaRPr lang="en-US"/>
          </a:p>
        </p:txBody>
      </p:sp>
      <p:sp>
        <p:nvSpPr>
          <p:cNvPr id="7" name="Rectangle 6"/>
          <p:cNvSpPr/>
          <p:nvPr userDrawn="1"/>
        </p:nvSpPr>
        <p:spPr>
          <a:xfrm flipV="1">
            <a:off x="628650" y="1280159"/>
            <a:ext cx="7886700" cy="128746"/>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userDrawn="1"/>
        </p:nvSpPr>
        <p:spPr>
          <a:xfrm flipV="1">
            <a:off x="628650" y="5168213"/>
            <a:ext cx="7886700" cy="128746"/>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1961840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2" cstate="print">
            <a:lum bright="70000" contrast="-70000"/>
            <a:extLst>
              <a:ext uri="{BEBA8EAE-BF5A-486C-A8C5-ECC9F3942E4B}">
                <a14:imgProps xmlns:a14="http://schemas.microsoft.com/office/drawing/2010/main">
                  <a14:imgLayer r:embed="rId3">
                    <a14:imgEffect>
                      <a14:saturation sat="93000"/>
                    </a14:imgEffect>
                  </a14:imgLayer>
                </a14:imgProps>
              </a:ext>
              <a:ext uri="{28A0092B-C50C-407E-A947-70E740481C1C}">
                <a14:useLocalDpi xmlns:a14="http://schemas.microsoft.com/office/drawing/2010/main" val="0"/>
              </a:ext>
            </a:extLst>
          </a:blip>
          <a:stretch>
            <a:fillRect/>
          </a:stretch>
        </p:blipFill>
        <p:spPr>
          <a:xfrm>
            <a:off x="7580671" y="307360"/>
            <a:ext cx="1187246" cy="1132991"/>
          </a:xfrm>
          <a:prstGeom prst="rect">
            <a:avLst/>
          </a:prstGeom>
          <a:noFill/>
        </p:spPr>
      </p:pic>
      <p:sp>
        <p:nvSpPr>
          <p:cNvPr id="2" name="Title 1"/>
          <p:cNvSpPr>
            <a:spLocks noGrp="1"/>
          </p:cNvSpPr>
          <p:nvPr>
            <p:ph type="title"/>
          </p:nvPr>
        </p:nvSpPr>
        <p:spPr>
          <a:xfrm>
            <a:off x="623888" y="1424782"/>
            <a:ext cx="7886700" cy="2377281"/>
          </a:xfrm>
        </p:spPr>
        <p:txBody>
          <a:bodyPr anchor="b"/>
          <a:lstStyle>
            <a:lvl1pPr>
              <a:defRPr sz="4500"/>
            </a:lvl1pPr>
          </a:lstStyle>
          <a:p>
            <a:r>
              <a:rPr lang="en-US"/>
              <a:t>Click to edit Master title style</a:t>
            </a:r>
          </a:p>
        </p:txBody>
      </p:sp>
      <p:sp>
        <p:nvSpPr>
          <p:cNvPr id="3" name="Text Placeholder 2"/>
          <p:cNvSpPr>
            <a:spLocks noGrp="1"/>
          </p:cNvSpPr>
          <p:nvPr>
            <p:ph type="body" idx="1"/>
          </p:nvPr>
        </p:nvSpPr>
        <p:spPr>
          <a:xfrm>
            <a:off x="623888" y="3824553"/>
            <a:ext cx="7886700" cy="1250156"/>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85C0DD7-983E-4333-88C2-F4D87369E54A}" type="datetimeFigureOut">
              <a:rPr lang="en-US" smtClean="0"/>
              <a:t>2/25/2024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CA6D8D-C8F0-4DF3-939A-0A349CB6D3F7}" type="slidenum">
              <a:rPr lang="en-US" smtClean="0"/>
              <a:t>‹#›</a:t>
            </a:fld>
            <a:endParaRPr lang="en-US"/>
          </a:p>
        </p:txBody>
      </p:sp>
      <p:sp>
        <p:nvSpPr>
          <p:cNvPr id="7" name="Rectangle 6"/>
          <p:cNvSpPr/>
          <p:nvPr userDrawn="1"/>
        </p:nvSpPr>
        <p:spPr>
          <a:xfrm flipV="1">
            <a:off x="623888" y="3695807"/>
            <a:ext cx="7886700" cy="128746"/>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2877149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2" cstate="print">
            <a:lum bright="70000" contrast="-70000"/>
            <a:extLst>
              <a:ext uri="{BEBA8EAE-BF5A-486C-A8C5-ECC9F3942E4B}">
                <a14:imgProps xmlns:a14="http://schemas.microsoft.com/office/drawing/2010/main">
                  <a14:imgLayer r:embed="rId3">
                    <a14:imgEffect>
                      <a14:saturation sat="93000"/>
                    </a14:imgEffect>
                  </a14:imgLayer>
                </a14:imgProps>
              </a:ext>
              <a:ext uri="{28A0092B-C50C-407E-A947-70E740481C1C}">
                <a14:useLocalDpi xmlns:a14="http://schemas.microsoft.com/office/drawing/2010/main" val="0"/>
              </a:ext>
            </a:extLst>
          </a:blip>
          <a:stretch>
            <a:fillRect/>
          </a:stretch>
        </p:blipFill>
        <p:spPr>
          <a:xfrm>
            <a:off x="7580671" y="307360"/>
            <a:ext cx="1187246" cy="1132991"/>
          </a:xfrm>
          <a:prstGeom prst="rect">
            <a:avLst/>
          </a:prstGeom>
          <a:noFill/>
        </p:spPr>
      </p:pic>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521354"/>
            <a:ext cx="3886200" cy="362611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29150" y="1521354"/>
            <a:ext cx="3886200" cy="362611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85C0DD7-983E-4333-88C2-F4D87369E54A}" type="datetimeFigureOut">
              <a:rPr lang="en-US" smtClean="0"/>
              <a:t>2/25/2024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CA6D8D-C8F0-4DF3-939A-0A349CB6D3F7}" type="slidenum">
              <a:rPr lang="en-US" smtClean="0"/>
              <a:t>‹#›</a:t>
            </a:fld>
            <a:endParaRPr lang="en-US"/>
          </a:p>
        </p:txBody>
      </p:sp>
    </p:spTree>
    <p:extLst>
      <p:ext uri="{BB962C8B-B14F-4D97-AF65-F5344CB8AC3E}">
        <p14:creationId xmlns:p14="http://schemas.microsoft.com/office/powerpoint/2010/main" val="2741613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p:cNvPicPr>
            <a:picLocks noChangeAspect="1"/>
          </p:cNvPicPr>
          <p:nvPr userDrawn="1"/>
        </p:nvPicPr>
        <p:blipFill>
          <a:blip r:embed="rId2" cstate="print">
            <a:lum bright="70000" contrast="-70000"/>
            <a:extLst>
              <a:ext uri="{BEBA8EAE-BF5A-486C-A8C5-ECC9F3942E4B}">
                <a14:imgProps xmlns:a14="http://schemas.microsoft.com/office/drawing/2010/main">
                  <a14:imgLayer r:embed="rId3">
                    <a14:imgEffect>
                      <a14:saturation sat="93000"/>
                    </a14:imgEffect>
                  </a14:imgLayer>
                </a14:imgProps>
              </a:ext>
              <a:ext uri="{28A0092B-C50C-407E-A947-70E740481C1C}">
                <a14:useLocalDpi xmlns:a14="http://schemas.microsoft.com/office/drawing/2010/main" val="0"/>
              </a:ext>
            </a:extLst>
          </a:blip>
          <a:stretch>
            <a:fillRect/>
          </a:stretch>
        </p:blipFill>
        <p:spPr>
          <a:xfrm>
            <a:off x="7580671" y="307360"/>
            <a:ext cx="1187246" cy="1132991"/>
          </a:xfrm>
          <a:prstGeom prst="rect">
            <a:avLst/>
          </a:prstGeom>
          <a:noFill/>
        </p:spPr>
      </p:pic>
      <p:sp>
        <p:nvSpPr>
          <p:cNvPr id="2" name="Title 1"/>
          <p:cNvSpPr>
            <a:spLocks noGrp="1"/>
          </p:cNvSpPr>
          <p:nvPr>
            <p:ph type="title"/>
          </p:nvPr>
        </p:nvSpPr>
        <p:spPr>
          <a:xfrm>
            <a:off x="629841" y="304271"/>
            <a:ext cx="7886700" cy="1104636"/>
          </a:xfrm>
        </p:spPr>
        <p:txBody>
          <a:bodyPr/>
          <a:lstStyle/>
          <a:p>
            <a:r>
              <a:rPr lang="en-US"/>
              <a:t>Click to edit Master title style</a:t>
            </a:r>
          </a:p>
        </p:txBody>
      </p:sp>
      <p:sp>
        <p:nvSpPr>
          <p:cNvPr id="3" name="Text Placeholder 2"/>
          <p:cNvSpPr>
            <a:spLocks noGrp="1"/>
          </p:cNvSpPr>
          <p:nvPr>
            <p:ph type="body" idx="1"/>
          </p:nvPr>
        </p:nvSpPr>
        <p:spPr>
          <a:xfrm>
            <a:off x="629842" y="1400969"/>
            <a:ext cx="3868340" cy="686593"/>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29842" y="2087563"/>
            <a:ext cx="3868340" cy="307049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400969"/>
            <a:ext cx="3887391" cy="686593"/>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29150" y="2087563"/>
            <a:ext cx="3887391" cy="307049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85C0DD7-983E-4333-88C2-F4D87369E54A}" type="datetimeFigureOut">
              <a:rPr lang="en-US" smtClean="0"/>
              <a:t>2/25/2024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ACA6D8D-C8F0-4DF3-939A-0A349CB6D3F7}" type="slidenum">
              <a:rPr lang="en-US" smtClean="0"/>
              <a:t>‹#›</a:t>
            </a:fld>
            <a:endParaRPr lang="en-US"/>
          </a:p>
        </p:txBody>
      </p:sp>
    </p:spTree>
    <p:extLst>
      <p:ext uri="{BB962C8B-B14F-4D97-AF65-F5344CB8AC3E}">
        <p14:creationId xmlns:p14="http://schemas.microsoft.com/office/powerpoint/2010/main" val="21330021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p:cNvPicPr>
            <a:picLocks noChangeAspect="1"/>
          </p:cNvPicPr>
          <p:nvPr userDrawn="1"/>
        </p:nvPicPr>
        <p:blipFill>
          <a:blip r:embed="rId2" cstate="print">
            <a:lum bright="70000" contrast="-70000"/>
            <a:extLst>
              <a:ext uri="{BEBA8EAE-BF5A-486C-A8C5-ECC9F3942E4B}">
                <a14:imgProps xmlns:a14="http://schemas.microsoft.com/office/drawing/2010/main">
                  <a14:imgLayer r:embed="rId3">
                    <a14:imgEffect>
                      <a14:saturation sat="93000"/>
                    </a14:imgEffect>
                  </a14:imgLayer>
                </a14:imgProps>
              </a:ext>
              <a:ext uri="{28A0092B-C50C-407E-A947-70E740481C1C}">
                <a14:useLocalDpi xmlns:a14="http://schemas.microsoft.com/office/drawing/2010/main" val="0"/>
              </a:ext>
            </a:extLst>
          </a:blip>
          <a:stretch>
            <a:fillRect/>
          </a:stretch>
        </p:blipFill>
        <p:spPr>
          <a:xfrm>
            <a:off x="7580671" y="307360"/>
            <a:ext cx="1187246" cy="1132991"/>
          </a:xfrm>
          <a:prstGeom prst="rect">
            <a:avLst/>
          </a:prstGeom>
          <a:noFill/>
        </p:spPr>
      </p:pic>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85C0DD7-983E-4333-88C2-F4D87369E54A}" type="datetimeFigureOut">
              <a:rPr lang="en-US" smtClean="0"/>
              <a:t>2/25/2024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ACA6D8D-C8F0-4DF3-939A-0A349CB6D3F7}" type="slidenum">
              <a:rPr lang="en-US" smtClean="0"/>
              <a:t>‹#›</a:t>
            </a:fld>
            <a:endParaRPr lang="en-US"/>
          </a:p>
        </p:txBody>
      </p:sp>
    </p:spTree>
    <p:extLst>
      <p:ext uri="{BB962C8B-B14F-4D97-AF65-F5344CB8AC3E}">
        <p14:creationId xmlns:p14="http://schemas.microsoft.com/office/powerpoint/2010/main" val="1206849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85C0DD7-983E-4333-88C2-F4D87369E54A}" type="datetimeFigureOut">
              <a:rPr lang="en-US" smtClean="0"/>
              <a:t>2/25/2024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ACA6D8D-C8F0-4DF3-939A-0A349CB6D3F7}" type="slidenum">
              <a:rPr lang="en-US" smtClean="0"/>
              <a:t>‹#›</a:t>
            </a:fld>
            <a:endParaRPr lang="en-US"/>
          </a:p>
        </p:txBody>
      </p:sp>
    </p:spTree>
    <p:extLst>
      <p:ext uri="{BB962C8B-B14F-4D97-AF65-F5344CB8AC3E}">
        <p14:creationId xmlns:p14="http://schemas.microsoft.com/office/powerpoint/2010/main" val="35620095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81000"/>
            <a:ext cx="2949178" cy="1333500"/>
          </a:xfrm>
        </p:spPr>
        <p:txBody>
          <a:bodyPr anchor="b"/>
          <a:lstStyle>
            <a:lvl1pPr>
              <a:defRPr sz="2400"/>
            </a:lvl1pPr>
          </a:lstStyle>
          <a:p>
            <a:r>
              <a:rPr lang="en-US"/>
              <a:t>Click to edit Master title style</a:t>
            </a:r>
          </a:p>
        </p:txBody>
      </p:sp>
      <p:sp>
        <p:nvSpPr>
          <p:cNvPr id="3" name="Content Placeholder 2"/>
          <p:cNvSpPr>
            <a:spLocks noGrp="1"/>
          </p:cNvSpPr>
          <p:nvPr>
            <p:ph idx="1"/>
          </p:nvPr>
        </p:nvSpPr>
        <p:spPr>
          <a:xfrm>
            <a:off x="3887391" y="822855"/>
            <a:ext cx="4629150" cy="4061354"/>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1714500"/>
            <a:ext cx="2949178" cy="3176323"/>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D85C0DD7-983E-4333-88C2-F4D87369E54A}" type="datetimeFigureOut">
              <a:rPr lang="en-US" smtClean="0"/>
              <a:t>2/25/2024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CA6D8D-C8F0-4DF3-939A-0A349CB6D3F7}" type="slidenum">
              <a:rPr lang="en-US" smtClean="0"/>
              <a:t>‹#›</a:t>
            </a:fld>
            <a:endParaRPr lang="en-US"/>
          </a:p>
        </p:txBody>
      </p:sp>
    </p:spTree>
    <p:extLst>
      <p:ext uri="{BB962C8B-B14F-4D97-AF65-F5344CB8AC3E}">
        <p14:creationId xmlns:p14="http://schemas.microsoft.com/office/powerpoint/2010/main" val="36685756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81000"/>
            <a:ext cx="2949178" cy="1333500"/>
          </a:xfrm>
        </p:spPr>
        <p:txBody>
          <a:bodyPr anchor="b"/>
          <a:lstStyle>
            <a:lvl1pPr>
              <a:defRPr sz="2400"/>
            </a:lvl1pPr>
          </a:lstStyle>
          <a:p>
            <a:r>
              <a:rPr lang="en-US"/>
              <a:t>Click to edit Master title style</a:t>
            </a:r>
          </a:p>
        </p:txBody>
      </p:sp>
      <p:sp>
        <p:nvSpPr>
          <p:cNvPr id="3" name="Picture Placeholder 2"/>
          <p:cNvSpPr>
            <a:spLocks noGrp="1" noChangeAspect="1"/>
          </p:cNvSpPr>
          <p:nvPr>
            <p:ph type="pic" idx="1"/>
          </p:nvPr>
        </p:nvSpPr>
        <p:spPr>
          <a:xfrm>
            <a:off x="3887391" y="822855"/>
            <a:ext cx="4629150" cy="4061354"/>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p>
        </p:txBody>
      </p:sp>
      <p:sp>
        <p:nvSpPr>
          <p:cNvPr id="4" name="Text Placeholder 3"/>
          <p:cNvSpPr>
            <a:spLocks noGrp="1"/>
          </p:cNvSpPr>
          <p:nvPr>
            <p:ph type="body" sz="half" idx="2"/>
          </p:nvPr>
        </p:nvSpPr>
        <p:spPr>
          <a:xfrm>
            <a:off x="629841" y="1714500"/>
            <a:ext cx="2949178" cy="3176323"/>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D85C0DD7-983E-4333-88C2-F4D87369E54A}" type="datetimeFigureOut">
              <a:rPr lang="en-US" smtClean="0"/>
              <a:t>2/25/2024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CA6D8D-C8F0-4DF3-939A-0A349CB6D3F7}" type="slidenum">
              <a:rPr lang="en-US" smtClean="0"/>
              <a:t>‹#›</a:t>
            </a:fld>
            <a:endParaRPr lang="en-US"/>
          </a:p>
        </p:txBody>
      </p:sp>
    </p:spTree>
    <p:extLst>
      <p:ext uri="{BB962C8B-B14F-4D97-AF65-F5344CB8AC3E}">
        <p14:creationId xmlns:p14="http://schemas.microsoft.com/office/powerpoint/2010/main" val="11996484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04271"/>
            <a:ext cx="7886700" cy="1104636"/>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521354"/>
            <a:ext cx="7886700" cy="362611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5296959"/>
            <a:ext cx="2057400" cy="304271"/>
          </a:xfrm>
          <a:prstGeom prst="rect">
            <a:avLst/>
          </a:prstGeom>
        </p:spPr>
        <p:txBody>
          <a:bodyPr vert="horz" lIns="91440" tIns="45720" rIns="91440" bIns="45720" rtlCol="0" anchor="ctr"/>
          <a:lstStyle>
            <a:lvl1pPr algn="l">
              <a:defRPr sz="900">
                <a:solidFill>
                  <a:schemeClr val="tx1">
                    <a:tint val="75000"/>
                  </a:schemeClr>
                </a:solidFill>
              </a:defRPr>
            </a:lvl1pPr>
          </a:lstStyle>
          <a:p>
            <a:fld id="{D85C0DD7-983E-4333-88C2-F4D87369E54A}" type="datetimeFigureOut">
              <a:rPr lang="en-US" smtClean="0"/>
              <a:t>2/25/2024</a:t>
            </a:fld>
            <a:endParaRPr lang="en-US"/>
          </a:p>
        </p:txBody>
      </p:sp>
      <p:sp>
        <p:nvSpPr>
          <p:cNvPr id="5" name="Footer Placeholder 4"/>
          <p:cNvSpPr>
            <a:spLocks noGrp="1"/>
          </p:cNvSpPr>
          <p:nvPr>
            <p:ph type="ftr" sz="quarter" idx="3"/>
          </p:nvPr>
        </p:nvSpPr>
        <p:spPr>
          <a:xfrm>
            <a:off x="3028950" y="5296959"/>
            <a:ext cx="3086100" cy="304271"/>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5296959"/>
            <a:ext cx="2057400" cy="304271"/>
          </a:xfrm>
          <a:prstGeom prst="rect">
            <a:avLst/>
          </a:prstGeom>
        </p:spPr>
        <p:txBody>
          <a:bodyPr vert="horz" lIns="91440" tIns="45720" rIns="91440" bIns="45720" rtlCol="0" anchor="ctr"/>
          <a:lstStyle>
            <a:lvl1pPr algn="r">
              <a:defRPr sz="900">
                <a:solidFill>
                  <a:schemeClr val="tx1">
                    <a:tint val="75000"/>
                  </a:schemeClr>
                </a:solidFill>
              </a:defRPr>
            </a:lvl1pPr>
          </a:lstStyle>
          <a:p>
            <a:fld id="{5ACA6D8D-C8F0-4DF3-939A-0A349CB6D3F7}" type="slidenum">
              <a:rPr lang="en-US" smtClean="0"/>
              <a:t>‹#›</a:t>
            </a:fld>
            <a:endParaRPr lang="en-US"/>
          </a:p>
        </p:txBody>
      </p:sp>
      <p:pic>
        <p:nvPicPr>
          <p:cNvPr id="7" name="Picture 6"/>
          <p:cNvPicPr>
            <a:picLocks noChangeAspect="1"/>
          </p:cNvPicPr>
          <p:nvPr userDrawn="1"/>
        </p:nvPicPr>
        <p:blipFill>
          <a:blip r:embed="rId13" cstate="print">
            <a:lum bright="70000" contrast="-70000"/>
            <a:extLst>
              <a:ext uri="{28A0092B-C50C-407E-A947-70E740481C1C}">
                <a14:useLocalDpi xmlns:a14="http://schemas.microsoft.com/office/drawing/2010/main" val="0"/>
              </a:ext>
            </a:extLst>
          </a:blip>
          <a:stretch>
            <a:fillRect/>
          </a:stretch>
        </p:blipFill>
        <p:spPr>
          <a:xfrm>
            <a:off x="7562538" y="304271"/>
            <a:ext cx="1234889" cy="1123514"/>
          </a:xfrm>
          <a:prstGeom prst="rect">
            <a:avLst/>
          </a:prstGeom>
        </p:spPr>
      </p:pic>
    </p:spTree>
    <p:extLst>
      <p:ext uri="{BB962C8B-B14F-4D97-AF65-F5344CB8AC3E}">
        <p14:creationId xmlns:p14="http://schemas.microsoft.com/office/powerpoint/2010/main" val="22046289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microsoft.com/office/2007/relationships/hdphoto" Target="../media/hdphoto1.wdp"/></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microsoft.com/office/2007/relationships/hdphoto" Target="../media/hdphoto1.wdp"/></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microsoft.com/office/2007/relationships/hdphoto" Target="../media/hdphoto1.wdp"/></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bg1">
                <a:tint val="93000"/>
                <a:satMod val="150000"/>
                <a:shade val="98000"/>
                <a:lumMod val="102000"/>
              </a:schemeClr>
            </a:gs>
            <a:gs pos="50000">
              <a:schemeClr val="bg1">
                <a:tint val="98000"/>
                <a:satMod val="130000"/>
                <a:shade val="90000"/>
                <a:lumMod val="103000"/>
              </a:schemeClr>
            </a:gs>
            <a:gs pos="100000">
              <a:schemeClr val="bg1">
                <a:shade val="63000"/>
                <a:satMod val="120000"/>
              </a:schemeClr>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Acts 10:34-35</a:t>
            </a:r>
          </a:p>
        </p:txBody>
      </p:sp>
      <p:sp>
        <p:nvSpPr>
          <p:cNvPr id="3" name="Content Placeholder 2"/>
          <p:cNvSpPr>
            <a:spLocks noGrp="1"/>
          </p:cNvSpPr>
          <p:nvPr>
            <p:ph idx="1"/>
          </p:nvPr>
        </p:nvSpPr>
        <p:spPr>
          <a:xfrm>
            <a:off x="628650" y="1521354"/>
            <a:ext cx="8208052" cy="3626115"/>
          </a:xfrm>
        </p:spPr>
        <p:txBody>
          <a:bodyPr>
            <a:normAutofit/>
          </a:bodyPr>
          <a:lstStyle/>
          <a:p>
            <a:pPr marL="0" indent="0">
              <a:buNone/>
            </a:pPr>
            <a:r>
              <a:rPr lang="en-US" b="1" i="0" baseline="30000">
                <a:solidFill>
                  <a:srgbClr val="000000"/>
                </a:solidFill>
                <a:latin typeface="system-ui"/>
              </a:rPr>
              <a:t>34 </a:t>
            </a:r>
            <a:r>
              <a:rPr lang="en-US" b="0" i="0">
                <a:solidFill>
                  <a:srgbClr val="000000"/>
                </a:solidFill>
                <a:latin typeface="system-ui"/>
              </a:rPr>
              <a:t>So Peter opened his mouth and said: “Truly I understand that God shows no partiality, </a:t>
            </a:r>
            <a:r>
              <a:rPr lang="en-US" b="1" i="0" baseline="30000">
                <a:solidFill>
                  <a:srgbClr val="000000"/>
                </a:solidFill>
                <a:latin typeface="system-ui"/>
              </a:rPr>
              <a:t>35 </a:t>
            </a:r>
            <a:r>
              <a:rPr lang="en-US" b="0" i="0">
                <a:solidFill>
                  <a:srgbClr val="000000"/>
                </a:solidFill>
                <a:latin typeface="system-ui"/>
              </a:rPr>
              <a:t>but in every nation anyone who fears him and does what is right is acceptable to him.</a:t>
            </a:r>
            <a:endParaRPr lang="en-US"/>
          </a:p>
        </p:txBody>
      </p:sp>
    </p:spTree>
    <p:extLst>
      <p:ext uri="{BB962C8B-B14F-4D97-AF65-F5344CB8AC3E}">
        <p14:creationId xmlns:p14="http://schemas.microsoft.com/office/powerpoint/2010/main" val="6137447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7D18EF-B5A0-1F69-5381-87892B5A0208}"/>
              </a:ext>
            </a:extLst>
          </p:cNvPr>
          <p:cNvSpPr>
            <a:spLocks noGrp="1"/>
          </p:cNvSpPr>
          <p:nvPr>
            <p:ph type="title"/>
          </p:nvPr>
        </p:nvSpPr>
        <p:spPr/>
        <p:txBody>
          <a:bodyPr/>
          <a:lstStyle/>
          <a:p>
            <a:r>
              <a:rPr lang="en-US"/>
              <a:t>The Book of Acts</a:t>
            </a:r>
          </a:p>
        </p:txBody>
      </p:sp>
      <p:sp>
        <p:nvSpPr>
          <p:cNvPr id="3" name="Content Placeholder 2">
            <a:extLst>
              <a:ext uri="{FF2B5EF4-FFF2-40B4-BE49-F238E27FC236}">
                <a16:creationId xmlns:a16="http://schemas.microsoft.com/office/drawing/2014/main" id="{1A98AB85-B7D7-34A7-DC88-2A9470EFF268}"/>
              </a:ext>
            </a:extLst>
          </p:cNvPr>
          <p:cNvSpPr>
            <a:spLocks noGrp="1"/>
          </p:cNvSpPr>
          <p:nvPr>
            <p:ph idx="1"/>
          </p:nvPr>
        </p:nvSpPr>
        <p:spPr/>
        <p:txBody>
          <a:bodyPr/>
          <a:lstStyle/>
          <a:p>
            <a:r>
              <a:rPr lang="en-US"/>
              <a:t>Jerusalem – Acts 1-7</a:t>
            </a:r>
          </a:p>
          <a:p>
            <a:pPr lvl="1"/>
            <a:r>
              <a:rPr lang="en-US"/>
              <a:t>33-34 AD</a:t>
            </a:r>
          </a:p>
          <a:p>
            <a:r>
              <a:rPr lang="en-US"/>
              <a:t>Judea &amp; Samaria – Acts 8-12</a:t>
            </a:r>
          </a:p>
          <a:p>
            <a:pPr lvl="1"/>
            <a:r>
              <a:rPr lang="en-US"/>
              <a:t>34-45 AD</a:t>
            </a:r>
          </a:p>
          <a:p>
            <a:r>
              <a:rPr lang="en-US"/>
              <a:t>The Ends of the Earth – Acts 13-28</a:t>
            </a:r>
          </a:p>
          <a:p>
            <a:pPr lvl="1"/>
            <a:r>
              <a:rPr lang="en-US"/>
              <a:t>45-65 AD</a:t>
            </a:r>
          </a:p>
        </p:txBody>
      </p:sp>
    </p:spTree>
    <p:extLst>
      <p:ext uri="{BB962C8B-B14F-4D97-AF65-F5344CB8AC3E}">
        <p14:creationId xmlns:p14="http://schemas.microsoft.com/office/powerpoint/2010/main" val="10819991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9D0310-122E-B0AF-65AB-837C8BFE854C}"/>
              </a:ext>
            </a:extLst>
          </p:cNvPr>
          <p:cNvSpPr>
            <a:spLocks noGrp="1"/>
          </p:cNvSpPr>
          <p:nvPr>
            <p:ph type="title"/>
          </p:nvPr>
        </p:nvSpPr>
        <p:spPr/>
        <p:txBody>
          <a:bodyPr/>
          <a:lstStyle/>
          <a:p>
            <a:r>
              <a:rPr lang="en-US"/>
              <a:t>Scattered from Jerusalem</a:t>
            </a:r>
          </a:p>
        </p:txBody>
      </p:sp>
      <p:sp>
        <p:nvSpPr>
          <p:cNvPr id="3" name="Content Placeholder 2">
            <a:extLst>
              <a:ext uri="{FF2B5EF4-FFF2-40B4-BE49-F238E27FC236}">
                <a16:creationId xmlns:a16="http://schemas.microsoft.com/office/drawing/2014/main" id="{94631B8E-90E8-0151-CD65-1271CB69E82D}"/>
              </a:ext>
            </a:extLst>
          </p:cNvPr>
          <p:cNvSpPr>
            <a:spLocks noGrp="1"/>
          </p:cNvSpPr>
          <p:nvPr>
            <p:ph idx="1"/>
          </p:nvPr>
        </p:nvSpPr>
        <p:spPr/>
        <p:txBody>
          <a:bodyPr/>
          <a:lstStyle/>
          <a:p>
            <a:r>
              <a:rPr lang="en-US"/>
              <a:t>About Winter 34 AD</a:t>
            </a:r>
          </a:p>
          <a:p>
            <a:endParaRPr lang="en-US"/>
          </a:p>
          <a:p>
            <a:r>
              <a:rPr lang="en-US"/>
              <a:t>Acts 8:1b</a:t>
            </a:r>
          </a:p>
          <a:p>
            <a:pPr lvl="1"/>
            <a:r>
              <a:rPr lang="en-US" b="0" i="0">
                <a:solidFill>
                  <a:srgbClr val="000000"/>
                </a:solidFill>
                <a:effectLst/>
                <a:latin typeface="system-ui"/>
              </a:rPr>
              <a:t>And there arose on that day a great persecution against the church in Jerusalem, and they were all scattered throughout the regions of Judea and Samaria, except the apostles.</a:t>
            </a:r>
            <a:endParaRPr lang="en-US"/>
          </a:p>
        </p:txBody>
      </p:sp>
    </p:spTree>
    <p:extLst>
      <p:ext uri="{BB962C8B-B14F-4D97-AF65-F5344CB8AC3E}">
        <p14:creationId xmlns:p14="http://schemas.microsoft.com/office/powerpoint/2010/main" val="24595419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BD0CB5-7BB7-290E-AD5E-247E9FFBDE78}"/>
              </a:ext>
            </a:extLst>
          </p:cNvPr>
          <p:cNvSpPr>
            <a:spLocks noGrp="1"/>
          </p:cNvSpPr>
          <p:nvPr>
            <p:ph type="title"/>
          </p:nvPr>
        </p:nvSpPr>
        <p:spPr/>
        <p:txBody>
          <a:bodyPr/>
          <a:lstStyle/>
          <a:p>
            <a:r>
              <a:rPr lang="en-US"/>
              <a:t>Acts 8 – Philip in Samaria</a:t>
            </a:r>
          </a:p>
        </p:txBody>
      </p:sp>
      <p:sp>
        <p:nvSpPr>
          <p:cNvPr id="3" name="Content Placeholder 2">
            <a:extLst>
              <a:ext uri="{FF2B5EF4-FFF2-40B4-BE49-F238E27FC236}">
                <a16:creationId xmlns:a16="http://schemas.microsoft.com/office/drawing/2014/main" id="{046F628E-42CC-0430-CAC7-CA3B55EEB3DB}"/>
              </a:ext>
            </a:extLst>
          </p:cNvPr>
          <p:cNvSpPr>
            <a:spLocks noGrp="1"/>
          </p:cNvSpPr>
          <p:nvPr>
            <p:ph idx="1"/>
          </p:nvPr>
        </p:nvSpPr>
        <p:spPr/>
        <p:txBody>
          <a:bodyPr>
            <a:normAutofit fontScale="92500" lnSpcReduction="10000"/>
          </a:bodyPr>
          <a:lstStyle/>
          <a:p>
            <a:r>
              <a:rPr lang="en-US"/>
              <a:t>Philip</a:t>
            </a:r>
          </a:p>
          <a:p>
            <a:pPr lvl="1"/>
            <a:r>
              <a:rPr lang="en-US"/>
              <a:t>One of the Seven</a:t>
            </a:r>
          </a:p>
          <a:p>
            <a:pPr lvl="1"/>
            <a:r>
              <a:rPr lang="en-US"/>
              <a:t>Later known as an “Philip the Evangelist”</a:t>
            </a:r>
          </a:p>
          <a:p>
            <a:r>
              <a:rPr lang="en-US"/>
              <a:t>Philip’s Ministry</a:t>
            </a:r>
          </a:p>
          <a:p>
            <a:pPr lvl="1"/>
            <a:r>
              <a:rPr lang="en-US"/>
              <a:t>Preaching the Gospel</a:t>
            </a:r>
          </a:p>
          <a:p>
            <a:pPr lvl="1"/>
            <a:r>
              <a:rPr lang="en-US"/>
              <a:t>Driving out Demons</a:t>
            </a:r>
          </a:p>
          <a:p>
            <a:pPr lvl="1"/>
            <a:r>
              <a:rPr lang="en-US"/>
              <a:t>Healing</a:t>
            </a:r>
          </a:p>
          <a:p>
            <a:pPr lvl="1"/>
            <a:r>
              <a:rPr lang="en-US"/>
              <a:t>Signs and Wonders</a:t>
            </a:r>
          </a:p>
          <a:p>
            <a:pPr lvl="1"/>
            <a:r>
              <a:rPr lang="en-US"/>
              <a:t>Baptizing in Water</a:t>
            </a:r>
          </a:p>
          <a:p>
            <a:pPr lvl="1"/>
            <a:r>
              <a:rPr lang="en-US"/>
              <a:t>Baptizing in the Holy Spirit</a:t>
            </a:r>
          </a:p>
          <a:p>
            <a:endParaRPr lang="en-US"/>
          </a:p>
        </p:txBody>
      </p:sp>
    </p:spTree>
    <p:extLst>
      <p:ext uri="{BB962C8B-B14F-4D97-AF65-F5344CB8AC3E}">
        <p14:creationId xmlns:p14="http://schemas.microsoft.com/office/powerpoint/2010/main" val="32983345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BD0CB5-7BB7-290E-AD5E-247E9FFBDE78}"/>
              </a:ext>
            </a:extLst>
          </p:cNvPr>
          <p:cNvSpPr>
            <a:spLocks noGrp="1"/>
          </p:cNvSpPr>
          <p:nvPr>
            <p:ph type="title"/>
          </p:nvPr>
        </p:nvSpPr>
        <p:spPr/>
        <p:txBody>
          <a:bodyPr/>
          <a:lstStyle/>
          <a:p>
            <a:r>
              <a:rPr lang="en-US"/>
              <a:t>Acts 8 – Philip in Samaria</a:t>
            </a:r>
          </a:p>
        </p:txBody>
      </p:sp>
      <p:sp>
        <p:nvSpPr>
          <p:cNvPr id="3" name="Content Placeholder 2">
            <a:extLst>
              <a:ext uri="{FF2B5EF4-FFF2-40B4-BE49-F238E27FC236}">
                <a16:creationId xmlns:a16="http://schemas.microsoft.com/office/drawing/2014/main" id="{046F628E-42CC-0430-CAC7-CA3B55EEB3DB}"/>
              </a:ext>
            </a:extLst>
          </p:cNvPr>
          <p:cNvSpPr>
            <a:spLocks noGrp="1"/>
          </p:cNvSpPr>
          <p:nvPr>
            <p:ph idx="1"/>
          </p:nvPr>
        </p:nvSpPr>
        <p:spPr/>
        <p:txBody>
          <a:bodyPr>
            <a:normAutofit/>
          </a:bodyPr>
          <a:lstStyle/>
          <a:p>
            <a:r>
              <a:rPr lang="en-US"/>
              <a:t>Philip’s Ministry</a:t>
            </a:r>
          </a:p>
          <a:p>
            <a:pPr lvl="1"/>
            <a:r>
              <a:rPr lang="en-US"/>
              <a:t>Preaching the Gospel</a:t>
            </a:r>
          </a:p>
          <a:p>
            <a:pPr lvl="1"/>
            <a:r>
              <a:rPr lang="en-US"/>
              <a:t>Driving out Demons</a:t>
            </a:r>
          </a:p>
          <a:p>
            <a:pPr lvl="1"/>
            <a:r>
              <a:rPr lang="en-US"/>
              <a:t>Healing</a:t>
            </a:r>
          </a:p>
          <a:p>
            <a:pPr lvl="1"/>
            <a:r>
              <a:rPr lang="en-US"/>
              <a:t>Signs and Wonders</a:t>
            </a:r>
          </a:p>
          <a:p>
            <a:pPr lvl="1"/>
            <a:r>
              <a:rPr lang="en-US"/>
              <a:t>Baptizing in Water</a:t>
            </a:r>
          </a:p>
          <a:p>
            <a:pPr lvl="1"/>
            <a:r>
              <a:rPr lang="en-US"/>
              <a:t>Baptizing in the Holy Spirit</a:t>
            </a:r>
          </a:p>
          <a:p>
            <a:r>
              <a:rPr lang="en-US"/>
              <a:t>Acts Model of an Evangelist</a:t>
            </a:r>
          </a:p>
        </p:txBody>
      </p:sp>
    </p:spTree>
    <p:extLst>
      <p:ext uri="{BB962C8B-B14F-4D97-AF65-F5344CB8AC3E}">
        <p14:creationId xmlns:p14="http://schemas.microsoft.com/office/powerpoint/2010/main" val="183940016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BD0CB5-7BB7-290E-AD5E-247E9FFBDE78}"/>
              </a:ext>
            </a:extLst>
          </p:cNvPr>
          <p:cNvSpPr>
            <a:spLocks noGrp="1"/>
          </p:cNvSpPr>
          <p:nvPr>
            <p:ph type="title"/>
          </p:nvPr>
        </p:nvSpPr>
        <p:spPr/>
        <p:txBody>
          <a:bodyPr/>
          <a:lstStyle/>
          <a:p>
            <a:r>
              <a:rPr lang="en-US"/>
              <a:t>Acts 8 – Philip in Samaria</a:t>
            </a:r>
          </a:p>
        </p:txBody>
      </p:sp>
      <p:sp>
        <p:nvSpPr>
          <p:cNvPr id="3" name="Content Placeholder 2">
            <a:extLst>
              <a:ext uri="{FF2B5EF4-FFF2-40B4-BE49-F238E27FC236}">
                <a16:creationId xmlns:a16="http://schemas.microsoft.com/office/drawing/2014/main" id="{046F628E-42CC-0430-CAC7-CA3B55EEB3DB}"/>
              </a:ext>
            </a:extLst>
          </p:cNvPr>
          <p:cNvSpPr>
            <a:spLocks noGrp="1"/>
          </p:cNvSpPr>
          <p:nvPr>
            <p:ph idx="1"/>
          </p:nvPr>
        </p:nvSpPr>
        <p:spPr/>
        <p:txBody>
          <a:bodyPr>
            <a:normAutofit/>
          </a:bodyPr>
          <a:lstStyle/>
          <a:p>
            <a:r>
              <a:rPr lang="en-US"/>
              <a:t>Samaritans believe (34 AD)</a:t>
            </a:r>
          </a:p>
          <a:p>
            <a:pPr lvl="1"/>
            <a:r>
              <a:rPr lang="en-US"/>
              <a:t>Signs and wonders confirmed his message</a:t>
            </a:r>
          </a:p>
          <a:p>
            <a:pPr lvl="1"/>
            <a:r>
              <a:rPr lang="en-US"/>
              <a:t>Many believe and are baptized in water</a:t>
            </a:r>
          </a:p>
          <a:p>
            <a:pPr lvl="1"/>
            <a:r>
              <a:rPr lang="en-US"/>
              <a:t>Simon the Sorcerer believes and is baptized too</a:t>
            </a:r>
          </a:p>
          <a:p>
            <a:r>
              <a:rPr lang="en-US"/>
              <a:t>John and Peter come from Jerusalem</a:t>
            </a:r>
          </a:p>
          <a:p>
            <a:pPr lvl="1"/>
            <a:r>
              <a:rPr lang="en-US"/>
              <a:t>Impart the Holy Spirit through the laying on of hands</a:t>
            </a:r>
          </a:p>
          <a:p>
            <a:pPr lvl="1"/>
            <a:r>
              <a:rPr lang="en-US"/>
              <a:t>Had only been baptized in water, not filled with Spirit</a:t>
            </a:r>
          </a:p>
          <a:p>
            <a:pPr lvl="1"/>
            <a:r>
              <a:rPr lang="en-US"/>
              <a:t>Peter rebukes the Sorcerer</a:t>
            </a:r>
          </a:p>
        </p:txBody>
      </p:sp>
    </p:spTree>
    <p:extLst>
      <p:ext uri="{BB962C8B-B14F-4D97-AF65-F5344CB8AC3E}">
        <p14:creationId xmlns:p14="http://schemas.microsoft.com/office/powerpoint/2010/main" val="231213091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BD0CB5-7BB7-290E-AD5E-247E9FFBDE78}"/>
              </a:ext>
            </a:extLst>
          </p:cNvPr>
          <p:cNvSpPr>
            <a:spLocks noGrp="1"/>
          </p:cNvSpPr>
          <p:nvPr>
            <p:ph type="title"/>
          </p:nvPr>
        </p:nvSpPr>
        <p:spPr/>
        <p:txBody>
          <a:bodyPr/>
          <a:lstStyle/>
          <a:p>
            <a:r>
              <a:rPr lang="en-US"/>
              <a:t>Acts 8 – Philip on the Road</a:t>
            </a:r>
          </a:p>
        </p:txBody>
      </p:sp>
      <p:sp>
        <p:nvSpPr>
          <p:cNvPr id="3" name="Content Placeholder 2">
            <a:extLst>
              <a:ext uri="{FF2B5EF4-FFF2-40B4-BE49-F238E27FC236}">
                <a16:creationId xmlns:a16="http://schemas.microsoft.com/office/drawing/2014/main" id="{046F628E-42CC-0430-CAC7-CA3B55EEB3DB}"/>
              </a:ext>
            </a:extLst>
          </p:cNvPr>
          <p:cNvSpPr>
            <a:spLocks noGrp="1"/>
          </p:cNvSpPr>
          <p:nvPr>
            <p:ph idx="1"/>
          </p:nvPr>
        </p:nvSpPr>
        <p:spPr/>
        <p:txBody>
          <a:bodyPr>
            <a:normAutofit/>
          </a:bodyPr>
          <a:lstStyle/>
          <a:p>
            <a:r>
              <a:rPr lang="en-US"/>
              <a:t>Philip sent on the Gaza Road by an angel</a:t>
            </a:r>
          </a:p>
          <a:p>
            <a:r>
              <a:rPr lang="en-US"/>
              <a:t>Meets the Ethiopian Eunuch</a:t>
            </a:r>
          </a:p>
          <a:p>
            <a:pPr lvl="1"/>
            <a:r>
              <a:rPr lang="en-US"/>
              <a:t>Explains Isaiah to him</a:t>
            </a:r>
          </a:p>
          <a:p>
            <a:pPr lvl="1"/>
            <a:r>
              <a:rPr lang="en-US"/>
              <a:t>Believes and is baptized </a:t>
            </a:r>
          </a:p>
          <a:p>
            <a:pPr lvl="1"/>
            <a:r>
              <a:rPr lang="en-US"/>
              <a:t>Philip is translated to </a:t>
            </a:r>
            <a:r>
              <a:rPr lang="en-US" err="1"/>
              <a:t>Azotus</a:t>
            </a:r>
            <a:endParaRPr lang="en-US"/>
          </a:p>
          <a:p>
            <a:r>
              <a:rPr lang="en-US"/>
              <a:t>Source of the Ethiopian Orthodox Church</a:t>
            </a:r>
          </a:p>
        </p:txBody>
      </p:sp>
    </p:spTree>
    <p:extLst>
      <p:ext uri="{BB962C8B-B14F-4D97-AF65-F5344CB8AC3E}">
        <p14:creationId xmlns:p14="http://schemas.microsoft.com/office/powerpoint/2010/main" val="326190749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82F6EA-146B-9BE9-5C6F-0E0041E76E23}"/>
              </a:ext>
            </a:extLst>
          </p:cNvPr>
          <p:cNvSpPr>
            <a:spLocks noGrp="1"/>
          </p:cNvSpPr>
          <p:nvPr>
            <p:ph type="title"/>
          </p:nvPr>
        </p:nvSpPr>
        <p:spPr/>
        <p:txBody>
          <a:bodyPr/>
          <a:lstStyle/>
          <a:p>
            <a:r>
              <a:rPr lang="en-US"/>
              <a:t>Acts 9 – Saul’s Conversion</a:t>
            </a:r>
          </a:p>
        </p:txBody>
      </p:sp>
      <p:sp>
        <p:nvSpPr>
          <p:cNvPr id="3" name="Content Placeholder 2">
            <a:extLst>
              <a:ext uri="{FF2B5EF4-FFF2-40B4-BE49-F238E27FC236}">
                <a16:creationId xmlns:a16="http://schemas.microsoft.com/office/drawing/2014/main" id="{8C2D8522-502C-F02C-DDC5-D13C289E2ED7}"/>
              </a:ext>
            </a:extLst>
          </p:cNvPr>
          <p:cNvSpPr>
            <a:spLocks noGrp="1"/>
          </p:cNvSpPr>
          <p:nvPr>
            <p:ph idx="1"/>
          </p:nvPr>
        </p:nvSpPr>
        <p:spPr/>
        <p:txBody>
          <a:bodyPr/>
          <a:lstStyle/>
          <a:p>
            <a:r>
              <a:rPr lang="en-US"/>
              <a:t>On the road to Damascus (35 AD)</a:t>
            </a:r>
          </a:p>
          <a:p>
            <a:pPr lvl="1"/>
            <a:r>
              <a:rPr lang="en-US"/>
              <a:t>Intending to imprison believers</a:t>
            </a:r>
          </a:p>
          <a:p>
            <a:r>
              <a:rPr lang="en-US"/>
              <a:t>Vision of Jesus</a:t>
            </a:r>
          </a:p>
          <a:p>
            <a:pPr lvl="1"/>
            <a:r>
              <a:rPr lang="en-US"/>
              <a:t>Commanded to enter the city and wait</a:t>
            </a:r>
          </a:p>
          <a:p>
            <a:pPr lvl="1"/>
            <a:r>
              <a:rPr lang="en-US"/>
              <a:t>Goes blind</a:t>
            </a:r>
          </a:p>
          <a:p>
            <a:r>
              <a:rPr lang="en-US"/>
              <a:t>Ananias has a Vision</a:t>
            </a:r>
          </a:p>
          <a:p>
            <a:pPr lvl="1"/>
            <a:r>
              <a:rPr lang="en-US"/>
              <a:t>Commanded to go to Saul and lay hands on him</a:t>
            </a:r>
          </a:p>
          <a:p>
            <a:pPr lvl="1"/>
            <a:r>
              <a:rPr lang="en-US"/>
              <a:t>Heals Saul’s eyesight, &amp; he is baptized</a:t>
            </a:r>
          </a:p>
        </p:txBody>
      </p:sp>
    </p:spTree>
    <p:extLst>
      <p:ext uri="{BB962C8B-B14F-4D97-AF65-F5344CB8AC3E}">
        <p14:creationId xmlns:p14="http://schemas.microsoft.com/office/powerpoint/2010/main" val="405881180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7D9AC9-15D9-5C32-D2B1-19196519B780}"/>
              </a:ext>
            </a:extLst>
          </p:cNvPr>
          <p:cNvSpPr>
            <a:spLocks noGrp="1"/>
          </p:cNvSpPr>
          <p:nvPr>
            <p:ph type="title"/>
          </p:nvPr>
        </p:nvSpPr>
        <p:spPr/>
        <p:txBody>
          <a:bodyPr/>
          <a:lstStyle/>
          <a:p>
            <a:r>
              <a:rPr lang="en-US"/>
              <a:t>Galatians 1 – Acts 9</a:t>
            </a:r>
          </a:p>
        </p:txBody>
      </p:sp>
      <p:sp>
        <p:nvSpPr>
          <p:cNvPr id="3" name="Content Placeholder 2">
            <a:extLst>
              <a:ext uri="{FF2B5EF4-FFF2-40B4-BE49-F238E27FC236}">
                <a16:creationId xmlns:a16="http://schemas.microsoft.com/office/drawing/2014/main" id="{6DBEA5C6-7E95-7F78-E4C3-25932F4DE67A}"/>
              </a:ext>
            </a:extLst>
          </p:cNvPr>
          <p:cNvSpPr>
            <a:spLocks noGrp="1"/>
          </p:cNvSpPr>
          <p:nvPr>
            <p:ph idx="1"/>
          </p:nvPr>
        </p:nvSpPr>
        <p:spPr/>
        <p:txBody>
          <a:bodyPr/>
          <a:lstStyle/>
          <a:p>
            <a:r>
              <a:rPr lang="en-US"/>
              <a:t>Paul spends 3 years in Arabia</a:t>
            </a:r>
          </a:p>
          <a:p>
            <a:r>
              <a:rPr lang="en-US"/>
              <a:t>Returns to Damascus (37 AD)</a:t>
            </a:r>
          </a:p>
          <a:p>
            <a:pPr lvl="1"/>
            <a:r>
              <a:rPr lang="en-US"/>
              <a:t>Jews try to kill him</a:t>
            </a:r>
          </a:p>
          <a:p>
            <a:r>
              <a:rPr lang="en-US"/>
              <a:t>Flees to Jerusalem for 15 days</a:t>
            </a:r>
          </a:p>
          <a:p>
            <a:pPr lvl="1"/>
            <a:r>
              <a:rPr lang="en-US"/>
              <a:t>Disciples in Jerusalem are terrified of him</a:t>
            </a:r>
          </a:p>
          <a:p>
            <a:pPr lvl="1"/>
            <a:r>
              <a:rPr lang="en-US" err="1"/>
              <a:t>Barnabus</a:t>
            </a:r>
            <a:r>
              <a:rPr lang="en-US"/>
              <a:t> takes him to Peter and James, the brother of Jesus</a:t>
            </a:r>
          </a:p>
          <a:p>
            <a:pPr lvl="1"/>
            <a:r>
              <a:rPr lang="en-US"/>
              <a:t>Saul sent off to Tarsus in Cilicia</a:t>
            </a:r>
          </a:p>
        </p:txBody>
      </p:sp>
    </p:spTree>
    <p:extLst>
      <p:ext uri="{BB962C8B-B14F-4D97-AF65-F5344CB8AC3E}">
        <p14:creationId xmlns:p14="http://schemas.microsoft.com/office/powerpoint/2010/main" val="178723658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4A3A4E-0F12-D857-747B-02EF0E91EBE9}"/>
              </a:ext>
            </a:extLst>
          </p:cNvPr>
          <p:cNvSpPr>
            <a:spLocks noGrp="1"/>
          </p:cNvSpPr>
          <p:nvPr>
            <p:ph type="title"/>
          </p:nvPr>
        </p:nvSpPr>
        <p:spPr/>
        <p:txBody>
          <a:bodyPr/>
          <a:lstStyle/>
          <a:p>
            <a:r>
              <a:rPr lang="en-US"/>
              <a:t>Acts 9 – Peter’s Ministry</a:t>
            </a:r>
          </a:p>
        </p:txBody>
      </p:sp>
      <p:sp>
        <p:nvSpPr>
          <p:cNvPr id="3" name="Content Placeholder 2">
            <a:extLst>
              <a:ext uri="{FF2B5EF4-FFF2-40B4-BE49-F238E27FC236}">
                <a16:creationId xmlns:a16="http://schemas.microsoft.com/office/drawing/2014/main" id="{932F9542-7840-08ED-2E24-46DA93840A9B}"/>
              </a:ext>
            </a:extLst>
          </p:cNvPr>
          <p:cNvSpPr>
            <a:spLocks noGrp="1"/>
          </p:cNvSpPr>
          <p:nvPr>
            <p:ph idx="1"/>
          </p:nvPr>
        </p:nvSpPr>
        <p:spPr/>
        <p:txBody>
          <a:bodyPr/>
          <a:lstStyle/>
          <a:p>
            <a:r>
              <a:rPr lang="en-US"/>
              <a:t>Church enjoys a time of peace (38 AD)</a:t>
            </a:r>
          </a:p>
          <a:p>
            <a:r>
              <a:rPr lang="en-US"/>
              <a:t>Peter ministers throughout Judea</a:t>
            </a:r>
          </a:p>
          <a:p>
            <a:r>
              <a:rPr lang="en-US"/>
              <a:t>Goes to Lydda</a:t>
            </a:r>
          </a:p>
          <a:p>
            <a:pPr lvl="1"/>
            <a:r>
              <a:rPr lang="en-US"/>
              <a:t>Heals Aeneas a paralytic</a:t>
            </a:r>
          </a:p>
          <a:p>
            <a:r>
              <a:rPr lang="en-US"/>
              <a:t>Goes to Joppa</a:t>
            </a:r>
          </a:p>
          <a:p>
            <a:pPr lvl="1"/>
            <a:r>
              <a:rPr lang="en-US"/>
              <a:t>Raises Tabitha from the dead</a:t>
            </a:r>
          </a:p>
        </p:txBody>
      </p:sp>
    </p:spTree>
    <p:extLst>
      <p:ext uri="{BB962C8B-B14F-4D97-AF65-F5344CB8AC3E}">
        <p14:creationId xmlns:p14="http://schemas.microsoft.com/office/powerpoint/2010/main" val="178474790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493355-79EE-0375-D7CC-9BEBD0AF210D}"/>
              </a:ext>
            </a:extLst>
          </p:cNvPr>
          <p:cNvSpPr>
            <a:spLocks noGrp="1"/>
          </p:cNvSpPr>
          <p:nvPr>
            <p:ph type="title"/>
          </p:nvPr>
        </p:nvSpPr>
        <p:spPr/>
        <p:txBody>
          <a:bodyPr/>
          <a:lstStyle/>
          <a:p>
            <a:r>
              <a:rPr lang="en-US"/>
              <a:t>Acts 10 – Cornelius</a:t>
            </a:r>
          </a:p>
        </p:txBody>
      </p:sp>
      <p:sp>
        <p:nvSpPr>
          <p:cNvPr id="3" name="Content Placeholder 2">
            <a:extLst>
              <a:ext uri="{FF2B5EF4-FFF2-40B4-BE49-F238E27FC236}">
                <a16:creationId xmlns:a16="http://schemas.microsoft.com/office/drawing/2014/main" id="{281EF041-5888-60FF-8408-6BE870791A85}"/>
              </a:ext>
            </a:extLst>
          </p:cNvPr>
          <p:cNvSpPr>
            <a:spLocks noGrp="1"/>
          </p:cNvSpPr>
          <p:nvPr>
            <p:ph idx="1"/>
          </p:nvPr>
        </p:nvSpPr>
        <p:spPr/>
        <p:txBody>
          <a:bodyPr/>
          <a:lstStyle/>
          <a:p>
            <a:r>
              <a:rPr lang="en-US"/>
              <a:t>Cornelius sends for Peter after having a vision</a:t>
            </a:r>
          </a:p>
          <a:p>
            <a:pPr lvl="1"/>
            <a:r>
              <a:rPr lang="en-US"/>
              <a:t>Roman Centurion in Caesarea</a:t>
            </a:r>
          </a:p>
          <a:p>
            <a:pPr lvl="1"/>
            <a:r>
              <a:rPr lang="en-US"/>
              <a:t>Peter likewise has a vision and goes with him</a:t>
            </a:r>
          </a:p>
          <a:p>
            <a:r>
              <a:rPr lang="en-US"/>
              <a:t>Preaches the Gospel to Cornelius’s household</a:t>
            </a:r>
          </a:p>
          <a:p>
            <a:pPr lvl="1"/>
            <a:r>
              <a:rPr lang="en-US"/>
              <a:t>The believe</a:t>
            </a:r>
          </a:p>
          <a:p>
            <a:pPr lvl="1"/>
            <a:r>
              <a:rPr lang="en-US"/>
              <a:t>Filled with the Holy Spirit, speaking in tongues</a:t>
            </a:r>
          </a:p>
          <a:p>
            <a:pPr lvl="1"/>
            <a:r>
              <a:rPr lang="en-US"/>
              <a:t>Peter orders that they be baptized in water too</a:t>
            </a:r>
          </a:p>
        </p:txBody>
      </p:sp>
    </p:spTree>
    <p:extLst>
      <p:ext uri="{BB962C8B-B14F-4D97-AF65-F5344CB8AC3E}">
        <p14:creationId xmlns:p14="http://schemas.microsoft.com/office/powerpoint/2010/main" val="18455645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F59FDA-B102-4C1E-BB83-F286E4F7F787}"/>
              </a:ext>
            </a:extLst>
          </p:cNvPr>
          <p:cNvSpPr>
            <a:spLocks noGrp="1"/>
          </p:cNvSpPr>
          <p:nvPr>
            <p:ph type="title"/>
          </p:nvPr>
        </p:nvSpPr>
        <p:spPr/>
        <p:txBody>
          <a:bodyPr/>
          <a:lstStyle/>
          <a:p>
            <a:r>
              <a:rPr lang="en-US"/>
              <a:t>Acts 10:43</a:t>
            </a:r>
          </a:p>
        </p:txBody>
      </p:sp>
      <p:sp>
        <p:nvSpPr>
          <p:cNvPr id="3" name="Content Placeholder 2">
            <a:extLst>
              <a:ext uri="{FF2B5EF4-FFF2-40B4-BE49-F238E27FC236}">
                <a16:creationId xmlns:a16="http://schemas.microsoft.com/office/drawing/2014/main" id="{E67F4D74-193D-E1BD-9A63-6B81208D8E4E}"/>
              </a:ext>
            </a:extLst>
          </p:cNvPr>
          <p:cNvSpPr>
            <a:spLocks noGrp="1"/>
          </p:cNvSpPr>
          <p:nvPr>
            <p:ph idx="1"/>
          </p:nvPr>
        </p:nvSpPr>
        <p:spPr/>
        <p:txBody>
          <a:bodyPr/>
          <a:lstStyle/>
          <a:p>
            <a:pPr marL="0" indent="0">
              <a:buNone/>
            </a:pPr>
            <a:r>
              <a:rPr lang="en-US" b="1" i="0" baseline="30000">
                <a:solidFill>
                  <a:srgbClr val="000000"/>
                </a:solidFill>
                <a:latin typeface="system-ui"/>
              </a:rPr>
              <a:t>43 </a:t>
            </a:r>
            <a:r>
              <a:rPr lang="en-US" b="0" i="0">
                <a:solidFill>
                  <a:srgbClr val="000000"/>
                </a:solidFill>
                <a:latin typeface="system-ui"/>
              </a:rPr>
              <a:t>To him all the prophets bear witness that everyone who believes in him receives forgiveness of sins through his name.”</a:t>
            </a:r>
            <a:endParaRPr lang="en-US"/>
          </a:p>
        </p:txBody>
      </p:sp>
    </p:spTree>
    <p:extLst>
      <p:ext uri="{BB962C8B-B14F-4D97-AF65-F5344CB8AC3E}">
        <p14:creationId xmlns:p14="http://schemas.microsoft.com/office/powerpoint/2010/main" val="117406823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AD7011-1A50-4977-BA3E-F49610616B4E}"/>
              </a:ext>
            </a:extLst>
          </p:cNvPr>
          <p:cNvSpPr>
            <a:spLocks noGrp="1"/>
          </p:cNvSpPr>
          <p:nvPr>
            <p:ph type="title"/>
          </p:nvPr>
        </p:nvSpPr>
        <p:spPr/>
        <p:txBody>
          <a:bodyPr/>
          <a:lstStyle/>
          <a:p>
            <a:r>
              <a:rPr lang="en-US"/>
              <a:t>Acts 11 – Peter’s Defense</a:t>
            </a:r>
          </a:p>
        </p:txBody>
      </p:sp>
      <p:sp>
        <p:nvSpPr>
          <p:cNvPr id="3" name="Content Placeholder 2">
            <a:extLst>
              <a:ext uri="{FF2B5EF4-FFF2-40B4-BE49-F238E27FC236}">
                <a16:creationId xmlns:a16="http://schemas.microsoft.com/office/drawing/2014/main" id="{9EF4DA9B-851F-DD9A-3A9C-6365DCA5D199}"/>
              </a:ext>
            </a:extLst>
          </p:cNvPr>
          <p:cNvSpPr>
            <a:spLocks noGrp="1"/>
          </p:cNvSpPr>
          <p:nvPr>
            <p:ph idx="1"/>
          </p:nvPr>
        </p:nvSpPr>
        <p:spPr/>
        <p:txBody>
          <a:bodyPr/>
          <a:lstStyle/>
          <a:p>
            <a:r>
              <a:rPr lang="en-US"/>
              <a:t>Major turning point</a:t>
            </a:r>
          </a:p>
          <a:p>
            <a:pPr lvl="1"/>
            <a:r>
              <a:rPr lang="en-US"/>
              <a:t>Highly controversial</a:t>
            </a:r>
          </a:p>
          <a:p>
            <a:pPr lvl="1"/>
            <a:r>
              <a:rPr lang="en-US"/>
              <a:t>Ate with uncircumcised Gentiles</a:t>
            </a:r>
          </a:p>
          <a:p>
            <a:r>
              <a:rPr lang="en-US"/>
              <a:t>Peter tells the story</a:t>
            </a:r>
          </a:p>
          <a:p>
            <a:pPr lvl="1"/>
            <a:r>
              <a:rPr lang="en-US"/>
              <a:t>Acts 11:18</a:t>
            </a:r>
          </a:p>
          <a:p>
            <a:pPr lvl="1"/>
            <a:r>
              <a:rPr lang="en-US" b="0" i="1">
                <a:solidFill>
                  <a:srgbClr val="000000"/>
                </a:solidFill>
                <a:latin typeface="system-ui"/>
              </a:rPr>
              <a:t>When they heard these things they fell silent. And they glorified God, saying, “Then to the Gentiles also God has granted repentance that leads to life.”</a:t>
            </a:r>
            <a:endParaRPr lang="en-US" i="1"/>
          </a:p>
        </p:txBody>
      </p:sp>
    </p:spTree>
    <p:extLst>
      <p:ext uri="{BB962C8B-B14F-4D97-AF65-F5344CB8AC3E}">
        <p14:creationId xmlns:p14="http://schemas.microsoft.com/office/powerpoint/2010/main" val="18665487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12A4BB-92B9-E754-4C63-4FF7FF43C2AB}"/>
              </a:ext>
            </a:extLst>
          </p:cNvPr>
          <p:cNvSpPr>
            <a:spLocks noGrp="1"/>
          </p:cNvSpPr>
          <p:nvPr>
            <p:ph type="title"/>
          </p:nvPr>
        </p:nvSpPr>
        <p:spPr/>
        <p:txBody>
          <a:bodyPr/>
          <a:lstStyle/>
          <a:p>
            <a:r>
              <a:rPr lang="en-US"/>
              <a:t>Acts 11 - Antioch</a:t>
            </a:r>
          </a:p>
        </p:txBody>
      </p:sp>
      <p:sp>
        <p:nvSpPr>
          <p:cNvPr id="3" name="Content Placeholder 2">
            <a:extLst>
              <a:ext uri="{FF2B5EF4-FFF2-40B4-BE49-F238E27FC236}">
                <a16:creationId xmlns:a16="http://schemas.microsoft.com/office/drawing/2014/main" id="{334F9AEA-956C-B830-8972-B61F7EFE16CD}"/>
              </a:ext>
            </a:extLst>
          </p:cNvPr>
          <p:cNvSpPr>
            <a:spLocks noGrp="1"/>
          </p:cNvSpPr>
          <p:nvPr>
            <p:ph idx="1"/>
          </p:nvPr>
        </p:nvSpPr>
        <p:spPr/>
        <p:txBody>
          <a:bodyPr/>
          <a:lstStyle/>
          <a:p>
            <a:r>
              <a:rPr lang="en-US"/>
              <a:t>Believers scattered from Jerusalem went as far as Antioch</a:t>
            </a:r>
          </a:p>
          <a:p>
            <a:pPr lvl="1"/>
            <a:r>
              <a:rPr lang="en-US"/>
              <a:t>Preach to Greeks in Antioch</a:t>
            </a:r>
          </a:p>
          <a:p>
            <a:r>
              <a:rPr lang="en-US"/>
              <a:t>Church in Jerusalem sends </a:t>
            </a:r>
            <a:r>
              <a:rPr lang="en-US" err="1"/>
              <a:t>Barnabus</a:t>
            </a:r>
            <a:endParaRPr lang="en-US"/>
          </a:p>
          <a:p>
            <a:pPr lvl="1"/>
            <a:r>
              <a:rPr lang="en-US"/>
              <a:t>Saw that the grace of God was evident</a:t>
            </a:r>
          </a:p>
          <a:p>
            <a:pPr lvl="1"/>
            <a:r>
              <a:rPr lang="en-US"/>
              <a:t>Believers first called Christians in Antioch</a:t>
            </a:r>
          </a:p>
          <a:p>
            <a:r>
              <a:rPr lang="en-US"/>
              <a:t>Goes to Tarsus to fetch Paul (43 AD)</a:t>
            </a:r>
          </a:p>
          <a:p>
            <a:pPr lvl="1"/>
            <a:r>
              <a:rPr lang="en-US"/>
              <a:t>Minister together for a whole year in Antioch</a:t>
            </a:r>
          </a:p>
        </p:txBody>
      </p:sp>
    </p:spTree>
    <p:extLst>
      <p:ext uri="{BB962C8B-B14F-4D97-AF65-F5344CB8AC3E}">
        <p14:creationId xmlns:p14="http://schemas.microsoft.com/office/powerpoint/2010/main" val="378306631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CF01D0-0B7F-0CA0-6573-9EE3CC852671}"/>
              </a:ext>
            </a:extLst>
          </p:cNvPr>
          <p:cNvSpPr>
            <a:spLocks noGrp="1"/>
          </p:cNvSpPr>
          <p:nvPr>
            <p:ph type="title"/>
          </p:nvPr>
        </p:nvSpPr>
        <p:spPr/>
        <p:txBody>
          <a:bodyPr/>
          <a:lstStyle/>
          <a:p>
            <a:r>
              <a:rPr lang="en-US"/>
              <a:t>Acts 11 - Antioch</a:t>
            </a:r>
          </a:p>
        </p:txBody>
      </p:sp>
      <p:sp>
        <p:nvSpPr>
          <p:cNvPr id="3" name="Content Placeholder 2">
            <a:extLst>
              <a:ext uri="{FF2B5EF4-FFF2-40B4-BE49-F238E27FC236}">
                <a16:creationId xmlns:a16="http://schemas.microsoft.com/office/drawing/2014/main" id="{371323AC-E060-AC0A-88BC-651673ADEC63}"/>
              </a:ext>
            </a:extLst>
          </p:cNvPr>
          <p:cNvSpPr>
            <a:spLocks noGrp="1"/>
          </p:cNvSpPr>
          <p:nvPr>
            <p:ph idx="1"/>
          </p:nvPr>
        </p:nvSpPr>
        <p:spPr/>
        <p:txBody>
          <a:bodyPr/>
          <a:lstStyle/>
          <a:p>
            <a:r>
              <a:rPr lang="en-US"/>
              <a:t>Prophets are sent from Jerusalem (43 AD)</a:t>
            </a:r>
          </a:p>
          <a:p>
            <a:pPr lvl="1"/>
            <a:r>
              <a:rPr lang="en-US"/>
              <a:t>Including Agabus</a:t>
            </a:r>
          </a:p>
          <a:p>
            <a:r>
              <a:rPr lang="en-US"/>
              <a:t>Agabus prophesied a severe famine was coming to the entire Roman world</a:t>
            </a:r>
          </a:p>
          <a:p>
            <a:pPr lvl="1"/>
            <a:r>
              <a:rPr lang="en-US"/>
              <a:t>Church sends aid to Jerusalem with </a:t>
            </a:r>
            <a:r>
              <a:rPr lang="en-US" err="1"/>
              <a:t>Barnabus</a:t>
            </a:r>
            <a:r>
              <a:rPr lang="en-US"/>
              <a:t> &amp; Saul</a:t>
            </a:r>
          </a:p>
          <a:p>
            <a:pPr lvl="1"/>
            <a:r>
              <a:rPr lang="en-US"/>
              <a:t>Famine strikes in 44 AD, the 4</a:t>
            </a:r>
            <a:r>
              <a:rPr lang="en-US" baseline="30000"/>
              <a:t>th</a:t>
            </a:r>
            <a:r>
              <a:rPr lang="en-US"/>
              <a:t> year of Claudius</a:t>
            </a:r>
          </a:p>
          <a:p>
            <a:endParaRPr lang="en-US"/>
          </a:p>
        </p:txBody>
      </p:sp>
    </p:spTree>
    <p:extLst>
      <p:ext uri="{BB962C8B-B14F-4D97-AF65-F5344CB8AC3E}">
        <p14:creationId xmlns:p14="http://schemas.microsoft.com/office/powerpoint/2010/main" val="10519135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440F46-0192-2EE5-3212-B2EB03212B26}"/>
              </a:ext>
            </a:extLst>
          </p:cNvPr>
          <p:cNvSpPr>
            <a:spLocks noGrp="1"/>
          </p:cNvSpPr>
          <p:nvPr>
            <p:ph type="title"/>
          </p:nvPr>
        </p:nvSpPr>
        <p:spPr/>
        <p:txBody>
          <a:bodyPr/>
          <a:lstStyle/>
          <a:p>
            <a:r>
              <a:rPr lang="en-US"/>
              <a:t>Acts 12 – Peter in Prison</a:t>
            </a:r>
          </a:p>
        </p:txBody>
      </p:sp>
      <p:sp>
        <p:nvSpPr>
          <p:cNvPr id="3" name="Content Placeholder 2">
            <a:extLst>
              <a:ext uri="{FF2B5EF4-FFF2-40B4-BE49-F238E27FC236}">
                <a16:creationId xmlns:a16="http://schemas.microsoft.com/office/drawing/2014/main" id="{75F405A6-E927-351E-C2D5-BD7B8E5F70D2}"/>
              </a:ext>
            </a:extLst>
          </p:cNvPr>
          <p:cNvSpPr>
            <a:spLocks noGrp="1"/>
          </p:cNvSpPr>
          <p:nvPr>
            <p:ph idx="1"/>
          </p:nvPr>
        </p:nvSpPr>
        <p:spPr/>
        <p:txBody>
          <a:bodyPr/>
          <a:lstStyle/>
          <a:p>
            <a:r>
              <a:rPr lang="en-US"/>
              <a:t>King Herod arrests Peter &amp; James the son of Zebedee (44 AD)</a:t>
            </a:r>
          </a:p>
          <a:p>
            <a:pPr lvl="1"/>
            <a:r>
              <a:rPr lang="en-US"/>
              <a:t>Executes James by the sword</a:t>
            </a:r>
          </a:p>
          <a:p>
            <a:pPr lvl="1"/>
            <a:r>
              <a:rPr lang="en-US"/>
              <a:t>Intends to execute Peter after Passover</a:t>
            </a:r>
          </a:p>
          <a:p>
            <a:r>
              <a:rPr lang="en-US"/>
              <a:t>Peter is released from prison by an angel</a:t>
            </a:r>
          </a:p>
          <a:p>
            <a:pPr lvl="1"/>
            <a:r>
              <a:rPr lang="en-US"/>
              <a:t>Guards do not survive</a:t>
            </a:r>
          </a:p>
          <a:p>
            <a:pPr lvl="1"/>
            <a:r>
              <a:rPr lang="en-US"/>
              <a:t>Peter flees</a:t>
            </a:r>
          </a:p>
        </p:txBody>
      </p:sp>
    </p:spTree>
    <p:extLst>
      <p:ext uri="{BB962C8B-B14F-4D97-AF65-F5344CB8AC3E}">
        <p14:creationId xmlns:p14="http://schemas.microsoft.com/office/powerpoint/2010/main" val="168246968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6338A7-612C-3012-25C4-FB79DBF06A4C}"/>
              </a:ext>
            </a:extLst>
          </p:cNvPr>
          <p:cNvSpPr>
            <a:spLocks noGrp="1"/>
          </p:cNvSpPr>
          <p:nvPr>
            <p:ph type="title"/>
          </p:nvPr>
        </p:nvSpPr>
        <p:spPr/>
        <p:txBody>
          <a:bodyPr/>
          <a:lstStyle/>
          <a:p>
            <a:r>
              <a:rPr lang="en-US"/>
              <a:t>Acts 12 – Herod’s Death</a:t>
            </a:r>
          </a:p>
        </p:txBody>
      </p:sp>
      <p:sp>
        <p:nvSpPr>
          <p:cNvPr id="3" name="Content Placeholder 2">
            <a:extLst>
              <a:ext uri="{FF2B5EF4-FFF2-40B4-BE49-F238E27FC236}">
                <a16:creationId xmlns:a16="http://schemas.microsoft.com/office/drawing/2014/main" id="{73664C92-9B64-28B0-05E2-869F5FE22092}"/>
              </a:ext>
            </a:extLst>
          </p:cNvPr>
          <p:cNvSpPr>
            <a:spLocks noGrp="1"/>
          </p:cNvSpPr>
          <p:nvPr>
            <p:ph idx="1"/>
          </p:nvPr>
        </p:nvSpPr>
        <p:spPr/>
        <p:txBody>
          <a:bodyPr/>
          <a:lstStyle/>
          <a:p>
            <a:r>
              <a:rPr lang="en-US"/>
              <a:t>Herod called a “god” by the crowd</a:t>
            </a:r>
          </a:p>
          <a:p>
            <a:pPr lvl="1"/>
            <a:r>
              <a:rPr lang="en-US"/>
              <a:t>Doesn’t give glory to God</a:t>
            </a:r>
          </a:p>
          <a:p>
            <a:r>
              <a:rPr lang="en-US"/>
              <a:t>Struck down and eaten by worms</a:t>
            </a:r>
          </a:p>
          <a:p>
            <a:pPr lvl="1"/>
            <a:r>
              <a:rPr lang="en-US"/>
              <a:t>Death of Herod Agrippa described by </a:t>
            </a:r>
            <a:r>
              <a:rPr lang="en-US" err="1"/>
              <a:t>Jospheus</a:t>
            </a:r>
            <a:endParaRPr lang="en-US"/>
          </a:p>
          <a:p>
            <a:pPr lvl="1"/>
            <a:r>
              <a:rPr lang="en-US"/>
              <a:t>Corroborates the Acts account</a:t>
            </a:r>
          </a:p>
        </p:txBody>
      </p:sp>
    </p:spTree>
    <p:extLst>
      <p:ext uri="{BB962C8B-B14F-4D97-AF65-F5344CB8AC3E}">
        <p14:creationId xmlns:p14="http://schemas.microsoft.com/office/powerpoint/2010/main" val="89604867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9AC334-9C43-9F47-A31B-B0245B15248D}"/>
              </a:ext>
            </a:extLst>
          </p:cNvPr>
          <p:cNvSpPr>
            <a:spLocks noGrp="1"/>
          </p:cNvSpPr>
          <p:nvPr>
            <p:ph type="title"/>
          </p:nvPr>
        </p:nvSpPr>
        <p:spPr/>
        <p:txBody>
          <a:bodyPr/>
          <a:lstStyle/>
          <a:p>
            <a:r>
              <a:rPr lang="en-US"/>
              <a:t>Acts 12 - Closing</a:t>
            </a:r>
          </a:p>
        </p:txBody>
      </p:sp>
      <p:sp>
        <p:nvSpPr>
          <p:cNvPr id="3" name="Content Placeholder 2">
            <a:extLst>
              <a:ext uri="{FF2B5EF4-FFF2-40B4-BE49-F238E27FC236}">
                <a16:creationId xmlns:a16="http://schemas.microsoft.com/office/drawing/2014/main" id="{8C9D9A62-9EFA-0677-88D2-E858EC57090D}"/>
              </a:ext>
            </a:extLst>
          </p:cNvPr>
          <p:cNvSpPr>
            <a:spLocks noGrp="1"/>
          </p:cNvSpPr>
          <p:nvPr>
            <p:ph idx="1"/>
          </p:nvPr>
        </p:nvSpPr>
        <p:spPr/>
        <p:txBody>
          <a:bodyPr/>
          <a:lstStyle/>
          <a:p>
            <a:r>
              <a:rPr lang="en-US" err="1"/>
              <a:t>Barnabus</a:t>
            </a:r>
            <a:r>
              <a:rPr lang="en-US"/>
              <a:t> &amp; Saul return to Antioch (44 AD)</a:t>
            </a:r>
          </a:p>
          <a:p>
            <a:pPr lvl="1"/>
            <a:r>
              <a:rPr lang="en-US"/>
              <a:t>Bring John Mark with them</a:t>
            </a:r>
          </a:p>
        </p:txBody>
      </p:sp>
    </p:spTree>
    <p:extLst>
      <p:ext uri="{BB962C8B-B14F-4D97-AF65-F5344CB8AC3E}">
        <p14:creationId xmlns:p14="http://schemas.microsoft.com/office/powerpoint/2010/main" val="37384854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a:effectLst>
                  <a:outerShdw blurRad="38100" dist="38100" dir="2700000" algn="tl">
                    <a:srgbClr val="000000">
                      <a:alpha val="43137"/>
                    </a:srgbClr>
                  </a:outerShdw>
                </a:effectLst>
                <a:latin typeface="Georgia" panose="02040502050405020303" pitchFamily="18" charset="0"/>
              </a:rPr>
              <a:t>Foundations For Faith</a:t>
            </a:r>
          </a:p>
        </p:txBody>
      </p:sp>
      <p:sp>
        <p:nvSpPr>
          <p:cNvPr id="3" name="Subtitle 2"/>
          <p:cNvSpPr>
            <a:spLocks noGrp="1"/>
          </p:cNvSpPr>
          <p:nvPr>
            <p:ph type="subTitle" idx="1"/>
          </p:nvPr>
        </p:nvSpPr>
        <p:spPr/>
        <p:txBody>
          <a:bodyPr>
            <a:normAutofit/>
          </a:bodyPr>
          <a:lstStyle/>
          <a:p>
            <a:endParaRPr lang="en-US" sz="2800">
              <a:effectLst>
                <a:outerShdw blurRad="38100" dist="38100" dir="2700000" algn="tl">
                  <a:srgbClr val="000000">
                    <a:alpha val="43137"/>
                  </a:srgbClr>
                </a:outerShdw>
              </a:effectLst>
            </a:endParaRPr>
          </a:p>
        </p:txBody>
      </p:sp>
      <p:sp>
        <p:nvSpPr>
          <p:cNvPr id="5" name="Rectangle 4"/>
          <p:cNvSpPr/>
          <p:nvPr/>
        </p:nvSpPr>
        <p:spPr>
          <a:xfrm>
            <a:off x="2496312" y="2906682"/>
            <a:ext cx="4160520" cy="122448"/>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p:cNvPicPr>
            <a:picLocks noChangeAspect="1"/>
          </p:cNvPicPr>
          <p:nvPr/>
        </p:nvPicPr>
        <p:blipFill>
          <a:blip r:embed="rId3" cstate="print">
            <a:lum bright="70000" contrast="-70000"/>
            <a:extLst>
              <a:ext uri="{BEBA8EAE-BF5A-486C-A8C5-ECC9F3942E4B}">
                <a14:imgProps xmlns:a14="http://schemas.microsoft.com/office/drawing/2010/main">
                  <a14:imgLayer r:embed="rId4">
                    <a14:imgEffect>
                      <a14:saturation sat="93000"/>
                    </a14:imgEffect>
                  </a14:imgLayer>
                </a14:imgProps>
              </a:ext>
              <a:ext uri="{28A0092B-C50C-407E-A947-70E740481C1C}">
                <a14:useLocalDpi xmlns:a14="http://schemas.microsoft.com/office/drawing/2010/main" val="0"/>
              </a:ext>
            </a:extLst>
          </a:blip>
          <a:stretch>
            <a:fillRect/>
          </a:stretch>
        </p:blipFill>
        <p:spPr>
          <a:xfrm>
            <a:off x="7580671" y="307360"/>
            <a:ext cx="1187246" cy="1132991"/>
          </a:xfrm>
          <a:prstGeom prst="rect">
            <a:avLst/>
          </a:prstGeom>
          <a:noFill/>
        </p:spPr>
      </p:pic>
    </p:spTree>
    <p:extLst>
      <p:ext uri="{BB962C8B-B14F-4D97-AF65-F5344CB8AC3E}">
        <p14:creationId xmlns:p14="http://schemas.microsoft.com/office/powerpoint/2010/main" val="36258944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New Testament Survey</a:t>
            </a:r>
          </a:p>
        </p:txBody>
      </p:sp>
      <p:sp>
        <p:nvSpPr>
          <p:cNvPr id="3" name="Content Placeholder 2"/>
          <p:cNvSpPr>
            <a:spLocks noGrp="1"/>
          </p:cNvSpPr>
          <p:nvPr>
            <p:ph idx="1"/>
          </p:nvPr>
        </p:nvSpPr>
        <p:spPr/>
        <p:txBody>
          <a:bodyPr numCol="2">
            <a:normAutofit/>
          </a:bodyPr>
          <a:lstStyle/>
          <a:p>
            <a:r>
              <a:rPr lang="en-US">
                <a:solidFill>
                  <a:schemeClr val="bg1">
                    <a:lumMod val="75000"/>
                  </a:schemeClr>
                </a:solidFill>
              </a:rPr>
              <a:t>Inter-</a:t>
            </a:r>
            <a:r>
              <a:rPr lang="en-US" err="1">
                <a:solidFill>
                  <a:schemeClr val="bg1">
                    <a:lumMod val="75000"/>
                  </a:schemeClr>
                </a:solidFill>
              </a:rPr>
              <a:t>Testamental</a:t>
            </a:r>
            <a:r>
              <a:rPr lang="en-US">
                <a:solidFill>
                  <a:schemeClr val="bg1">
                    <a:lumMod val="75000"/>
                  </a:schemeClr>
                </a:solidFill>
              </a:rPr>
              <a:t> Era</a:t>
            </a:r>
          </a:p>
          <a:p>
            <a:r>
              <a:rPr lang="en-US">
                <a:solidFill>
                  <a:schemeClr val="bg1">
                    <a:lumMod val="75000"/>
                  </a:schemeClr>
                </a:solidFill>
              </a:rPr>
              <a:t>Life of Jesus</a:t>
            </a:r>
          </a:p>
          <a:p>
            <a:r>
              <a:rPr lang="en-US" b="1"/>
              <a:t>Acts of the Apostles</a:t>
            </a:r>
          </a:p>
          <a:p>
            <a:r>
              <a:rPr lang="en-US"/>
              <a:t>Church History</a:t>
            </a:r>
          </a:p>
        </p:txBody>
      </p:sp>
    </p:spTree>
    <p:extLst>
      <p:ext uri="{BB962C8B-B14F-4D97-AF65-F5344CB8AC3E}">
        <p14:creationId xmlns:p14="http://schemas.microsoft.com/office/powerpoint/2010/main" val="7465984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53A30B-8368-010F-79DF-3B546B9108D6}"/>
              </a:ext>
            </a:extLst>
          </p:cNvPr>
          <p:cNvSpPr>
            <a:spLocks noGrp="1"/>
          </p:cNvSpPr>
          <p:nvPr>
            <p:ph type="title"/>
          </p:nvPr>
        </p:nvSpPr>
        <p:spPr/>
        <p:txBody>
          <a:bodyPr/>
          <a:lstStyle/>
          <a:p>
            <a:r>
              <a:rPr lang="en-US"/>
              <a:t>The Acts of the Apostles</a:t>
            </a:r>
          </a:p>
        </p:txBody>
      </p:sp>
      <p:sp>
        <p:nvSpPr>
          <p:cNvPr id="3" name="Content Placeholder 2">
            <a:extLst>
              <a:ext uri="{FF2B5EF4-FFF2-40B4-BE49-F238E27FC236}">
                <a16:creationId xmlns:a16="http://schemas.microsoft.com/office/drawing/2014/main" id="{59478102-536F-3EEA-7FB6-63A362BEC7ED}"/>
              </a:ext>
            </a:extLst>
          </p:cNvPr>
          <p:cNvSpPr>
            <a:spLocks noGrp="1"/>
          </p:cNvSpPr>
          <p:nvPr>
            <p:ph idx="1"/>
          </p:nvPr>
        </p:nvSpPr>
        <p:spPr/>
        <p:txBody>
          <a:bodyPr>
            <a:normAutofit/>
          </a:bodyPr>
          <a:lstStyle/>
          <a:p>
            <a:r>
              <a:rPr lang="en-US">
                <a:solidFill>
                  <a:schemeClr val="bg1">
                    <a:lumMod val="75000"/>
                  </a:schemeClr>
                </a:solidFill>
              </a:rPr>
              <a:t>Jerusalem – Feb 18</a:t>
            </a:r>
            <a:r>
              <a:rPr lang="en-US" baseline="30000">
                <a:solidFill>
                  <a:schemeClr val="bg1">
                    <a:lumMod val="75000"/>
                  </a:schemeClr>
                </a:solidFill>
              </a:rPr>
              <a:t>th</a:t>
            </a:r>
          </a:p>
          <a:p>
            <a:r>
              <a:rPr lang="en-US"/>
              <a:t>Judea &amp; Samaria – Feb 25</a:t>
            </a:r>
            <a:r>
              <a:rPr lang="en-US" baseline="30000"/>
              <a:t>th</a:t>
            </a:r>
          </a:p>
          <a:p>
            <a:r>
              <a:rPr lang="en-US"/>
              <a:t>The Ends of the Earth I – Mar 3</a:t>
            </a:r>
            <a:r>
              <a:rPr lang="en-US" baseline="30000"/>
              <a:t>rd</a:t>
            </a:r>
            <a:endParaRPr lang="en-US"/>
          </a:p>
          <a:p>
            <a:r>
              <a:rPr lang="en-US"/>
              <a:t>The Ends of the Earth II – Mar 10</a:t>
            </a:r>
            <a:r>
              <a:rPr lang="en-US" baseline="30000"/>
              <a:t>th</a:t>
            </a:r>
            <a:endParaRPr lang="en-US"/>
          </a:p>
          <a:p>
            <a:r>
              <a:rPr lang="en-US" i="1"/>
              <a:t>TYR ’24 – Mar 17</a:t>
            </a:r>
            <a:r>
              <a:rPr lang="en-US" i="1" baseline="30000"/>
              <a:t>th</a:t>
            </a:r>
            <a:endParaRPr lang="en-US" i="1"/>
          </a:p>
          <a:p>
            <a:r>
              <a:rPr lang="en-US"/>
              <a:t>Paul’s Ministry Post-Acts – Mar 24th</a:t>
            </a:r>
          </a:p>
          <a:p>
            <a:endParaRPr lang="en-US" baseline="30000"/>
          </a:p>
        </p:txBody>
      </p:sp>
    </p:spTree>
    <p:extLst>
      <p:ext uri="{BB962C8B-B14F-4D97-AF65-F5344CB8AC3E}">
        <p14:creationId xmlns:p14="http://schemas.microsoft.com/office/powerpoint/2010/main" val="31458539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Books of the New Testament</a:t>
            </a:r>
          </a:p>
        </p:txBody>
      </p:sp>
      <p:sp>
        <p:nvSpPr>
          <p:cNvPr id="3" name="Content Placeholder 2"/>
          <p:cNvSpPr>
            <a:spLocks noGrp="1"/>
          </p:cNvSpPr>
          <p:nvPr>
            <p:ph idx="1"/>
          </p:nvPr>
        </p:nvSpPr>
        <p:spPr/>
        <p:txBody>
          <a:bodyPr numCol="4">
            <a:noAutofit/>
          </a:bodyPr>
          <a:lstStyle/>
          <a:p>
            <a:r>
              <a:rPr lang="en-US" sz="2000">
                <a:solidFill>
                  <a:schemeClr val="bg1">
                    <a:lumMod val="75000"/>
                  </a:schemeClr>
                </a:solidFill>
              </a:rPr>
              <a:t>Matthew</a:t>
            </a:r>
          </a:p>
          <a:p>
            <a:r>
              <a:rPr lang="en-US" sz="2000">
                <a:solidFill>
                  <a:schemeClr val="bg1">
                    <a:lumMod val="75000"/>
                  </a:schemeClr>
                </a:solidFill>
              </a:rPr>
              <a:t>Mark</a:t>
            </a:r>
          </a:p>
          <a:p>
            <a:r>
              <a:rPr lang="en-US" sz="2000">
                <a:solidFill>
                  <a:schemeClr val="bg1">
                    <a:lumMod val="75000"/>
                  </a:schemeClr>
                </a:solidFill>
              </a:rPr>
              <a:t>Luke</a:t>
            </a:r>
          </a:p>
          <a:p>
            <a:r>
              <a:rPr lang="en-US" sz="2000">
                <a:solidFill>
                  <a:schemeClr val="bg1">
                    <a:lumMod val="75000"/>
                  </a:schemeClr>
                </a:solidFill>
              </a:rPr>
              <a:t>John</a:t>
            </a:r>
          </a:p>
          <a:p>
            <a:r>
              <a:rPr lang="en-US" sz="2000" b="1"/>
              <a:t>Acts</a:t>
            </a:r>
          </a:p>
          <a:p>
            <a:r>
              <a:rPr lang="en-US" sz="2000"/>
              <a:t>Romans</a:t>
            </a:r>
          </a:p>
          <a:p>
            <a:r>
              <a:rPr lang="en-US" sz="2000"/>
              <a:t>I Corinthians</a:t>
            </a:r>
          </a:p>
          <a:p>
            <a:r>
              <a:rPr lang="en-US" sz="2000"/>
              <a:t>II Corinthians</a:t>
            </a:r>
          </a:p>
          <a:p>
            <a:r>
              <a:rPr lang="en-US" sz="2000" b="1"/>
              <a:t>Galatians</a:t>
            </a:r>
          </a:p>
          <a:p>
            <a:r>
              <a:rPr lang="en-US" sz="2000"/>
              <a:t>Ephesians</a:t>
            </a:r>
          </a:p>
          <a:p>
            <a:r>
              <a:rPr lang="en-US" sz="2000"/>
              <a:t>Philippians</a:t>
            </a:r>
          </a:p>
          <a:p>
            <a:r>
              <a:rPr lang="en-US" sz="2000"/>
              <a:t>Colossians</a:t>
            </a:r>
          </a:p>
          <a:p>
            <a:r>
              <a:rPr lang="en-US" sz="2000"/>
              <a:t>I Thessalonians</a:t>
            </a:r>
          </a:p>
          <a:p>
            <a:r>
              <a:rPr lang="en-US" sz="2000"/>
              <a:t>II Thessalonians</a:t>
            </a:r>
          </a:p>
          <a:p>
            <a:r>
              <a:rPr lang="en-US" sz="2000"/>
              <a:t>I Timothy</a:t>
            </a:r>
          </a:p>
          <a:p>
            <a:r>
              <a:rPr lang="en-US" sz="2000"/>
              <a:t>II Timothy</a:t>
            </a:r>
          </a:p>
          <a:p>
            <a:r>
              <a:rPr lang="en-US" sz="2000"/>
              <a:t>Titus</a:t>
            </a:r>
          </a:p>
          <a:p>
            <a:r>
              <a:rPr lang="en-US" sz="2000"/>
              <a:t>Philemon</a:t>
            </a:r>
          </a:p>
          <a:p>
            <a:r>
              <a:rPr lang="en-US" sz="2000"/>
              <a:t>Hebrews</a:t>
            </a:r>
          </a:p>
          <a:p>
            <a:r>
              <a:rPr lang="en-US" sz="2000"/>
              <a:t>James</a:t>
            </a:r>
          </a:p>
          <a:p>
            <a:r>
              <a:rPr lang="en-US" sz="2000"/>
              <a:t>I Peter</a:t>
            </a:r>
          </a:p>
          <a:p>
            <a:r>
              <a:rPr lang="en-US" sz="2000"/>
              <a:t>II Peter</a:t>
            </a:r>
          </a:p>
          <a:p>
            <a:r>
              <a:rPr lang="en-US" sz="2000"/>
              <a:t>I John</a:t>
            </a:r>
          </a:p>
          <a:p>
            <a:r>
              <a:rPr lang="en-US" sz="2000"/>
              <a:t>II John</a:t>
            </a:r>
          </a:p>
          <a:p>
            <a:r>
              <a:rPr lang="en-US" sz="2000"/>
              <a:t>III John</a:t>
            </a:r>
          </a:p>
          <a:p>
            <a:r>
              <a:rPr lang="en-US" sz="2000"/>
              <a:t>Jude</a:t>
            </a:r>
          </a:p>
          <a:p>
            <a:r>
              <a:rPr lang="en-US" sz="2000"/>
              <a:t>Revelation</a:t>
            </a:r>
          </a:p>
        </p:txBody>
      </p:sp>
    </p:spTree>
    <p:extLst>
      <p:ext uri="{BB962C8B-B14F-4D97-AF65-F5344CB8AC3E}">
        <p14:creationId xmlns:p14="http://schemas.microsoft.com/office/powerpoint/2010/main" val="8204975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a:effectLst>
                  <a:outerShdw blurRad="38100" dist="38100" dir="2700000" algn="tl">
                    <a:srgbClr val="000000">
                      <a:alpha val="43137"/>
                    </a:srgbClr>
                  </a:outerShdw>
                </a:effectLst>
                <a:latin typeface="Georgia" panose="02040502050405020303" pitchFamily="18" charset="0"/>
              </a:rPr>
              <a:t>The Book of Acts</a:t>
            </a:r>
          </a:p>
        </p:txBody>
      </p:sp>
      <p:sp>
        <p:nvSpPr>
          <p:cNvPr id="3" name="Subtitle 2"/>
          <p:cNvSpPr>
            <a:spLocks noGrp="1"/>
          </p:cNvSpPr>
          <p:nvPr>
            <p:ph type="subTitle" idx="1"/>
          </p:nvPr>
        </p:nvSpPr>
        <p:spPr/>
        <p:txBody>
          <a:bodyPr>
            <a:normAutofit/>
          </a:bodyPr>
          <a:lstStyle/>
          <a:p>
            <a:endParaRPr lang="en-US" sz="2800">
              <a:effectLst>
                <a:outerShdw blurRad="38100" dist="38100" dir="2700000" algn="tl">
                  <a:srgbClr val="000000">
                    <a:alpha val="43137"/>
                  </a:srgbClr>
                </a:outerShdw>
              </a:effectLst>
            </a:endParaRPr>
          </a:p>
        </p:txBody>
      </p:sp>
      <p:sp>
        <p:nvSpPr>
          <p:cNvPr id="5" name="Rectangle 4"/>
          <p:cNvSpPr/>
          <p:nvPr/>
        </p:nvSpPr>
        <p:spPr>
          <a:xfrm>
            <a:off x="2496312" y="2906682"/>
            <a:ext cx="4160520" cy="122448"/>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p:cNvPicPr>
            <a:picLocks noChangeAspect="1"/>
          </p:cNvPicPr>
          <p:nvPr/>
        </p:nvPicPr>
        <p:blipFill>
          <a:blip r:embed="rId3" cstate="print">
            <a:lum bright="70000" contrast="-70000"/>
            <a:extLst>
              <a:ext uri="{BEBA8EAE-BF5A-486C-A8C5-ECC9F3942E4B}">
                <a14:imgProps xmlns:a14="http://schemas.microsoft.com/office/drawing/2010/main">
                  <a14:imgLayer r:embed="rId4">
                    <a14:imgEffect>
                      <a14:saturation sat="93000"/>
                    </a14:imgEffect>
                  </a14:imgLayer>
                </a14:imgProps>
              </a:ext>
              <a:ext uri="{28A0092B-C50C-407E-A947-70E740481C1C}">
                <a14:useLocalDpi xmlns:a14="http://schemas.microsoft.com/office/drawing/2010/main" val="0"/>
              </a:ext>
            </a:extLst>
          </a:blip>
          <a:stretch>
            <a:fillRect/>
          </a:stretch>
        </p:blipFill>
        <p:spPr>
          <a:xfrm>
            <a:off x="7580671" y="307360"/>
            <a:ext cx="1187246" cy="1132991"/>
          </a:xfrm>
          <a:prstGeom prst="rect">
            <a:avLst/>
          </a:prstGeom>
          <a:noFill/>
        </p:spPr>
      </p:pic>
    </p:spTree>
    <p:extLst>
      <p:ext uri="{BB962C8B-B14F-4D97-AF65-F5344CB8AC3E}">
        <p14:creationId xmlns:p14="http://schemas.microsoft.com/office/powerpoint/2010/main" val="13040298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B2839E0-4105-E1AE-DFBF-97326B14F40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0703183-806C-5033-87CB-66391E4A000F}"/>
              </a:ext>
            </a:extLst>
          </p:cNvPr>
          <p:cNvSpPr>
            <a:spLocks noGrp="1"/>
          </p:cNvSpPr>
          <p:nvPr>
            <p:ph type="title"/>
          </p:nvPr>
        </p:nvSpPr>
        <p:spPr/>
        <p:txBody>
          <a:bodyPr/>
          <a:lstStyle/>
          <a:p>
            <a:r>
              <a:rPr lang="en-US"/>
              <a:t>Acts 1:8</a:t>
            </a:r>
          </a:p>
        </p:txBody>
      </p:sp>
      <p:sp>
        <p:nvSpPr>
          <p:cNvPr id="3" name="Content Placeholder 2">
            <a:extLst>
              <a:ext uri="{FF2B5EF4-FFF2-40B4-BE49-F238E27FC236}">
                <a16:creationId xmlns:a16="http://schemas.microsoft.com/office/drawing/2014/main" id="{2142FFD5-1F62-9475-20DE-49498E2273AE}"/>
              </a:ext>
            </a:extLst>
          </p:cNvPr>
          <p:cNvSpPr>
            <a:spLocks noGrp="1"/>
          </p:cNvSpPr>
          <p:nvPr>
            <p:ph idx="1"/>
          </p:nvPr>
        </p:nvSpPr>
        <p:spPr>
          <a:xfrm>
            <a:off x="628650" y="1521354"/>
            <a:ext cx="8208052" cy="3626115"/>
          </a:xfrm>
        </p:spPr>
        <p:txBody>
          <a:bodyPr>
            <a:normAutofit/>
          </a:bodyPr>
          <a:lstStyle/>
          <a:p>
            <a:pPr marL="0" indent="0">
              <a:buNone/>
            </a:pPr>
            <a:r>
              <a:rPr lang="en-US" b="1" i="0" baseline="30000">
                <a:solidFill>
                  <a:srgbClr val="000000"/>
                </a:solidFill>
                <a:latin typeface="system-ui"/>
              </a:rPr>
              <a:t>8 </a:t>
            </a:r>
            <a:r>
              <a:rPr lang="en-US" b="0" i="0">
                <a:solidFill>
                  <a:srgbClr val="000000"/>
                </a:solidFill>
                <a:latin typeface="system-ui"/>
              </a:rPr>
              <a:t>But you will receive power when the Holy Spirit has come upon you, and you will be my witnesses in Jerusalem and in all Judea and Samaria, and to the end of the earth.”</a:t>
            </a:r>
            <a:endParaRPr lang="en-US"/>
          </a:p>
        </p:txBody>
      </p:sp>
    </p:spTree>
    <p:extLst>
      <p:ext uri="{BB962C8B-B14F-4D97-AF65-F5344CB8AC3E}">
        <p14:creationId xmlns:p14="http://schemas.microsoft.com/office/powerpoint/2010/main" val="31021032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F9CFB62-57D2-3F53-3B85-854E949535FB}"/>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34011C9-3403-FB8B-4A04-73F601A5A4DD}"/>
              </a:ext>
            </a:extLst>
          </p:cNvPr>
          <p:cNvSpPr>
            <a:spLocks noGrp="1"/>
          </p:cNvSpPr>
          <p:nvPr>
            <p:ph type="ctrTitle"/>
          </p:nvPr>
        </p:nvSpPr>
        <p:spPr/>
        <p:txBody>
          <a:bodyPr/>
          <a:lstStyle/>
          <a:p>
            <a:r>
              <a:rPr lang="en-US">
                <a:effectLst>
                  <a:outerShdw blurRad="38100" dist="38100" dir="2700000" algn="tl">
                    <a:srgbClr val="000000">
                      <a:alpha val="43137"/>
                    </a:srgbClr>
                  </a:outerShdw>
                </a:effectLst>
                <a:latin typeface="Georgia" panose="02040502050405020303" pitchFamily="18" charset="0"/>
              </a:rPr>
              <a:t>Judea &amp; Samaria</a:t>
            </a:r>
          </a:p>
        </p:txBody>
      </p:sp>
      <p:sp>
        <p:nvSpPr>
          <p:cNvPr id="3" name="Subtitle 2">
            <a:extLst>
              <a:ext uri="{FF2B5EF4-FFF2-40B4-BE49-F238E27FC236}">
                <a16:creationId xmlns:a16="http://schemas.microsoft.com/office/drawing/2014/main" id="{0CD8EC27-C132-61FD-4E08-427BCF17DAD3}"/>
              </a:ext>
            </a:extLst>
          </p:cNvPr>
          <p:cNvSpPr>
            <a:spLocks noGrp="1"/>
          </p:cNvSpPr>
          <p:nvPr>
            <p:ph type="subTitle" idx="1"/>
          </p:nvPr>
        </p:nvSpPr>
        <p:spPr/>
        <p:txBody>
          <a:bodyPr>
            <a:normAutofit/>
          </a:bodyPr>
          <a:lstStyle/>
          <a:p>
            <a:endParaRPr lang="en-US" sz="2800">
              <a:effectLst>
                <a:outerShdw blurRad="38100" dist="38100" dir="2700000" algn="tl">
                  <a:srgbClr val="000000">
                    <a:alpha val="43137"/>
                  </a:srgbClr>
                </a:outerShdw>
              </a:effectLst>
            </a:endParaRPr>
          </a:p>
        </p:txBody>
      </p:sp>
      <p:sp>
        <p:nvSpPr>
          <p:cNvPr id="5" name="Rectangle 4">
            <a:extLst>
              <a:ext uri="{FF2B5EF4-FFF2-40B4-BE49-F238E27FC236}">
                <a16:creationId xmlns:a16="http://schemas.microsoft.com/office/drawing/2014/main" id="{8268D306-F00A-C2C9-586D-1A35016C2581}"/>
              </a:ext>
            </a:extLst>
          </p:cNvPr>
          <p:cNvSpPr/>
          <p:nvPr/>
        </p:nvSpPr>
        <p:spPr>
          <a:xfrm>
            <a:off x="2496312" y="2906682"/>
            <a:ext cx="4160520" cy="122448"/>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a:extLst>
              <a:ext uri="{FF2B5EF4-FFF2-40B4-BE49-F238E27FC236}">
                <a16:creationId xmlns:a16="http://schemas.microsoft.com/office/drawing/2014/main" id="{2235177D-B3CB-4A06-25AC-00BE1A4B1FFF}"/>
              </a:ext>
            </a:extLst>
          </p:cNvPr>
          <p:cNvPicPr>
            <a:picLocks noChangeAspect="1"/>
          </p:cNvPicPr>
          <p:nvPr/>
        </p:nvPicPr>
        <p:blipFill>
          <a:blip r:embed="rId3" cstate="print">
            <a:lum bright="70000" contrast="-70000"/>
            <a:extLst>
              <a:ext uri="{BEBA8EAE-BF5A-486C-A8C5-ECC9F3942E4B}">
                <a14:imgProps xmlns:a14="http://schemas.microsoft.com/office/drawing/2010/main">
                  <a14:imgLayer r:embed="rId4">
                    <a14:imgEffect>
                      <a14:saturation sat="93000"/>
                    </a14:imgEffect>
                  </a14:imgLayer>
                </a14:imgProps>
              </a:ext>
              <a:ext uri="{28A0092B-C50C-407E-A947-70E740481C1C}">
                <a14:useLocalDpi xmlns:a14="http://schemas.microsoft.com/office/drawing/2010/main" val="0"/>
              </a:ext>
            </a:extLst>
          </a:blip>
          <a:stretch>
            <a:fillRect/>
          </a:stretch>
        </p:blipFill>
        <p:spPr>
          <a:xfrm>
            <a:off x="7580671" y="307360"/>
            <a:ext cx="1187246" cy="1132991"/>
          </a:xfrm>
          <a:prstGeom prst="rect">
            <a:avLst/>
          </a:prstGeom>
          <a:noFill/>
        </p:spPr>
      </p:pic>
    </p:spTree>
    <p:extLst>
      <p:ext uri="{BB962C8B-B14F-4D97-AF65-F5344CB8AC3E}">
        <p14:creationId xmlns:p14="http://schemas.microsoft.com/office/powerpoint/2010/main" val="3956962455"/>
      </p:ext>
    </p:extLst>
  </p:cSld>
  <p:clrMapOvr>
    <a:masterClrMapping/>
  </p:clrMapOvr>
</p:sld>
</file>

<file path=ppt/theme/theme1.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Application>Microsoft Office PowerPoint</Application>
  <PresentationFormat>On-screen Show (16:10)</PresentationFormat>
  <Slides>25</Slides>
  <Notes>3</Notes>
  <HiddenSlides>0</HiddenSlide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1_Office Theme</vt:lpstr>
      <vt:lpstr>Acts 10:34-35</vt:lpstr>
      <vt:lpstr>Acts 10:43</vt:lpstr>
      <vt:lpstr>Foundations For Faith</vt:lpstr>
      <vt:lpstr>New Testament Survey</vt:lpstr>
      <vt:lpstr>The Acts of the Apostles</vt:lpstr>
      <vt:lpstr>Books of the New Testament</vt:lpstr>
      <vt:lpstr>The Book of Acts</vt:lpstr>
      <vt:lpstr>Acts 1:8</vt:lpstr>
      <vt:lpstr>Judea &amp; Samaria</vt:lpstr>
      <vt:lpstr>The Book of Acts</vt:lpstr>
      <vt:lpstr>Scattered from Jerusalem</vt:lpstr>
      <vt:lpstr>Acts 8 – Philip in Samaria</vt:lpstr>
      <vt:lpstr>Acts 8 – Philip in Samaria</vt:lpstr>
      <vt:lpstr>Acts 8 – Philip in Samaria</vt:lpstr>
      <vt:lpstr>Acts 8 – Philip on the Road</vt:lpstr>
      <vt:lpstr>Acts 9 – Saul’s Conversion</vt:lpstr>
      <vt:lpstr>Galatians 1 – Acts 9</vt:lpstr>
      <vt:lpstr>Acts 9 – Peter’s Ministry</vt:lpstr>
      <vt:lpstr>Acts 10 – Cornelius</vt:lpstr>
      <vt:lpstr>Acts 11 – Peter’s Defense</vt:lpstr>
      <vt:lpstr>Acts 11 - Antioch</vt:lpstr>
      <vt:lpstr>Acts 11 - Antioch</vt:lpstr>
      <vt:lpstr>Acts 12 – Peter in Prison</vt:lpstr>
      <vt:lpstr>Acts 12 – Herod’s Death</vt:lpstr>
      <vt:lpstr>Acts 12 - Closing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A.T.F. Agents:</dc:title>
  <dc:creator>David George</dc:creator>
  <cp:revision>1</cp:revision>
  <cp:lastPrinted>2024-02-25T21:51:41Z</cp:lastPrinted>
  <dcterms:created xsi:type="dcterms:W3CDTF">2019-11-30T18:05:49Z</dcterms:created>
  <dcterms:modified xsi:type="dcterms:W3CDTF">2024-02-26T00:49:01Z</dcterms:modified>
</cp:coreProperties>
</file>