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handoutMasterIdLst>
    <p:handoutMasterId r:id="rId33"/>
  </p:handoutMasterIdLst>
  <p:sldIdLst>
    <p:sldId id="610" r:id="rId2"/>
    <p:sldId id="764" r:id="rId3"/>
    <p:sldId id="256" r:id="rId4"/>
    <p:sldId id="516" r:id="rId5"/>
    <p:sldId id="547" r:id="rId6"/>
    <p:sldId id="695" r:id="rId7"/>
    <p:sldId id="825" r:id="rId8"/>
    <p:sldId id="890" r:id="rId9"/>
    <p:sldId id="891" r:id="rId10"/>
    <p:sldId id="889" r:id="rId11"/>
    <p:sldId id="888" r:id="rId12"/>
    <p:sldId id="892" r:id="rId13"/>
    <p:sldId id="893" r:id="rId14"/>
    <p:sldId id="894" r:id="rId15"/>
    <p:sldId id="901" r:id="rId16"/>
    <p:sldId id="902" r:id="rId17"/>
    <p:sldId id="903" r:id="rId18"/>
    <p:sldId id="895" r:id="rId19"/>
    <p:sldId id="896" r:id="rId20"/>
    <p:sldId id="904" r:id="rId21"/>
    <p:sldId id="905" r:id="rId22"/>
    <p:sldId id="897" r:id="rId23"/>
    <p:sldId id="898" r:id="rId24"/>
    <p:sldId id="906" r:id="rId25"/>
    <p:sldId id="907" r:id="rId26"/>
    <p:sldId id="908" r:id="rId27"/>
    <p:sldId id="899" r:id="rId28"/>
    <p:sldId id="909" r:id="rId29"/>
    <p:sldId id="900" r:id="rId30"/>
    <p:sldId id="910" r:id="rId31"/>
  </p:sldIdLst>
  <p:sldSz cx="9144000" cy="5715000" type="screen16x10"/>
  <p:notesSz cx="7102475" cy="9388475"/>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6FCDAC-C9ED-4101-AF5F-A91ED1F1433C}" v="8" dt="2024-02-18T21:51:18.0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5" autoAdjust="0"/>
    <p:restoredTop sz="94660"/>
  </p:normalViewPr>
  <p:slideViewPr>
    <p:cSldViewPr snapToGrid="0">
      <p:cViewPr varScale="1">
        <p:scale>
          <a:sx n="102" d="100"/>
          <a:sy n="102" d="100"/>
        </p:scale>
        <p:origin x="696" y="67"/>
      </p:cViewPr>
      <p:guideLst/>
    </p:cSldViewPr>
  </p:slideViewPr>
  <p:notesTextViewPr>
    <p:cViewPr>
      <p:scale>
        <a:sx n="1" d="1"/>
        <a:sy n="1" d="1"/>
      </p:scale>
      <p:origin x="0" y="0"/>
    </p:cViewPr>
  </p:notesTextViewPr>
  <p:notesViewPr>
    <p:cSldViewPr snapToGrid="0">
      <p:cViewPr varScale="1">
        <p:scale>
          <a:sx n="92" d="100"/>
          <a:sy n="92" d="100"/>
        </p:scale>
        <p:origin x="3666"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George" userId="00d1e6794cfa9047" providerId="LiveId" clId="{AE6FCDAC-C9ED-4101-AF5F-A91ED1F1433C}"/>
    <pc:docChg chg="custSel addSld delSld modSld">
      <pc:chgData name="David George" userId="00d1e6794cfa9047" providerId="LiveId" clId="{AE6FCDAC-C9ED-4101-AF5F-A91ED1F1433C}" dt="2024-02-18T22:08:11.478" v="4060" actId="20577"/>
      <pc:docMkLst>
        <pc:docMk/>
      </pc:docMkLst>
      <pc:sldChg chg="modSp mod">
        <pc:chgData name="David George" userId="00d1e6794cfa9047" providerId="LiveId" clId="{AE6FCDAC-C9ED-4101-AF5F-A91ED1F1433C}" dt="2024-02-18T04:15:23.563" v="36" actId="113"/>
        <pc:sldMkLst>
          <pc:docMk/>
          <pc:sldMk cId="746598480" sldId="516"/>
        </pc:sldMkLst>
        <pc:spChg chg="mod">
          <ac:chgData name="David George" userId="00d1e6794cfa9047" providerId="LiveId" clId="{AE6FCDAC-C9ED-4101-AF5F-A91ED1F1433C}" dt="2024-02-18T04:15:23.563" v="36" actId="113"/>
          <ac:spMkLst>
            <pc:docMk/>
            <pc:sldMk cId="746598480" sldId="516"/>
            <ac:spMk id="3" creationId="{00000000-0000-0000-0000-000000000000}"/>
          </ac:spMkLst>
        </pc:spChg>
      </pc:sldChg>
      <pc:sldChg chg="modSp mod">
        <pc:chgData name="David George" userId="00d1e6794cfa9047" providerId="LiveId" clId="{AE6FCDAC-C9ED-4101-AF5F-A91ED1F1433C}" dt="2024-02-18T04:18:04.117" v="290" actId="20577"/>
        <pc:sldMkLst>
          <pc:docMk/>
          <pc:sldMk cId="3145853992" sldId="547"/>
        </pc:sldMkLst>
        <pc:spChg chg="mod">
          <ac:chgData name="David George" userId="00d1e6794cfa9047" providerId="LiveId" clId="{AE6FCDAC-C9ED-4101-AF5F-A91ED1F1433C}" dt="2024-02-18T04:18:04.117" v="290" actId="20577"/>
          <ac:spMkLst>
            <pc:docMk/>
            <pc:sldMk cId="3145853992" sldId="547"/>
            <ac:spMk id="2" creationId="{C553A30B-8368-010F-79DF-3B546B9108D6}"/>
          </ac:spMkLst>
        </pc:spChg>
        <pc:spChg chg="mod">
          <ac:chgData name="David George" userId="00d1e6794cfa9047" providerId="LiveId" clId="{AE6FCDAC-C9ED-4101-AF5F-A91ED1F1433C}" dt="2024-02-18T04:17:44.376" v="264" actId="114"/>
          <ac:spMkLst>
            <pc:docMk/>
            <pc:sldMk cId="3145853992" sldId="547"/>
            <ac:spMk id="3" creationId="{59478102-536F-3EEA-7FB6-63A362BEC7ED}"/>
          </ac:spMkLst>
        </pc:spChg>
      </pc:sldChg>
      <pc:sldChg chg="modSp mod">
        <pc:chgData name="David George" userId="00d1e6794cfa9047" providerId="LiveId" clId="{AE6FCDAC-C9ED-4101-AF5F-A91ED1F1433C}" dt="2024-02-18T04:14:32.642" v="15"/>
        <pc:sldMkLst>
          <pc:docMk/>
          <pc:sldMk cId="613744772" sldId="610"/>
        </pc:sldMkLst>
        <pc:spChg chg="mod">
          <ac:chgData name="David George" userId="00d1e6794cfa9047" providerId="LiveId" clId="{AE6FCDAC-C9ED-4101-AF5F-A91ED1F1433C}" dt="2024-02-18T04:14:10.548" v="13" actId="20577"/>
          <ac:spMkLst>
            <pc:docMk/>
            <pc:sldMk cId="613744772" sldId="610"/>
            <ac:spMk id="2" creationId="{00000000-0000-0000-0000-000000000000}"/>
          </ac:spMkLst>
        </pc:spChg>
        <pc:spChg chg="mod">
          <ac:chgData name="David George" userId="00d1e6794cfa9047" providerId="LiveId" clId="{AE6FCDAC-C9ED-4101-AF5F-A91ED1F1433C}" dt="2024-02-18T04:14:32.642" v="15"/>
          <ac:spMkLst>
            <pc:docMk/>
            <pc:sldMk cId="613744772" sldId="610"/>
            <ac:spMk id="3" creationId="{00000000-0000-0000-0000-000000000000}"/>
          </ac:spMkLst>
        </pc:spChg>
      </pc:sldChg>
      <pc:sldChg chg="modSp mod">
        <pc:chgData name="David George" userId="00d1e6794cfa9047" providerId="LiveId" clId="{AE6FCDAC-C9ED-4101-AF5F-A91ED1F1433C}" dt="2024-02-18T04:15:10.646" v="33"/>
        <pc:sldMkLst>
          <pc:docMk/>
          <pc:sldMk cId="1174068238" sldId="764"/>
        </pc:sldMkLst>
        <pc:spChg chg="mod">
          <ac:chgData name="David George" userId="00d1e6794cfa9047" providerId="LiveId" clId="{AE6FCDAC-C9ED-4101-AF5F-A91ED1F1433C}" dt="2024-02-18T04:14:43.949" v="27" actId="20577"/>
          <ac:spMkLst>
            <pc:docMk/>
            <pc:sldMk cId="1174068238" sldId="764"/>
            <ac:spMk id="2" creationId="{D4F59FDA-B102-4C1E-BB83-F286E4F7F787}"/>
          </ac:spMkLst>
        </pc:spChg>
        <pc:spChg chg="mod">
          <ac:chgData name="David George" userId="00d1e6794cfa9047" providerId="LiveId" clId="{AE6FCDAC-C9ED-4101-AF5F-A91ED1F1433C}" dt="2024-02-18T04:15:10.646" v="33"/>
          <ac:spMkLst>
            <pc:docMk/>
            <pc:sldMk cId="1174068238" sldId="764"/>
            <ac:spMk id="3" creationId="{E67F4D74-193D-E1BD-9A63-6B81208D8E4E}"/>
          </ac:spMkLst>
        </pc:spChg>
      </pc:sldChg>
      <pc:sldChg chg="modSp mod">
        <pc:chgData name="David George" userId="00d1e6794cfa9047" providerId="LiveId" clId="{AE6FCDAC-C9ED-4101-AF5F-A91ED1F1433C}" dt="2024-02-18T04:18:13.741" v="302" actId="20577"/>
        <pc:sldMkLst>
          <pc:docMk/>
          <pc:sldMk cId="1304029800" sldId="825"/>
        </pc:sldMkLst>
        <pc:spChg chg="mod">
          <ac:chgData name="David George" userId="00d1e6794cfa9047" providerId="LiveId" clId="{AE6FCDAC-C9ED-4101-AF5F-A91ED1F1433C}" dt="2024-02-18T04:18:13.741" v="302" actId="20577"/>
          <ac:spMkLst>
            <pc:docMk/>
            <pc:sldMk cId="1304029800" sldId="825"/>
            <ac:spMk id="2" creationId="{00000000-0000-0000-0000-000000000000}"/>
          </ac:spMkLst>
        </pc:spChg>
      </pc:sldChg>
      <pc:sldChg chg="del">
        <pc:chgData name="David George" userId="00d1e6794cfa9047" providerId="LiveId" clId="{AE6FCDAC-C9ED-4101-AF5F-A91ED1F1433C}" dt="2024-02-18T04:20:53.075" v="472" actId="47"/>
        <pc:sldMkLst>
          <pc:docMk/>
          <pc:sldMk cId="2390760806" sldId="852"/>
        </pc:sldMkLst>
      </pc:sldChg>
      <pc:sldChg chg="del">
        <pc:chgData name="David George" userId="00d1e6794cfa9047" providerId="LiveId" clId="{AE6FCDAC-C9ED-4101-AF5F-A91ED1F1433C}" dt="2024-02-18T04:20:40.271" v="463" actId="47"/>
        <pc:sldMkLst>
          <pc:docMk/>
          <pc:sldMk cId="656565994" sldId="878"/>
        </pc:sldMkLst>
      </pc:sldChg>
      <pc:sldChg chg="del">
        <pc:chgData name="David George" userId="00d1e6794cfa9047" providerId="LiveId" clId="{AE6FCDAC-C9ED-4101-AF5F-A91ED1F1433C}" dt="2024-02-18T04:20:41.743" v="464" actId="47"/>
        <pc:sldMkLst>
          <pc:docMk/>
          <pc:sldMk cId="2350958966" sldId="879"/>
        </pc:sldMkLst>
      </pc:sldChg>
      <pc:sldChg chg="del">
        <pc:chgData name="David George" userId="00d1e6794cfa9047" providerId="LiveId" clId="{AE6FCDAC-C9ED-4101-AF5F-A91ED1F1433C}" dt="2024-02-18T04:20:42.164" v="465" actId="47"/>
        <pc:sldMkLst>
          <pc:docMk/>
          <pc:sldMk cId="872702994" sldId="880"/>
        </pc:sldMkLst>
      </pc:sldChg>
      <pc:sldChg chg="del">
        <pc:chgData name="David George" userId="00d1e6794cfa9047" providerId="LiveId" clId="{AE6FCDAC-C9ED-4101-AF5F-A91ED1F1433C}" dt="2024-02-18T04:20:42.581" v="466" actId="47"/>
        <pc:sldMkLst>
          <pc:docMk/>
          <pc:sldMk cId="3369022119" sldId="881"/>
        </pc:sldMkLst>
      </pc:sldChg>
      <pc:sldChg chg="del">
        <pc:chgData name="David George" userId="00d1e6794cfa9047" providerId="LiveId" clId="{AE6FCDAC-C9ED-4101-AF5F-A91ED1F1433C}" dt="2024-02-18T04:20:43.315" v="467" actId="47"/>
        <pc:sldMkLst>
          <pc:docMk/>
          <pc:sldMk cId="2561467134" sldId="882"/>
        </pc:sldMkLst>
      </pc:sldChg>
      <pc:sldChg chg="del">
        <pc:chgData name="David George" userId="00d1e6794cfa9047" providerId="LiveId" clId="{AE6FCDAC-C9ED-4101-AF5F-A91ED1F1433C}" dt="2024-02-18T04:20:43.510" v="468" actId="47"/>
        <pc:sldMkLst>
          <pc:docMk/>
          <pc:sldMk cId="4159872410" sldId="883"/>
        </pc:sldMkLst>
      </pc:sldChg>
      <pc:sldChg chg="del">
        <pc:chgData name="David George" userId="00d1e6794cfa9047" providerId="LiveId" clId="{AE6FCDAC-C9ED-4101-AF5F-A91ED1F1433C}" dt="2024-02-18T04:20:44.360" v="469" actId="47"/>
        <pc:sldMkLst>
          <pc:docMk/>
          <pc:sldMk cId="3570127387" sldId="884"/>
        </pc:sldMkLst>
      </pc:sldChg>
      <pc:sldChg chg="del">
        <pc:chgData name="David George" userId="00d1e6794cfa9047" providerId="LiveId" clId="{AE6FCDAC-C9ED-4101-AF5F-A91ED1F1433C}" dt="2024-02-18T04:20:44.527" v="470" actId="47"/>
        <pc:sldMkLst>
          <pc:docMk/>
          <pc:sldMk cId="1980966008" sldId="885"/>
        </pc:sldMkLst>
      </pc:sldChg>
      <pc:sldChg chg="del">
        <pc:chgData name="David George" userId="00d1e6794cfa9047" providerId="LiveId" clId="{AE6FCDAC-C9ED-4101-AF5F-A91ED1F1433C}" dt="2024-02-18T04:20:44.729" v="471" actId="47"/>
        <pc:sldMkLst>
          <pc:docMk/>
          <pc:sldMk cId="1332833961" sldId="886"/>
        </pc:sldMkLst>
      </pc:sldChg>
      <pc:sldChg chg="del">
        <pc:chgData name="David George" userId="00d1e6794cfa9047" providerId="LiveId" clId="{AE6FCDAC-C9ED-4101-AF5F-A91ED1F1433C}" dt="2024-02-18T04:21:24.782" v="507" actId="47"/>
        <pc:sldMkLst>
          <pc:docMk/>
          <pc:sldMk cId="3049518883" sldId="887"/>
        </pc:sldMkLst>
      </pc:sldChg>
      <pc:sldChg chg="modSp mod">
        <pc:chgData name="David George" userId="00d1e6794cfa9047" providerId="LiveId" clId="{AE6FCDAC-C9ED-4101-AF5F-A91ED1F1433C}" dt="2024-02-18T04:21:14.676" v="506" actId="20577"/>
        <pc:sldMkLst>
          <pc:docMk/>
          <pc:sldMk cId="3298334546" sldId="888"/>
        </pc:sldMkLst>
        <pc:spChg chg="mod">
          <ac:chgData name="David George" userId="00d1e6794cfa9047" providerId="LiveId" clId="{AE6FCDAC-C9ED-4101-AF5F-A91ED1F1433C}" dt="2024-02-18T04:21:14.676" v="506" actId="20577"/>
          <ac:spMkLst>
            <pc:docMk/>
            <pc:sldMk cId="3298334546" sldId="888"/>
            <ac:spMk id="2" creationId="{FDBD0CB5-7BB7-290E-AD5E-247E9FFBDE78}"/>
          </ac:spMkLst>
        </pc:spChg>
        <pc:spChg chg="mod">
          <ac:chgData name="David George" userId="00d1e6794cfa9047" providerId="LiveId" clId="{AE6FCDAC-C9ED-4101-AF5F-A91ED1F1433C}" dt="2024-02-18T04:21:03.460" v="475"/>
          <ac:spMkLst>
            <pc:docMk/>
            <pc:sldMk cId="3298334546" sldId="888"/>
            <ac:spMk id="3" creationId="{046F628E-42CC-0430-CAC7-CA3B55EEB3DB}"/>
          </ac:spMkLst>
        </pc:spChg>
      </pc:sldChg>
      <pc:sldChg chg="modSp add mod">
        <pc:chgData name="David George" userId="00d1e6794cfa9047" providerId="LiveId" clId="{AE6FCDAC-C9ED-4101-AF5F-A91ED1F1433C}" dt="2024-02-18T04:20:31.276" v="462" actId="20577"/>
        <pc:sldMkLst>
          <pc:docMk/>
          <pc:sldMk cId="3956962455" sldId="889"/>
        </pc:sldMkLst>
        <pc:spChg chg="mod">
          <ac:chgData name="David George" userId="00d1e6794cfa9047" providerId="LiveId" clId="{AE6FCDAC-C9ED-4101-AF5F-A91ED1F1433C}" dt="2024-02-18T04:20:31.276" v="462" actId="20577"/>
          <ac:spMkLst>
            <pc:docMk/>
            <pc:sldMk cId="3956962455" sldId="889"/>
            <ac:spMk id="2" creationId="{034011C9-3403-FB8B-4A04-73F601A5A4DD}"/>
          </ac:spMkLst>
        </pc:spChg>
      </pc:sldChg>
      <pc:sldChg chg="add setBg">
        <pc:chgData name="David George" userId="00d1e6794cfa9047" providerId="LiveId" clId="{AE6FCDAC-C9ED-4101-AF5F-A91ED1F1433C}" dt="2024-02-18T04:18:28.032" v="304"/>
        <pc:sldMkLst>
          <pc:docMk/>
          <pc:sldMk cId="3102103269" sldId="890"/>
        </pc:sldMkLst>
      </pc:sldChg>
      <pc:sldChg chg="modSp new mod">
        <pc:chgData name="David George" userId="00d1e6794cfa9047" providerId="LiveId" clId="{AE6FCDAC-C9ED-4101-AF5F-A91ED1F1433C}" dt="2024-02-18T04:20:21.541" v="453" actId="20577"/>
        <pc:sldMkLst>
          <pc:docMk/>
          <pc:sldMk cId="1081999193" sldId="891"/>
        </pc:sldMkLst>
        <pc:spChg chg="mod">
          <ac:chgData name="David George" userId="00d1e6794cfa9047" providerId="LiveId" clId="{AE6FCDAC-C9ED-4101-AF5F-A91ED1F1433C}" dt="2024-02-18T04:18:37.509" v="326" actId="20577"/>
          <ac:spMkLst>
            <pc:docMk/>
            <pc:sldMk cId="1081999193" sldId="891"/>
            <ac:spMk id="2" creationId="{6C7D18EF-B5A0-1F69-5381-87892B5A0208}"/>
          </ac:spMkLst>
        </pc:spChg>
        <pc:spChg chg="mod">
          <ac:chgData name="David George" userId="00d1e6794cfa9047" providerId="LiveId" clId="{AE6FCDAC-C9ED-4101-AF5F-A91ED1F1433C}" dt="2024-02-18T04:20:21.541" v="453" actId="20577"/>
          <ac:spMkLst>
            <pc:docMk/>
            <pc:sldMk cId="1081999193" sldId="891"/>
            <ac:spMk id="3" creationId="{1A98AB85-B7D7-34A7-DC88-2A9470EFF268}"/>
          </ac:spMkLst>
        </pc:spChg>
      </pc:sldChg>
      <pc:sldChg chg="modSp new mod">
        <pc:chgData name="David George" userId="00d1e6794cfa9047" providerId="LiveId" clId="{AE6FCDAC-C9ED-4101-AF5F-A91ED1F1433C}" dt="2024-02-18T04:24:46.759" v="759" actId="20577"/>
        <pc:sldMkLst>
          <pc:docMk/>
          <pc:sldMk cId="4013982515" sldId="892"/>
        </pc:sldMkLst>
        <pc:spChg chg="mod">
          <ac:chgData name="David George" userId="00d1e6794cfa9047" providerId="LiveId" clId="{AE6FCDAC-C9ED-4101-AF5F-A91ED1F1433C}" dt="2024-02-18T04:22:14.804" v="535" actId="20577"/>
          <ac:spMkLst>
            <pc:docMk/>
            <pc:sldMk cId="4013982515" sldId="892"/>
            <ac:spMk id="2" creationId="{2905B5AF-183B-77C5-B397-082907B63DFD}"/>
          </ac:spMkLst>
        </pc:spChg>
        <pc:spChg chg="mod">
          <ac:chgData name="David George" userId="00d1e6794cfa9047" providerId="LiveId" clId="{AE6FCDAC-C9ED-4101-AF5F-A91ED1F1433C}" dt="2024-02-18T04:24:46.759" v="759" actId="20577"/>
          <ac:spMkLst>
            <pc:docMk/>
            <pc:sldMk cId="4013982515" sldId="892"/>
            <ac:spMk id="3" creationId="{F88742D1-5B15-5472-CF25-9CD6B16C2195}"/>
          </ac:spMkLst>
        </pc:spChg>
      </pc:sldChg>
      <pc:sldChg chg="modSp new mod">
        <pc:chgData name="David George" userId="00d1e6794cfa9047" providerId="LiveId" clId="{AE6FCDAC-C9ED-4101-AF5F-A91ED1F1433C}" dt="2024-02-18T04:31:27.854" v="1014" actId="20577"/>
        <pc:sldMkLst>
          <pc:docMk/>
          <pc:sldMk cId="1898325436" sldId="893"/>
        </pc:sldMkLst>
        <pc:spChg chg="mod">
          <ac:chgData name="David George" userId="00d1e6794cfa9047" providerId="LiveId" clId="{AE6FCDAC-C9ED-4101-AF5F-A91ED1F1433C}" dt="2024-02-18T04:25:37.451" v="778" actId="20577"/>
          <ac:spMkLst>
            <pc:docMk/>
            <pc:sldMk cId="1898325436" sldId="893"/>
            <ac:spMk id="2" creationId="{E42D7B0C-237F-AACA-C5F7-3FDDF8EE055E}"/>
          </ac:spMkLst>
        </pc:spChg>
        <pc:spChg chg="mod">
          <ac:chgData name="David George" userId="00d1e6794cfa9047" providerId="LiveId" clId="{AE6FCDAC-C9ED-4101-AF5F-A91ED1F1433C}" dt="2024-02-18T04:31:27.854" v="1014" actId="20577"/>
          <ac:spMkLst>
            <pc:docMk/>
            <pc:sldMk cId="1898325436" sldId="893"/>
            <ac:spMk id="3" creationId="{091676CE-4B7C-3CDC-5464-87637EE6A90B}"/>
          </ac:spMkLst>
        </pc:spChg>
      </pc:sldChg>
      <pc:sldChg chg="modSp new mod">
        <pc:chgData name="David George" userId="00d1e6794cfa9047" providerId="LiveId" clId="{AE6FCDAC-C9ED-4101-AF5F-A91ED1F1433C}" dt="2024-02-18T22:08:11.478" v="4060" actId="20577"/>
        <pc:sldMkLst>
          <pc:docMk/>
          <pc:sldMk cId="313485771" sldId="894"/>
        </pc:sldMkLst>
        <pc:spChg chg="mod">
          <ac:chgData name="David George" userId="00d1e6794cfa9047" providerId="LiveId" clId="{AE6FCDAC-C9ED-4101-AF5F-A91ED1F1433C}" dt="2024-02-18T04:31:36.239" v="1033" actId="20577"/>
          <ac:spMkLst>
            <pc:docMk/>
            <pc:sldMk cId="313485771" sldId="894"/>
            <ac:spMk id="2" creationId="{6A30E037-A352-41CD-C8C9-05E72A8C4889}"/>
          </ac:spMkLst>
        </pc:spChg>
        <pc:spChg chg="mod">
          <ac:chgData name="David George" userId="00d1e6794cfa9047" providerId="LiveId" clId="{AE6FCDAC-C9ED-4101-AF5F-A91ED1F1433C}" dt="2024-02-18T22:08:11.478" v="4060" actId="20577"/>
          <ac:spMkLst>
            <pc:docMk/>
            <pc:sldMk cId="313485771" sldId="894"/>
            <ac:spMk id="3" creationId="{9676B861-B7FF-7A4E-B9D6-2B14CA45AE0C}"/>
          </ac:spMkLst>
        </pc:spChg>
      </pc:sldChg>
      <pc:sldChg chg="modSp new mod">
        <pc:chgData name="David George" userId="00d1e6794cfa9047" providerId="LiveId" clId="{AE6FCDAC-C9ED-4101-AF5F-A91ED1F1433C}" dt="2024-02-18T21:37:39.349" v="1788" actId="20577"/>
        <pc:sldMkLst>
          <pc:docMk/>
          <pc:sldMk cId="2384792164" sldId="895"/>
        </pc:sldMkLst>
        <pc:spChg chg="mod">
          <ac:chgData name="David George" userId="00d1e6794cfa9047" providerId="LiveId" clId="{AE6FCDAC-C9ED-4101-AF5F-A91ED1F1433C}" dt="2024-02-18T04:36:53.269" v="1281" actId="20577"/>
          <ac:spMkLst>
            <pc:docMk/>
            <pc:sldMk cId="2384792164" sldId="895"/>
            <ac:spMk id="2" creationId="{A990DE8C-76BC-C409-693E-F0F4418DFC99}"/>
          </ac:spMkLst>
        </pc:spChg>
        <pc:spChg chg="mod">
          <ac:chgData name="David George" userId="00d1e6794cfa9047" providerId="LiveId" clId="{AE6FCDAC-C9ED-4101-AF5F-A91ED1F1433C}" dt="2024-02-18T21:37:39.349" v="1788" actId="20577"/>
          <ac:spMkLst>
            <pc:docMk/>
            <pc:sldMk cId="2384792164" sldId="895"/>
            <ac:spMk id="3" creationId="{760333DA-E8B6-9557-B503-F69299C2D96E}"/>
          </ac:spMkLst>
        </pc:spChg>
      </pc:sldChg>
      <pc:sldChg chg="modSp new mod">
        <pc:chgData name="David George" userId="00d1e6794cfa9047" providerId="LiveId" clId="{AE6FCDAC-C9ED-4101-AF5F-A91ED1F1433C}" dt="2024-02-18T21:38:15.006" v="1869" actId="20577"/>
        <pc:sldMkLst>
          <pc:docMk/>
          <pc:sldMk cId="1355315601" sldId="896"/>
        </pc:sldMkLst>
        <pc:spChg chg="mod">
          <ac:chgData name="David George" userId="00d1e6794cfa9047" providerId="LiveId" clId="{AE6FCDAC-C9ED-4101-AF5F-A91ED1F1433C}" dt="2024-02-18T04:37:22.526" v="1313" actId="20577"/>
          <ac:spMkLst>
            <pc:docMk/>
            <pc:sldMk cId="1355315601" sldId="896"/>
            <ac:spMk id="2" creationId="{D70CD215-4A41-3F50-2F68-EAF841F0B9C3}"/>
          </ac:spMkLst>
        </pc:spChg>
        <pc:spChg chg="mod">
          <ac:chgData name="David George" userId="00d1e6794cfa9047" providerId="LiveId" clId="{AE6FCDAC-C9ED-4101-AF5F-A91ED1F1433C}" dt="2024-02-18T21:38:15.006" v="1869" actId="20577"/>
          <ac:spMkLst>
            <pc:docMk/>
            <pc:sldMk cId="1355315601" sldId="896"/>
            <ac:spMk id="3" creationId="{AA13D459-CF38-BB8E-FB43-F4C3C8B30D29}"/>
          </ac:spMkLst>
        </pc:spChg>
      </pc:sldChg>
      <pc:sldChg chg="modSp new mod">
        <pc:chgData name="David George" userId="00d1e6794cfa9047" providerId="LiveId" clId="{AE6FCDAC-C9ED-4101-AF5F-A91ED1F1433C}" dt="2024-02-18T21:43:54.641" v="2259" actId="20577"/>
        <pc:sldMkLst>
          <pc:docMk/>
          <pc:sldMk cId="3758747105" sldId="897"/>
        </pc:sldMkLst>
        <pc:spChg chg="mod">
          <ac:chgData name="David George" userId="00d1e6794cfa9047" providerId="LiveId" clId="{AE6FCDAC-C9ED-4101-AF5F-A91ED1F1433C}" dt="2024-02-18T04:37:55.221" v="1342" actId="20577"/>
          <ac:spMkLst>
            <pc:docMk/>
            <pc:sldMk cId="3758747105" sldId="897"/>
            <ac:spMk id="2" creationId="{869E66E9-F79B-8F63-F60C-F78282EF63BB}"/>
          </ac:spMkLst>
        </pc:spChg>
        <pc:spChg chg="mod">
          <ac:chgData name="David George" userId="00d1e6794cfa9047" providerId="LiveId" clId="{AE6FCDAC-C9ED-4101-AF5F-A91ED1F1433C}" dt="2024-02-18T21:43:54.641" v="2259" actId="20577"/>
          <ac:spMkLst>
            <pc:docMk/>
            <pc:sldMk cId="3758747105" sldId="897"/>
            <ac:spMk id="3" creationId="{022126F0-83F6-296B-4244-BC5B729DAA18}"/>
          </ac:spMkLst>
        </pc:spChg>
      </pc:sldChg>
      <pc:sldChg chg="modSp new mod">
        <pc:chgData name="David George" userId="00d1e6794cfa9047" providerId="LiveId" clId="{AE6FCDAC-C9ED-4101-AF5F-A91ED1F1433C}" dt="2024-02-18T21:46:52.957" v="2557" actId="20577"/>
        <pc:sldMkLst>
          <pc:docMk/>
          <pc:sldMk cId="2280783202" sldId="898"/>
        </pc:sldMkLst>
        <pc:spChg chg="mod">
          <ac:chgData name="David George" userId="00d1e6794cfa9047" providerId="LiveId" clId="{AE6FCDAC-C9ED-4101-AF5F-A91ED1F1433C}" dt="2024-02-18T04:38:12.361" v="1370" actId="20577"/>
          <ac:spMkLst>
            <pc:docMk/>
            <pc:sldMk cId="2280783202" sldId="898"/>
            <ac:spMk id="2" creationId="{E6E05E7E-8D5F-140C-F8F8-941DAD7C9E10}"/>
          </ac:spMkLst>
        </pc:spChg>
        <pc:spChg chg="mod">
          <ac:chgData name="David George" userId="00d1e6794cfa9047" providerId="LiveId" clId="{AE6FCDAC-C9ED-4101-AF5F-A91ED1F1433C}" dt="2024-02-18T21:46:52.957" v="2557" actId="20577"/>
          <ac:spMkLst>
            <pc:docMk/>
            <pc:sldMk cId="2280783202" sldId="898"/>
            <ac:spMk id="3" creationId="{F8489938-156B-97F2-D976-EF6C8C232F03}"/>
          </ac:spMkLst>
        </pc:spChg>
      </pc:sldChg>
      <pc:sldChg chg="modSp new mod">
        <pc:chgData name="David George" userId="00d1e6794cfa9047" providerId="LiveId" clId="{AE6FCDAC-C9ED-4101-AF5F-A91ED1F1433C}" dt="2024-02-18T21:54:20.150" v="3270" actId="5793"/>
        <pc:sldMkLst>
          <pc:docMk/>
          <pc:sldMk cId="2870969754" sldId="899"/>
        </pc:sldMkLst>
        <pc:spChg chg="mod">
          <ac:chgData name="David George" userId="00d1e6794cfa9047" providerId="LiveId" clId="{AE6FCDAC-C9ED-4101-AF5F-A91ED1F1433C}" dt="2024-02-18T04:38:40.878" v="1401" actId="20577"/>
          <ac:spMkLst>
            <pc:docMk/>
            <pc:sldMk cId="2870969754" sldId="899"/>
            <ac:spMk id="2" creationId="{A93B611A-CB76-09B7-DBB2-8BF354149E37}"/>
          </ac:spMkLst>
        </pc:spChg>
        <pc:spChg chg="mod">
          <ac:chgData name="David George" userId="00d1e6794cfa9047" providerId="LiveId" clId="{AE6FCDAC-C9ED-4101-AF5F-A91ED1F1433C}" dt="2024-02-18T21:54:20.150" v="3270" actId="5793"/>
          <ac:spMkLst>
            <pc:docMk/>
            <pc:sldMk cId="2870969754" sldId="899"/>
            <ac:spMk id="3" creationId="{E0D84ECA-0F61-C955-E9BD-3FFC58AB3889}"/>
          </ac:spMkLst>
        </pc:spChg>
      </pc:sldChg>
      <pc:sldChg chg="modSp new mod">
        <pc:chgData name="David George" userId="00d1e6794cfa9047" providerId="LiveId" clId="{AE6FCDAC-C9ED-4101-AF5F-A91ED1F1433C}" dt="2024-02-18T21:59:53.101" v="3602" actId="20577"/>
        <pc:sldMkLst>
          <pc:docMk/>
          <pc:sldMk cId="2702438205" sldId="900"/>
        </pc:sldMkLst>
        <pc:spChg chg="mod">
          <ac:chgData name="David George" userId="00d1e6794cfa9047" providerId="LiveId" clId="{AE6FCDAC-C9ED-4101-AF5F-A91ED1F1433C}" dt="2024-02-18T04:39:41.327" v="1436" actId="20577"/>
          <ac:spMkLst>
            <pc:docMk/>
            <pc:sldMk cId="2702438205" sldId="900"/>
            <ac:spMk id="2" creationId="{AE0938FF-FB6E-C5C3-E8D3-E83CBB5009EF}"/>
          </ac:spMkLst>
        </pc:spChg>
        <pc:spChg chg="mod">
          <ac:chgData name="David George" userId="00d1e6794cfa9047" providerId="LiveId" clId="{AE6FCDAC-C9ED-4101-AF5F-A91ED1F1433C}" dt="2024-02-18T21:59:53.101" v="3602" actId="20577"/>
          <ac:spMkLst>
            <pc:docMk/>
            <pc:sldMk cId="2702438205" sldId="900"/>
            <ac:spMk id="3" creationId="{A978F03F-3F0C-6E62-7AFA-35619718A5C8}"/>
          </ac:spMkLst>
        </pc:spChg>
      </pc:sldChg>
      <pc:sldChg chg="modSp new mod">
        <pc:chgData name="David George" userId="00d1e6794cfa9047" providerId="LiveId" clId="{AE6FCDAC-C9ED-4101-AF5F-A91ED1F1433C}" dt="2024-02-18T21:31:42.933" v="1452" actId="20577"/>
        <pc:sldMkLst>
          <pc:docMk/>
          <pc:sldMk cId="3035269638" sldId="901"/>
        </pc:sldMkLst>
        <pc:spChg chg="mod">
          <ac:chgData name="David George" userId="00d1e6794cfa9047" providerId="LiveId" clId="{AE6FCDAC-C9ED-4101-AF5F-A91ED1F1433C}" dt="2024-02-18T21:31:42.933" v="1452" actId="20577"/>
          <ac:spMkLst>
            <pc:docMk/>
            <pc:sldMk cId="3035269638" sldId="901"/>
            <ac:spMk id="2" creationId="{3F83B45C-D010-3CA3-7AF9-8A5EFF25D0DE}"/>
          </ac:spMkLst>
        </pc:spChg>
        <pc:spChg chg="mod">
          <ac:chgData name="David George" userId="00d1e6794cfa9047" providerId="LiveId" clId="{AE6FCDAC-C9ED-4101-AF5F-A91ED1F1433C}" dt="2024-02-18T21:31:37.675" v="1440" actId="5793"/>
          <ac:spMkLst>
            <pc:docMk/>
            <pc:sldMk cId="3035269638" sldId="901"/>
            <ac:spMk id="3" creationId="{4A9196C5-98E7-ED34-670A-5F04E96E8917}"/>
          </ac:spMkLst>
        </pc:spChg>
      </pc:sldChg>
      <pc:sldChg chg="modSp new mod">
        <pc:chgData name="David George" userId="00d1e6794cfa9047" providerId="LiveId" clId="{AE6FCDAC-C9ED-4101-AF5F-A91ED1F1433C}" dt="2024-02-18T21:32:20.280" v="1467" actId="20577"/>
        <pc:sldMkLst>
          <pc:docMk/>
          <pc:sldMk cId="2686756404" sldId="902"/>
        </pc:sldMkLst>
        <pc:spChg chg="mod">
          <ac:chgData name="David George" userId="00d1e6794cfa9047" providerId="LiveId" clId="{AE6FCDAC-C9ED-4101-AF5F-A91ED1F1433C}" dt="2024-02-18T21:32:20.280" v="1467" actId="20577"/>
          <ac:spMkLst>
            <pc:docMk/>
            <pc:sldMk cId="2686756404" sldId="902"/>
            <ac:spMk id="2" creationId="{6F3E7E56-3903-4CAE-609E-291D516A612D}"/>
          </ac:spMkLst>
        </pc:spChg>
        <pc:spChg chg="mod">
          <ac:chgData name="David George" userId="00d1e6794cfa9047" providerId="LiveId" clId="{AE6FCDAC-C9ED-4101-AF5F-A91ED1F1433C}" dt="2024-02-18T21:32:14.747" v="1455" actId="5793"/>
          <ac:spMkLst>
            <pc:docMk/>
            <pc:sldMk cId="2686756404" sldId="902"/>
            <ac:spMk id="3" creationId="{6899D8F1-E70F-1591-2018-75A896B36FA0}"/>
          </ac:spMkLst>
        </pc:spChg>
      </pc:sldChg>
      <pc:sldChg chg="modSp new mod">
        <pc:chgData name="David George" userId="00d1e6794cfa9047" providerId="LiveId" clId="{AE6FCDAC-C9ED-4101-AF5F-A91ED1F1433C}" dt="2024-02-18T21:33:00.605" v="1483" actId="20577"/>
        <pc:sldMkLst>
          <pc:docMk/>
          <pc:sldMk cId="2014011761" sldId="903"/>
        </pc:sldMkLst>
        <pc:spChg chg="mod">
          <ac:chgData name="David George" userId="00d1e6794cfa9047" providerId="LiveId" clId="{AE6FCDAC-C9ED-4101-AF5F-A91ED1F1433C}" dt="2024-02-18T21:33:00.605" v="1483" actId="20577"/>
          <ac:spMkLst>
            <pc:docMk/>
            <pc:sldMk cId="2014011761" sldId="903"/>
            <ac:spMk id="2" creationId="{EFCBCE39-ECAB-3926-93B4-B6EF42D90169}"/>
          </ac:spMkLst>
        </pc:spChg>
        <pc:spChg chg="mod">
          <ac:chgData name="David George" userId="00d1e6794cfa9047" providerId="LiveId" clId="{AE6FCDAC-C9ED-4101-AF5F-A91ED1F1433C}" dt="2024-02-18T21:32:53.478" v="1470" actId="5793"/>
          <ac:spMkLst>
            <pc:docMk/>
            <pc:sldMk cId="2014011761" sldId="903"/>
            <ac:spMk id="3" creationId="{88B91533-8DF5-3ED3-3C1F-40B8CE7F08DB}"/>
          </ac:spMkLst>
        </pc:spChg>
      </pc:sldChg>
      <pc:sldChg chg="modSp new mod">
        <pc:chgData name="David George" userId="00d1e6794cfa9047" providerId="LiveId" clId="{AE6FCDAC-C9ED-4101-AF5F-A91ED1F1433C}" dt="2024-02-18T21:39:07.510" v="1898" actId="6549"/>
        <pc:sldMkLst>
          <pc:docMk/>
          <pc:sldMk cId="1621901827" sldId="904"/>
        </pc:sldMkLst>
        <pc:spChg chg="mod">
          <ac:chgData name="David George" userId="00d1e6794cfa9047" providerId="LiveId" clId="{AE6FCDAC-C9ED-4101-AF5F-A91ED1F1433C}" dt="2024-02-18T21:38:54.095" v="1883" actId="20577"/>
          <ac:spMkLst>
            <pc:docMk/>
            <pc:sldMk cId="1621901827" sldId="904"/>
            <ac:spMk id="2" creationId="{FDF7A202-081C-F1D3-F710-1302AD28AD9E}"/>
          </ac:spMkLst>
        </pc:spChg>
        <pc:spChg chg="mod">
          <ac:chgData name="David George" userId="00d1e6794cfa9047" providerId="LiveId" clId="{AE6FCDAC-C9ED-4101-AF5F-A91ED1F1433C}" dt="2024-02-18T21:39:07.510" v="1898" actId="6549"/>
          <ac:spMkLst>
            <pc:docMk/>
            <pc:sldMk cId="1621901827" sldId="904"/>
            <ac:spMk id="3" creationId="{CA11D163-0DDB-993A-C4A2-8A4427FA962F}"/>
          </ac:spMkLst>
        </pc:spChg>
      </pc:sldChg>
      <pc:sldChg chg="modSp add mod">
        <pc:chgData name="David George" userId="00d1e6794cfa9047" providerId="LiveId" clId="{AE6FCDAC-C9ED-4101-AF5F-A91ED1F1433C}" dt="2024-02-18T21:41:00.574" v="1988" actId="20577"/>
        <pc:sldMkLst>
          <pc:docMk/>
          <pc:sldMk cId="3924761933" sldId="905"/>
        </pc:sldMkLst>
        <pc:spChg chg="mod">
          <ac:chgData name="David George" userId="00d1e6794cfa9047" providerId="LiveId" clId="{AE6FCDAC-C9ED-4101-AF5F-A91ED1F1433C}" dt="2024-02-18T21:41:00.574" v="1988" actId="20577"/>
          <ac:spMkLst>
            <pc:docMk/>
            <pc:sldMk cId="3924761933" sldId="905"/>
            <ac:spMk id="3" creationId="{3B374DC5-7B50-63D9-E3B7-D579E7D87C40}"/>
          </ac:spMkLst>
        </pc:spChg>
      </pc:sldChg>
      <pc:sldChg chg="modSp add mod">
        <pc:chgData name="David George" userId="00d1e6794cfa9047" providerId="LiveId" clId="{AE6FCDAC-C9ED-4101-AF5F-A91ED1F1433C}" dt="2024-02-18T21:49:23.168" v="2864" actId="20577"/>
        <pc:sldMkLst>
          <pc:docMk/>
          <pc:sldMk cId="1926958002" sldId="906"/>
        </pc:sldMkLst>
        <pc:spChg chg="mod">
          <ac:chgData name="David George" userId="00d1e6794cfa9047" providerId="LiveId" clId="{AE6FCDAC-C9ED-4101-AF5F-A91ED1F1433C}" dt="2024-02-18T21:49:23.168" v="2864" actId="20577"/>
          <ac:spMkLst>
            <pc:docMk/>
            <pc:sldMk cId="1926958002" sldId="906"/>
            <ac:spMk id="3" creationId="{6293C826-F10A-6CC2-A1AE-DD954C31FBD9}"/>
          </ac:spMkLst>
        </pc:spChg>
      </pc:sldChg>
      <pc:sldChg chg="modSp add mod">
        <pc:chgData name="David George" userId="00d1e6794cfa9047" providerId="LiveId" clId="{AE6FCDAC-C9ED-4101-AF5F-A91ED1F1433C}" dt="2024-02-18T21:51:32.702" v="2988" actId="20577"/>
        <pc:sldMkLst>
          <pc:docMk/>
          <pc:sldMk cId="2011356321" sldId="907"/>
        </pc:sldMkLst>
        <pc:spChg chg="mod">
          <ac:chgData name="David George" userId="00d1e6794cfa9047" providerId="LiveId" clId="{AE6FCDAC-C9ED-4101-AF5F-A91ED1F1433C}" dt="2024-02-18T21:51:32.702" v="2988" actId="20577"/>
          <ac:spMkLst>
            <pc:docMk/>
            <pc:sldMk cId="2011356321" sldId="907"/>
            <ac:spMk id="3" creationId="{AEAFCC36-B5DC-3C00-F577-3C25EFF97368}"/>
          </ac:spMkLst>
        </pc:spChg>
      </pc:sldChg>
      <pc:sldChg chg="modSp new mod">
        <pc:chgData name="David George" userId="00d1e6794cfa9047" providerId="LiveId" clId="{AE6FCDAC-C9ED-4101-AF5F-A91ED1F1433C}" dt="2024-02-18T21:52:48.405" v="3130" actId="20577"/>
        <pc:sldMkLst>
          <pc:docMk/>
          <pc:sldMk cId="265192981" sldId="908"/>
        </pc:sldMkLst>
        <pc:spChg chg="mod">
          <ac:chgData name="David George" userId="00d1e6794cfa9047" providerId="LiveId" clId="{AE6FCDAC-C9ED-4101-AF5F-A91ED1F1433C}" dt="2024-02-18T21:52:01.478" v="3017" actId="20577"/>
          <ac:spMkLst>
            <pc:docMk/>
            <pc:sldMk cId="265192981" sldId="908"/>
            <ac:spMk id="2" creationId="{C7E70525-AD81-6E42-120C-F1FCA93CB3E2}"/>
          </ac:spMkLst>
        </pc:spChg>
        <pc:spChg chg="mod">
          <ac:chgData name="David George" userId="00d1e6794cfa9047" providerId="LiveId" clId="{AE6FCDAC-C9ED-4101-AF5F-A91ED1F1433C}" dt="2024-02-18T21:52:48.405" v="3130" actId="20577"/>
          <ac:spMkLst>
            <pc:docMk/>
            <pc:sldMk cId="265192981" sldId="908"/>
            <ac:spMk id="3" creationId="{6C1BAFBF-5333-A067-AB89-D1E84CAA7D55}"/>
          </ac:spMkLst>
        </pc:spChg>
      </pc:sldChg>
      <pc:sldChg chg="modSp new mod">
        <pc:chgData name="David George" userId="00d1e6794cfa9047" providerId="LiveId" clId="{AE6FCDAC-C9ED-4101-AF5F-A91ED1F1433C}" dt="2024-02-18T21:55:11.734" v="3353" actId="20577"/>
        <pc:sldMkLst>
          <pc:docMk/>
          <pc:sldMk cId="2780214213" sldId="909"/>
        </pc:sldMkLst>
        <pc:spChg chg="mod">
          <ac:chgData name="David George" userId="00d1e6794cfa9047" providerId="LiveId" clId="{AE6FCDAC-C9ED-4101-AF5F-A91ED1F1433C}" dt="2024-02-18T21:54:34.205" v="3297" actId="20577"/>
          <ac:spMkLst>
            <pc:docMk/>
            <pc:sldMk cId="2780214213" sldId="909"/>
            <ac:spMk id="2" creationId="{218E33B0-69DB-CDDF-A544-7E907DDA2116}"/>
          </ac:spMkLst>
        </pc:spChg>
        <pc:spChg chg="mod">
          <ac:chgData name="David George" userId="00d1e6794cfa9047" providerId="LiveId" clId="{AE6FCDAC-C9ED-4101-AF5F-A91ED1F1433C}" dt="2024-02-18T21:55:11.734" v="3353" actId="20577"/>
          <ac:spMkLst>
            <pc:docMk/>
            <pc:sldMk cId="2780214213" sldId="909"/>
            <ac:spMk id="3" creationId="{27EE06E7-3EB4-BA0B-88F0-F975246849B9}"/>
          </ac:spMkLst>
        </pc:spChg>
      </pc:sldChg>
      <pc:sldChg chg="modSp new mod">
        <pc:chgData name="David George" userId="00d1e6794cfa9047" providerId="LiveId" clId="{AE6FCDAC-C9ED-4101-AF5F-A91ED1F1433C}" dt="2024-02-18T22:03:28.125" v="4045" actId="20577"/>
        <pc:sldMkLst>
          <pc:docMk/>
          <pc:sldMk cId="426852446" sldId="910"/>
        </pc:sldMkLst>
        <pc:spChg chg="mod">
          <ac:chgData name="David George" userId="00d1e6794cfa9047" providerId="LiveId" clId="{AE6FCDAC-C9ED-4101-AF5F-A91ED1F1433C}" dt="2024-02-18T22:00:10.894" v="3631" actId="20577"/>
          <ac:spMkLst>
            <pc:docMk/>
            <pc:sldMk cId="426852446" sldId="910"/>
            <ac:spMk id="2" creationId="{5DD13E8B-8294-256E-432F-3816972FF016}"/>
          </ac:spMkLst>
        </pc:spChg>
        <pc:spChg chg="mod">
          <ac:chgData name="David George" userId="00d1e6794cfa9047" providerId="LiveId" clId="{AE6FCDAC-C9ED-4101-AF5F-A91ED1F1433C}" dt="2024-02-18T22:03:28.125" v="4045" actId="20577"/>
          <ac:spMkLst>
            <pc:docMk/>
            <pc:sldMk cId="426852446" sldId="910"/>
            <ac:spMk id="3" creationId="{E9C0B481-BC30-4519-6BDA-E51E11B4E242}"/>
          </ac:spMkLst>
        </pc:spChg>
      </pc:sldChg>
    </pc:docChg>
  </pc:docChgLst>
  <pc:docChgLst>
    <pc:chgData name="David George" userId="00d1e6794cfa9047" providerId="LiveId" clId="{9BFC250E-39F0-4ADF-A007-B72E8623D61E}"/>
    <pc:docChg chg="modSld modNotesMaster modHandout">
      <pc:chgData name="David George" userId="00d1e6794cfa9047" providerId="LiveId" clId="{9BFC250E-39F0-4ADF-A007-B72E8623D61E}" dt="2024-02-19T01:13:31.103" v="3" actId="207"/>
      <pc:docMkLst>
        <pc:docMk/>
      </pc:docMkLst>
      <pc:sldChg chg="modSp mod">
        <pc:chgData name="David George" userId="00d1e6794cfa9047" providerId="LiveId" clId="{9BFC250E-39F0-4ADF-A007-B72E8623D61E}" dt="2024-02-19T01:13:31.103" v="3" actId="207"/>
        <pc:sldMkLst>
          <pc:docMk/>
          <pc:sldMk cId="820497524" sldId="695"/>
        </pc:sldMkLst>
        <pc:spChg chg="mod">
          <ac:chgData name="David George" userId="00d1e6794cfa9047" providerId="LiveId" clId="{9BFC250E-39F0-4ADF-A007-B72E8623D61E}" dt="2024-02-19T01:13:31.103" v="3" actId="207"/>
          <ac:spMkLst>
            <pc:docMk/>
            <pc:sldMk cId="820497524" sldId="695"/>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2" y="0"/>
            <a:ext cx="3077740" cy="471054"/>
          </a:xfrm>
          <a:prstGeom prst="rect">
            <a:avLst/>
          </a:prstGeom>
        </p:spPr>
        <p:txBody>
          <a:bodyPr vert="horz" lIns="98205" tIns="49101" rIns="98205" bIns="49101" rtlCol="0"/>
          <a:lstStyle>
            <a:lvl1pPr algn="l">
              <a:defRPr sz="1300"/>
            </a:lvl1pPr>
          </a:lstStyle>
          <a:p>
            <a:endParaRPr lang="en-US"/>
          </a:p>
        </p:txBody>
      </p:sp>
      <p:sp>
        <p:nvSpPr>
          <p:cNvPr id="3" name="Date Placeholder 2"/>
          <p:cNvSpPr>
            <a:spLocks noGrp="1"/>
          </p:cNvSpPr>
          <p:nvPr>
            <p:ph type="dt" sz="quarter" idx="1"/>
          </p:nvPr>
        </p:nvSpPr>
        <p:spPr>
          <a:xfrm>
            <a:off x="4023107" y="0"/>
            <a:ext cx="3077740" cy="471054"/>
          </a:xfrm>
          <a:prstGeom prst="rect">
            <a:avLst/>
          </a:prstGeom>
        </p:spPr>
        <p:txBody>
          <a:bodyPr vert="horz" lIns="98205" tIns="49101" rIns="98205" bIns="49101" rtlCol="0"/>
          <a:lstStyle>
            <a:lvl1pPr algn="r">
              <a:defRPr sz="1300"/>
            </a:lvl1pPr>
          </a:lstStyle>
          <a:p>
            <a:fld id="{F4C0FD34-0CA9-4A22-86BE-A4C94BDAE551}" type="datetimeFigureOut">
              <a:rPr lang="en-US" smtClean="0"/>
              <a:t>2/18/2024</a:t>
            </a:fld>
            <a:endParaRPr lang="en-US"/>
          </a:p>
        </p:txBody>
      </p:sp>
      <p:sp>
        <p:nvSpPr>
          <p:cNvPr id="4" name="Footer Placeholder 3"/>
          <p:cNvSpPr>
            <a:spLocks noGrp="1"/>
          </p:cNvSpPr>
          <p:nvPr>
            <p:ph type="ftr" sz="quarter" idx="2"/>
          </p:nvPr>
        </p:nvSpPr>
        <p:spPr>
          <a:xfrm>
            <a:off x="12" y="8917434"/>
            <a:ext cx="3077740" cy="471052"/>
          </a:xfrm>
          <a:prstGeom prst="rect">
            <a:avLst/>
          </a:prstGeom>
        </p:spPr>
        <p:txBody>
          <a:bodyPr vert="horz" lIns="98205" tIns="49101" rIns="98205" bIns="49101" rtlCol="0" anchor="b"/>
          <a:lstStyle>
            <a:lvl1pPr algn="l">
              <a:defRPr sz="1300"/>
            </a:lvl1pPr>
          </a:lstStyle>
          <a:p>
            <a:endParaRPr lang="en-US"/>
          </a:p>
        </p:txBody>
      </p:sp>
      <p:sp>
        <p:nvSpPr>
          <p:cNvPr id="5" name="Slide Number Placeholder 4"/>
          <p:cNvSpPr>
            <a:spLocks noGrp="1"/>
          </p:cNvSpPr>
          <p:nvPr>
            <p:ph type="sldNum" sz="quarter" idx="3"/>
          </p:nvPr>
        </p:nvSpPr>
        <p:spPr>
          <a:xfrm>
            <a:off x="4023107" y="8917434"/>
            <a:ext cx="3077740" cy="471052"/>
          </a:xfrm>
          <a:prstGeom prst="rect">
            <a:avLst/>
          </a:prstGeom>
        </p:spPr>
        <p:txBody>
          <a:bodyPr vert="horz" lIns="98205" tIns="49101" rIns="98205" bIns="49101" rtlCol="0" anchor="b"/>
          <a:lstStyle>
            <a:lvl1pPr algn="r">
              <a:defRPr sz="1300"/>
            </a:lvl1pPr>
          </a:lstStyle>
          <a:p>
            <a:fld id="{740D32BD-7919-4973-8DAC-E90E61B373F1}" type="slidenum">
              <a:rPr lang="en-US" smtClean="0"/>
              <a:t>‹#›</a:t>
            </a:fld>
            <a:endParaRPr lang="en-US"/>
          </a:p>
        </p:txBody>
      </p:sp>
    </p:spTree>
    <p:extLst>
      <p:ext uri="{BB962C8B-B14F-4D97-AF65-F5344CB8AC3E}">
        <p14:creationId xmlns:p14="http://schemas.microsoft.com/office/powerpoint/2010/main" val="2890026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7"/>
            <a:ext cx="3078058" cy="470856"/>
          </a:xfrm>
          <a:prstGeom prst="rect">
            <a:avLst/>
          </a:prstGeom>
        </p:spPr>
        <p:txBody>
          <a:bodyPr vert="horz" lIns="95557" tIns="47778" rIns="95557" bIns="47778" rtlCol="0"/>
          <a:lstStyle>
            <a:lvl1pPr algn="l">
              <a:defRPr sz="1300"/>
            </a:lvl1pPr>
          </a:lstStyle>
          <a:p>
            <a:endParaRPr lang="en-US"/>
          </a:p>
        </p:txBody>
      </p:sp>
      <p:sp>
        <p:nvSpPr>
          <p:cNvPr id="3" name="Date Placeholder 2"/>
          <p:cNvSpPr>
            <a:spLocks noGrp="1"/>
          </p:cNvSpPr>
          <p:nvPr>
            <p:ph type="dt" idx="1"/>
          </p:nvPr>
        </p:nvSpPr>
        <p:spPr>
          <a:xfrm>
            <a:off x="4022825" y="7"/>
            <a:ext cx="3078058" cy="470856"/>
          </a:xfrm>
          <a:prstGeom prst="rect">
            <a:avLst/>
          </a:prstGeom>
        </p:spPr>
        <p:txBody>
          <a:bodyPr vert="horz" lIns="95557" tIns="47778" rIns="95557" bIns="47778" rtlCol="0"/>
          <a:lstStyle>
            <a:lvl1pPr algn="r">
              <a:defRPr sz="1300"/>
            </a:lvl1pPr>
          </a:lstStyle>
          <a:p>
            <a:fld id="{78CD85BF-51BD-4120-92F1-BF5496E29ED0}" type="datetimeFigureOut">
              <a:rPr lang="en-US" smtClean="0"/>
              <a:t>2/18/2024</a:t>
            </a:fld>
            <a:endParaRPr lang="en-US"/>
          </a:p>
        </p:txBody>
      </p:sp>
      <p:sp>
        <p:nvSpPr>
          <p:cNvPr id="4" name="Slide Image Placeholder 3"/>
          <p:cNvSpPr>
            <a:spLocks noGrp="1" noRot="1" noChangeAspect="1"/>
          </p:cNvSpPr>
          <p:nvPr>
            <p:ph type="sldImg" idx="2"/>
          </p:nvPr>
        </p:nvSpPr>
        <p:spPr>
          <a:xfrm>
            <a:off x="1017588" y="1173163"/>
            <a:ext cx="5067300" cy="3168650"/>
          </a:xfrm>
          <a:prstGeom prst="rect">
            <a:avLst/>
          </a:prstGeom>
          <a:noFill/>
          <a:ln w="12700">
            <a:solidFill>
              <a:prstClr val="black"/>
            </a:solidFill>
          </a:ln>
        </p:spPr>
        <p:txBody>
          <a:bodyPr vert="horz" lIns="95557" tIns="47778" rIns="95557" bIns="47778" rtlCol="0" anchor="ctr"/>
          <a:lstStyle/>
          <a:p>
            <a:endParaRPr lang="en-US"/>
          </a:p>
        </p:txBody>
      </p:sp>
      <p:sp>
        <p:nvSpPr>
          <p:cNvPr id="5" name="Notes Placeholder 4"/>
          <p:cNvSpPr>
            <a:spLocks noGrp="1"/>
          </p:cNvSpPr>
          <p:nvPr>
            <p:ph type="body" sz="quarter" idx="3"/>
          </p:nvPr>
        </p:nvSpPr>
        <p:spPr>
          <a:xfrm>
            <a:off x="710574" y="4517668"/>
            <a:ext cx="5681343" cy="3696851"/>
          </a:xfrm>
          <a:prstGeom prst="rect">
            <a:avLst/>
          </a:prstGeom>
        </p:spPr>
        <p:txBody>
          <a:bodyPr vert="horz" lIns="95557" tIns="47778" rIns="95557" bIns="477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623"/>
            <a:ext cx="3078058" cy="470856"/>
          </a:xfrm>
          <a:prstGeom prst="rect">
            <a:avLst/>
          </a:prstGeom>
        </p:spPr>
        <p:txBody>
          <a:bodyPr vert="horz" lIns="95557" tIns="47778" rIns="95557" bIns="47778" rtlCol="0" anchor="b"/>
          <a:lstStyle>
            <a:lvl1pPr algn="l">
              <a:defRPr sz="1300"/>
            </a:lvl1pPr>
          </a:lstStyle>
          <a:p>
            <a:endParaRPr lang="en-US"/>
          </a:p>
        </p:txBody>
      </p:sp>
      <p:sp>
        <p:nvSpPr>
          <p:cNvPr id="7" name="Slide Number Placeholder 6"/>
          <p:cNvSpPr>
            <a:spLocks noGrp="1"/>
          </p:cNvSpPr>
          <p:nvPr>
            <p:ph type="sldNum" sz="quarter" idx="5"/>
          </p:nvPr>
        </p:nvSpPr>
        <p:spPr>
          <a:xfrm>
            <a:off x="4022825" y="8917623"/>
            <a:ext cx="3078058" cy="470856"/>
          </a:xfrm>
          <a:prstGeom prst="rect">
            <a:avLst/>
          </a:prstGeom>
        </p:spPr>
        <p:txBody>
          <a:bodyPr vert="horz" lIns="95557" tIns="47778" rIns="95557" bIns="47778" rtlCol="0" anchor="b"/>
          <a:lstStyle>
            <a:lvl1pPr algn="r">
              <a:defRPr sz="1300"/>
            </a:lvl1pPr>
          </a:lstStyle>
          <a:p>
            <a:fld id="{F0D58773-B9D9-49EB-B207-297435C97098}" type="slidenum">
              <a:rPr lang="en-US" smtClean="0"/>
              <a:t>‹#›</a:t>
            </a:fld>
            <a:endParaRPr lang="en-US"/>
          </a:p>
        </p:txBody>
      </p:sp>
    </p:spTree>
    <p:extLst>
      <p:ext uri="{BB962C8B-B14F-4D97-AF65-F5344CB8AC3E}">
        <p14:creationId xmlns:p14="http://schemas.microsoft.com/office/powerpoint/2010/main" val="1306434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D58773-B9D9-49EB-B207-297435C97098}" type="slidenum">
              <a:rPr lang="en-US" smtClean="0"/>
              <a:t>3</a:t>
            </a:fld>
            <a:endParaRPr lang="en-US"/>
          </a:p>
        </p:txBody>
      </p:sp>
    </p:spTree>
    <p:extLst>
      <p:ext uri="{BB962C8B-B14F-4D97-AF65-F5344CB8AC3E}">
        <p14:creationId xmlns:p14="http://schemas.microsoft.com/office/powerpoint/2010/main" val="2829274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D58773-B9D9-49EB-B207-297435C97098}" type="slidenum">
              <a:rPr lang="en-US" smtClean="0"/>
              <a:t>7</a:t>
            </a:fld>
            <a:endParaRPr lang="en-US"/>
          </a:p>
        </p:txBody>
      </p:sp>
    </p:spTree>
    <p:extLst>
      <p:ext uri="{BB962C8B-B14F-4D97-AF65-F5344CB8AC3E}">
        <p14:creationId xmlns:p14="http://schemas.microsoft.com/office/powerpoint/2010/main" val="4121750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D3AC08-3C62-9D4E-6ADD-31A4011AC2A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6B7AA0D-8F86-FE6A-834C-F678288C23D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07680E0-145B-6C5B-17FD-E4E15AC2E778}"/>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D6074456-93DF-BE0D-2C25-8B281B3D977E}"/>
              </a:ext>
            </a:extLst>
          </p:cNvPr>
          <p:cNvSpPr>
            <a:spLocks noGrp="1"/>
          </p:cNvSpPr>
          <p:nvPr>
            <p:ph type="sldNum" sz="quarter" idx="10"/>
          </p:nvPr>
        </p:nvSpPr>
        <p:spPr/>
        <p:txBody>
          <a:bodyPr/>
          <a:lstStyle/>
          <a:p>
            <a:fld id="{F0D58773-B9D9-49EB-B207-297435C97098}" type="slidenum">
              <a:rPr lang="en-US" smtClean="0"/>
              <a:t>10</a:t>
            </a:fld>
            <a:endParaRPr lang="en-US"/>
          </a:p>
        </p:txBody>
      </p:sp>
    </p:spTree>
    <p:extLst>
      <p:ext uri="{BB962C8B-B14F-4D97-AF65-F5344CB8AC3E}">
        <p14:creationId xmlns:p14="http://schemas.microsoft.com/office/powerpoint/2010/main" val="3990185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dirty="0"/>
              <a:t>Click to edit Master title style</a:t>
            </a:r>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5C0DD7-983E-4333-88C2-F4D87369E54A}" type="datetimeFigureOut">
              <a:rPr lang="en-US" smtClean="0"/>
              <a:t>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608459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C0DD7-983E-4333-88C2-F4D87369E54A}" type="datetimeFigureOut">
              <a:rPr lang="en-US" smtClean="0"/>
              <a:t>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798790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C0DD7-983E-4333-88C2-F4D87369E54A}" type="datetimeFigureOut">
              <a:rPr lang="en-US" smtClean="0"/>
              <a:t>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1939099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p:txBody>
          <a:bodyPr/>
          <a:lstStyle>
            <a:lvl1pPr>
              <a:defRPr sz="4800">
                <a:solidFill>
                  <a:schemeClr val="tx1"/>
                </a:solidFill>
                <a:effectLst>
                  <a:outerShdw blurRad="38100" dist="38100" dir="2700000" algn="tl">
                    <a:srgbClr val="000000">
                      <a:alpha val="43137"/>
                    </a:srgbClr>
                  </a:outerShdw>
                </a:effectLst>
                <a:latin typeface="+mn-lt"/>
              </a:defRPr>
            </a:lvl1pPr>
          </a:lstStyle>
          <a:p>
            <a:r>
              <a:rPr lang="en-US" dirty="0"/>
              <a:t>Click to edit Master title style</a:t>
            </a:r>
          </a:p>
        </p:txBody>
      </p:sp>
      <p:sp>
        <p:nvSpPr>
          <p:cNvPr id="3" name="Content Placeholder 2"/>
          <p:cNvSpPr>
            <a:spLocks noGrp="1"/>
          </p:cNvSpPr>
          <p:nvPr>
            <p:ph idx="1"/>
          </p:nvPr>
        </p:nvSpPr>
        <p:spPr/>
        <p:txBody>
          <a:bodyPr/>
          <a:lstStyle>
            <a:lvl1pPr>
              <a:defRPr sz="3200">
                <a:solidFill>
                  <a:schemeClr val="tx1"/>
                </a:solidFill>
                <a:effectLst>
                  <a:outerShdw blurRad="38100" dist="38100" dir="2700000" algn="tl">
                    <a:srgbClr val="000000">
                      <a:alpha val="43137"/>
                    </a:srgbClr>
                  </a:outerShdw>
                </a:effectLst>
              </a:defRPr>
            </a:lvl1pPr>
            <a:lvl2pPr>
              <a:defRPr sz="2400">
                <a:solidFill>
                  <a:schemeClr val="tx1"/>
                </a:solidFill>
                <a:effectLst>
                  <a:outerShdw blurRad="38100" dist="38100" dir="2700000" algn="tl">
                    <a:srgbClr val="000000">
                      <a:alpha val="43137"/>
                    </a:srgbClr>
                  </a:outerShdw>
                </a:effectLst>
              </a:defRPr>
            </a:lvl2pPr>
            <a:lvl3pPr>
              <a:defRPr sz="1800">
                <a:solidFill>
                  <a:schemeClr val="tx1"/>
                </a:solidFill>
                <a:effectLst>
                  <a:outerShdw blurRad="38100" dist="38100" dir="2700000" algn="tl">
                    <a:srgbClr val="000000">
                      <a:alpha val="43137"/>
                    </a:srgbClr>
                  </a:outerShdw>
                </a:effectLst>
              </a:defRPr>
            </a:lvl3pPr>
            <a:lvl4pPr>
              <a:defRPr sz="1600">
                <a:solidFill>
                  <a:schemeClr val="tx1"/>
                </a:solidFill>
                <a:effectLst>
                  <a:outerShdw blurRad="38100" dist="38100" dir="2700000" algn="tl">
                    <a:srgbClr val="000000">
                      <a:alpha val="43137"/>
                    </a:srgbClr>
                  </a:outerShdw>
                </a:effectLst>
              </a:defRPr>
            </a:lvl4pPr>
            <a:lvl5pPr>
              <a:defRPr>
                <a:solidFill>
                  <a:schemeClr val="tx1"/>
                </a:solidFill>
                <a:effectLst>
                  <a:outerShdw blurRad="38100" dist="38100" dir="2700000" algn="tl">
                    <a:srgbClr val="000000">
                      <a:alpha val="43137"/>
                    </a:srgbClr>
                  </a:outerShdw>
                </a:effect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85C0DD7-983E-4333-88C2-F4D87369E54A}" type="datetimeFigureOut">
              <a:rPr lang="en-US" smtClean="0"/>
              <a:t>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
        <p:nvSpPr>
          <p:cNvPr id="7" name="Rectangle 6"/>
          <p:cNvSpPr/>
          <p:nvPr userDrawn="1"/>
        </p:nvSpPr>
        <p:spPr>
          <a:xfrm flipV="1">
            <a:off x="628650" y="1280159"/>
            <a:ext cx="7886700" cy="12874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flipV="1">
            <a:off x="628650" y="5168213"/>
            <a:ext cx="7886700" cy="12874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6184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5C0DD7-983E-4333-88C2-F4D87369E54A}" type="datetimeFigureOut">
              <a:rPr lang="en-US" smtClean="0"/>
              <a:t>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
        <p:nvSpPr>
          <p:cNvPr id="7" name="Rectangle 6"/>
          <p:cNvSpPr/>
          <p:nvPr userDrawn="1"/>
        </p:nvSpPr>
        <p:spPr>
          <a:xfrm flipV="1">
            <a:off x="623888" y="3695807"/>
            <a:ext cx="7886700" cy="12874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7714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5C0DD7-983E-4333-88C2-F4D87369E54A}" type="datetimeFigureOut">
              <a:rPr lang="en-US" smtClean="0"/>
              <a:t>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274161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5C0DD7-983E-4333-88C2-F4D87369E54A}" type="datetimeFigureOut">
              <a:rPr lang="en-US" smtClean="0"/>
              <a:t>2/18/2024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2133002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5C0DD7-983E-4333-88C2-F4D87369E54A}" type="datetimeFigureOut">
              <a:rPr lang="en-US" smtClean="0"/>
              <a:t>2/18/2024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12068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5C0DD7-983E-4333-88C2-F4D87369E54A}" type="datetimeFigureOut">
              <a:rPr lang="en-US" smtClean="0"/>
              <a:t>2/18/2024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562009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85C0DD7-983E-4333-88C2-F4D87369E54A}" type="datetimeFigureOut">
              <a:rPr lang="en-US" smtClean="0"/>
              <a:t>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668575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85C0DD7-983E-4333-88C2-F4D87369E54A}" type="datetimeFigureOut">
              <a:rPr lang="en-US" smtClean="0"/>
              <a:t>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1199648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D85C0DD7-983E-4333-88C2-F4D87369E54A}" type="datetimeFigureOut">
              <a:rPr lang="en-US" smtClean="0"/>
              <a:t>2/18/2024</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5ACA6D8D-C8F0-4DF3-939A-0A349CB6D3F7}" type="slidenum">
              <a:rPr lang="en-US" smtClean="0"/>
              <a:t>‹#›</a:t>
            </a:fld>
            <a:endParaRPr lang="en-US"/>
          </a:p>
        </p:txBody>
      </p:sp>
      <p:pic>
        <p:nvPicPr>
          <p:cNvPr id="7" name="Picture 6"/>
          <p:cNvPicPr>
            <a:picLocks noChangeAspect="1"/>
          </p:cNvPicPr>
          <p:nvPr userDrawn="1"/>
        </p:nvPicPr>
        <p:blipFill>
          <a:blip r:embed="rId13" cstate="print">
            <a:lum bright="70000" contrast="-70000"/>
            <a:extLst>
              <a:ext uri="{28A0092B-C50C-407E-A947-70E740481C1C}">
                <a14:useLocalDpi xmlns:a14="http://schemas.microsoft.com/office/drawing/2010/main" val="0"/>
              </a:ext>
            </a:extLst>
          </a:blip>
          <a:stretch>
            <a:fillRect/>
          </a:stretch>
        </p:blipFill>
        <p:spPr>
          <a:xfrm>
            <a:off x="7562538" y="304271"/>
            <a:ext cx="1234889" cy="1123514"/>
          </a:xfrm>
          <a:prstGeom prst="rect">
            <a:avLst/>
          </a:prstGeom>
        </p:spPr>
      </p:pic>
    </p:spTree>
    <p:extLst>
      <p:ext uri="{BB962C8B-B14F-4D97-AF65-F5344CB8AC3E}">
        <p14:creationId xmlns:p14="http://schemas.microsoft.com/office/powerpoint/2010/main" val="2204628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Acts 1:8</a:t>
            </a:r>
          </a:p>
        </p:txBody>
      </p:sp>
      <p:sp>
        <p:nvSpPr>
          <p:cNvPr id="3" name="Content Placeholder 2"/>
          <p:cNvSpPr>
            <a:spLocks noGrp="1"/>
          </p:cNvSpPr>
          <p:nvPr>
            <p:ph idx="1"/>
          </p:nvPr>
        </p:nvSpPr>
        <p:spPr>
          <a:xfrm>
            <a:off x="628650" y="1521354"/>
            <a:ext cx="8208052" cy="3626115"/>
          </a:xfrm>
        </p:spPr>
        <p:txBody>
          <a:bodyPr>
            <a:normAutofit/>
          </a:bodyPr>
          <a:lstStyle/>
          <a:p>
            <a:pPr marL="0" indent="0">
              <a:buNone/>
            </a:pPr>
            <a:r>
              <a:rPr lang="en-US" b="1" i="0" baseline="30000" dirty="0">
                <a:solidFill>
                  <a:srgbClr val="000000"/>
                </a:solidFill>
                <a:latin typeface="system-ui"/>
              </a:rPr>
              <a:t>8 </a:t>
            </a:r>
            <a:r>
              <a:rPr lang="en-US" b="0" i="0" dirty="0">
                <a:solidFill>
                  <a:srgbClr val="000000"/>
                </a:solidFill>
                <a:latin typeface="system-ui"/>
              </a:rPr>
              <a:t>But you will receive power when the Holy Spirit has come upon you, and you will be my witnesses in Jerusalem and in all Judea and Samaria, and to the end of the earth.”</a:t>
            </a:r>
            <a:endParaRPr lang="en-US" dirty="0"/>
          </a:p>
        </p:txBody>
      </p:sp>
    </p:spTree>
    <p:extLst>
      <p:ext uri="{BB962C8B-B14F-4D97-AF65-F5344CB8AC3E}">
        <p14:creationId xmlns:p14="http://schemas.microsoft.com/office/powerpoint/2010/main" val="613744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9CFB62-57D2-3F53-3B85-854E949535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4011C9-3403-FB8B-4A04-73F601A5A4DD}"/>
              </a:ext>
            </a:extLst>
          </p:cNvPr>
          <p:cNvSpPr>
            <a:spLocks noGrp="1"/>
          </p:cNvSpPr>
          <p:nvPr>
            <p:ph type="ctrTitle"/>
          </p:nvPr>
        </p:nvSpPr>
        <p:spPr/>
        <p:txBody>
          <a:bodyPr/>
          <a:lstStyle/>
          <a:p>
            <a:r>
              <a:rPr lang="en-US" dirty="0">
                <a:effectLst>
                  <a:outerShdw blurRad="38100" dist="38100" dir="2700000" algn="tl">
                    <a:srgbClr val="000000">
                      <a:alpha val="43137"/>
                    </a:srgbClr>
                  </a:outerShdw>
                </a:effectLst>
                <a:latin typeface="Georgia" panose="02040502050405020303" pitchFamily="18" charset="0"/>
              </a:rPr>
              <a:t>Jerusalem</a:t>
            </a:r>
          </a:p>
        </p:txBody>
      </p:sp>
      <p:sp>
        <p:nvSpPr>
          <p:cNvPr id="3" name="Subtitle 2">
            <a:extLst>
              <a:ext uri="{FF2B5EF4-FFF2-40B4-BE49-F238E27FC236}">
                <a16:creationId xmlns:a16="http://schemas.microsoft.com/office/drawing/2014/main" id="{0CD8EC27-C132-61FD-4E08-427BCF17DAD3}"/>
              </a:ext>
            </a:extLst>
          </p:cNvPr>
          <p:cNvSpPr>
            <a:spLocks noGrp="1"/>
          </p:cNvSpPr>
          <p:nvPr>
            <p:ph type="subTitle" idx="1"/>
          </p:nvPr>
        </p:nvSpPr>
        <p:spPr/>
        <p:txBody>
          <a:bodyPr>
            <a:normAutofit/>
          </a:bodyPr>
          <a:lstStyle/>
          <a:p>
            <a:endParaRPr lang="en-US" sz="2800" dirty="0">
              <a:effectLst>
                <a:outerShdw blurRad="38100" dist="38100" dir="2700000" algn="tl">
                  <a:srgbClr val="000000">
                    <a:alpha val="43137"/>
                  </a:srgbClr>
                </a:outerShdw>
              </a:effectLst>
            </a:endParaRPr>
          </a:p>
        </p:txBody>
      </p:sp>
      <p:sp>
        <p:nvSpPr>
          <p:cNvPr id="5" name="Rectangle 4">
            <a:extLst>
              <a:ext uri="{FF2B5EF4-FFF2-40B4-BE49-F238E27FC236}">
                <a16:creationId xmlns:a16="http://schemas.microsoft.com/office/drawing/2014/main" id="{8268D306-F00A-C2C9-586D-1A35016C2581}"/>
              </a:ext>
            </a:extLst>
          </p:cNvPr>
          <p:cNvSpPr/>
          <p:nvPr/>
        </p:nvSpPr>
        <p:spPr>
          <a:xfrm>
            <a:off x="2496312" y="2906682"/>
            <a:ext cx="4160520" cy="122448"/>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2235177D-B3CB-4A06-25AC-00BE1A4B1FFF}"/>
              </a:ext>
            </a:extLst>
          </p:cNvPr>
          <p:cNvPicPr>
            <a:picLocks noChangeAspect="1"/>
          </p:cNvPicPr>
          <p:nvPr/>
        </p:nvPicPr>
        <p:blipFill>
          <a:blip r:embed="rId3" cstate="print">
            <a:lum bright="70000" contrast="-70000"/>
            <a:extLst>
              <a:ext uri="{BEBA8EAE-BF5A-486C-A8C5-ECC9F3942E4B}">
                <a14:imgProps xmlns:a14="http://schemas.microsoft.com/office/drawing/2010/main">
                  <a14:imgLayer r:embed="rId4">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Tree>
    <p:extLst>
      <p:ext uri="{BB962C8B-B14F-4D97-AF65-F5344CB8AC3E}">
        <p14:creationId xmlns:p14="http://schemas.microsoft.com/office/powerpoint/2010/main" val="3956962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D0CB5-7BB7-290E-AD5E-247E9FFBDE78}"/>
              </a:ext>
            </a:extLst>
          </p:cNvPr>
          <p:cNvSpPr>
            <a:spLocks noGrp="1"/>
          </p:cNvSpPr>
          <p:nvPr>
            <p:ph type="title"/>
          </p:nvPr>
        </p:nvSpPr>
        <p:spPr/>
        <p:txBody>
          <a:bodyPr/>
          <a:lstStyle/>
          <a:p>
            <a:r>
              <a:rPr lang="en-US" dirty="0"/>
              <a:t>Acts 1 – The Ascension</a:t>
            </a:r>
          </a:p>
        </p:txBody>
      </p:sp>
      <p:sp>
        <p:nvSpPr>
          <p:cNvPr id="3" name="Content Placeholder 2">
            <a:extLst>
              <a:ext uri="{FF2B5EF4-FFF2-40B4-BE49-F238E27FC236}">
                <a16:creationId xmlns:a16="http://schemas.microsoft.com/office/drawing/2014/main" id="{046F628E-42CC-0430-CAC7-CA3B55EEB3DB}"/>
              </a:ext>
            </a:extLst>
          </p:cNvPr>
          <p:cNvSpPr>
            <a:spLocks noGrp="1"/>
          </p:cNvSpPr>
          <p:nvPr>
            <p:ph idx="1"/>
          </p:nvPr>
        </p:nvSpPr>
        <p:spPr/>
        <p:txBody>
          <a:bodyPr>
            <a:normAutofit lnSpcReduction="10000"/>
          </a:bodyPr>
          <a:lstStyle/>
          <a:p>
            <a:r>
              <a:rPr lang="en-US" dirty="0"/>
              <a:t>Thursday, May 15</a:t>
            </a:r>
            <a:r>
              <a:rPr lang="en-US" baseline="30000" dirty="0"/>
              <a:t>th</a:t>
            </a:r>
            <a:r>
              <a:rPr lang="en-US" dirty="0"/>
              <a:t>, 33 AD</a:t>
            </a:r>
          </a:p>
          <a:p>
            <a:r>
              <a:rPr lang="en-US" dirty="0"/>
              <a:t>Jesus ascends into heaven</a:t>
            </a:r>
          </a:p>
          <a:p>
            <a:pPr lvl="1"/>
            <a:r>
              <a:rPr lang="en-US" dirty="0"/>
              <a:t>Hidden by a cloud</a:t>
            </a:r>
          </a:p>
          <a:p>
            <a:r>
              <a:rPr lang="en-US" dirty="0"/>
              <a:t>Two angels appear</a:t>
            </a:r>
          </a:p>
          <a:p>
            <a:pPr lvl="1"/>
            <a:r>
              <a:rPr lang="en-US" b="1" i="0" baseline="30000" dirty="0">
                <a:solidFill>
                  <a:srgbClr val="000000"/>
                </a:solidFill>
                <a:effectLst/>
                <a:latin typeface="system-ui"/>
              </a:rPr>
              <a:t>11 </a:t>
            </a:r>
            <a:r>
              <a:rPr lang="en-US" b="0" i="0" dirty="0">
                <a:solidFill>
                  <a:srgbClr val="000000"/>
                </a:solidFill>
                <a:effectLst/>
                <a:latin typeface="system-ui"/>
              </a:rPr>
              <a:t>“Men of Galilee,” they said, “why do you stand here looking into the sky? This same Jesus, who has been taken from you into heaven, will come back in the same way you have seen him go into heaven.”</a:t>
            </a:r>
            <a:endParaRPr lang="en-US" dirty="0"/>
          </a:p>
          <a:p>
            <a:r>
              <a:rPr lang="en-US" dirty="0"/>
              <a:t>Disciples return to a room in Jerusalem</a:t>
            </a:r>
          </a:p>
        </p:txBody>
      </p:sp>
    </p:spTree>
    <p:extLst>
      <p:ext uri="{BB962C8B-B14F-4D97-AF65-F5344CB8AC3E}">
        <p14:creationId xmlns:p14="http://schemas.microsoft.com/office/powerpoint/2010/main" val="3298334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5B5AF-183B-77C5-B397-082907B63DFD}"/>
              </a:ext>
            </a:extLst>
          </p:cNvPr>
          <p:cNvSpPr>
            <a:spLocks noGrp="1"/>
          </p:cNvSpPr>
          <p:nvPr>
            <p:ph type="title"/>
          </p:nvPr>
        </p:nvSpPr>
        <p:spPr/>
        <p:txBody>
          <a:bodyPr/>
          <a:lstStyle/>
          <a:p>
            <a:r>
              <a:rPr lang="en-US" dirty="0"/>
              <a:t>Acts 1 – Replacing Judas</a:t>
            </a:r>
          </a:p>
        </p:txBody>
      </p:sp>
      <p:sp>
        <p:nvSpPr>
          <p:cNvPr id="3" name="Content Placeholder 2">
            <a:extLst>
              <a:ext uri="{FF2B5EF4-FFF2-40B4-BE49-F238E27FC236}">
                <a16:creationId xmlns:a16="http://schemas.microsoft.com/office/drawing/2014/main" id="{F88742D1-5B15-5472-CF25-9CD6B16C2195}"/>
              </a:ext>
            </a:extLst>
          </p:cNvPr>
          <p:cNvSpPr>
            <a:spLocks noGrp="1"/>
          </p:cNvSpPr>
          <p:nvPr>
            <p:ph idx="1"/>
          </p:nvPr>
        </p:nvSpPr>
        <p:spPr/>
        <p:txBody>
          <a:bodyPr/>
          <a:lstStyle/>
          <a:p>
            <a:r>
              <a:rPr lang="en-US" dirty="0"/>
              <a:t>Spend 10 days praying in the Upper Room</a:t>
            </a:r>
          </a:p>
          <a:p>
            <a:pPr lvl="1"/>
            <a:r>
              <a:rPr lang="en-US" dirty="0"/>
              <a:t>The Eleven</a:t>
            </a:r>
          </a:p>
          <a:p>
            <a:pPr lvl="1"/>
            <a:r>
              <a:rPr lang="en-US" dirty="0"/>
              <a:t>Mary and Jesus’ brothers</a:t>
            </a:r>
          </a:p>
          <a:p>
            <a:pPr lvl="1"/>
            <a:r>
              <a:rPr lang="en-US" dirty="0"/>
              <a:t>The women</a:t>
            </a:r>
          </a:p>
          <a:p>
            <a:pPr lvl="1"/>
            <a:r>
              <a:rPr lang="en-US" dirty="0"/>
              <a:t>Numbered 120</a:t>
            </a:r>
          </a:p>
          <a:p>
            <a:r>
              <a:rPr lang="en-US" dirty="0"/>
              <a:t>Put forward Joseph &amp; Matthias</a:t>
            </a:r>
          </a:p>
          <a:p>
            <a:pPr lvl="1"/>
            <a:r>
              <a:rPr lang="en-US" dirty="0"/>
              <a:t>With them since the days of John the Baptist</a:t>
            </a:r>
          </a:p>
          <a:p>
            <a:pPr lvl="1"/>
            <a:r>
              <a:rPr lang="en-US" dirty="0"/>
              <a:t>Matthias chosen by lot</a:t>
            </a:r>
          </a:p>
        </p:txBody>
      </p:sp>
    </p:spTree>
    <p:extLst>
      <p:ext uri="{BB962C8B-B14F-4D97-AF65-F5344CB8AC3E}">
        <p14:creationId xmlns:p14="http://schemas.microsoft.com/office/powerpoint/2010/main" val="4013982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D7B0C-237F-AACA-C5F7-3FDDF8EE055E}"/>
              </a:ext>
            </a:extLst>
          </p:cNvPr>
          <p:cNvSpPr>
            <a:spLocks noGrp="1"/>
          </p:cNvSpPr>
          <p:nvPr>
            <p:ph type="title"/>
          </p:nvPr>
        </p:nvSpPr>
        <p:spPr/>
        <p:txBody>
          <a:bodyPr/>
          <a:lstStyle/>
          <a:p>
            <a:r>
              <a:rPr lang="en-US" dirty="0"/>
              <a:t>Acts 2 - Pentecost</a:t>
            </a:r>
          </a:p>
        </p:txBody>
      </p:sp>
      <p:sp>
        <p:nvSpPr>
          <p:cNvPr id="3" name="Content Placeholder 2">
            <a:extLst>
              <a:ext uri="{FF2B5EF4-FFF2-40B4-BE49-F238E27FC236}">
                <a16:creationId xmlns:a16="http://schemas.microsoft.com/office/drawing/2014/main" id="{091676CE-4B7C-3CDC-5464-87637EE6A90B}"/>
              </a:ext>
            </a:extLst>
          </p:cNvPr>
          <p:cNvSpPr>
            <a:spLocks noGrp="1"/>
          </p:cNvSpPr>
          <p:nvPr>
            <p:ph idx="1"/>
          </p:nvPr>
        </p:nvSpPr>
        <p:spPr/>
        <p:txBody>
          <a:bodyPr/>
          <a:lstStyle/>
          <a:p>
            <a:r>
              <a:rPr lang="en-US" dirty="0"/>
              <a:t>Sunday, May 24</a:t>
            </a:r>
            <a:r>
              <a:rPr lang="en-US" baseline="30000" dirty="0"/>
              <a:t>th</a:t>
            </a:r>
            <a:r>
              <a:rPr lang="en-US" dirty="0"/>
              <a:t>, 33 AD</a:t>
            </a:r>
          </a:p>
          <a:p>
            <a:r>
              <a:rPr lang="en-US" dirty="0"/>
              <a:t>Feast of Weeks</a:t>
            </a:r>
          </a:p>
          <a:p>
            <a:r>
              <a:rPr lang="en-US" dirty="0"/>
              <a:t>Holy Spirit fills the believers</a:t>
            </a:r>
          </a:p>
          <a:p>
            <a:pPr lvl="1"/>
            <a:r>
              <a:rPr lang="en-US" dirty="0"/>
              <a:t>Sound of a rushing wind</a:t>
            </a:r>
          </a:p>
          <a:p>
            <a:pPr lvl="1"/>
            <a:r>
              <a:rPr lang="en-US" dirty="0"/>
              <a:t>Tongues of fire resting on their heads</a:t>
            </a:r>
          </a:p>
          <a:p>
            <a:pPr lvl="1"/>
            <a:r>
              <a:rPr lang="en-US" dirty="0"/>
              <a:t>Speaking in Tongues </a:t>
            </a:r>
          </a:p>
        </p:txBody>
      </p:sp>
    </p:spTree>
    <p:extLst>
      <p:ext uri="{BB962C8B-B14F-4D97-AF65-F5344CB8AC3E}">
        <p14:creationId xmlns:p14="http://schemas.microsoft.com/office/powerpoint/2010/main" val="1898325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0E037-A352-41CD-C8C9-05E72A8C4889}"/>
              </a:ext>
            </a:extLst>
          </p:cNvPr>
          <p:cNvSpPr>
            <a:spLocks noGrp="1"/>
          </p:cNvSpPr>
          <p:nvPr>
            <p:ph type="title"/>
          </p:nvPr>
        </p:nvSpPr>
        <p:spPr/>
        <p:txBody>
          <a:bodyPr/>
          <a:lstStyle/>
          <a:p>
            <a:r>
              <a:rPr lang="en-US" dirty="0"/>
              <a:t>Acts 2 - Pentecost</a:t>
            </a:r>
          </a:p>
        </p:txBody>
      </p:sp>
      <p:sp>
        <p:nvSpPr>
          <p:cNvPr id="3" name="Content Placeholder 2">
            <a:extLst>
              <a:ext uri="{FF2B5EF4-FFF2-40B4-BE49-F238E27FC236}">
                <a16:creationId xmlns:a16="http://schemas.microsoft.com/office/drawing/2014/main" id="{9676B861-B7FF-7A4E-B9D6-2B14CA45AE0C}"/>
              </a:ext>
            </a:extLst>
          </p:cNvPr>
          <p:cNvSpPr>
            <a:spLocks noGrp="1"/>
          </p:cNvSpPr>
          <p:nvPr>
            <p:ph idx="1"/>
          </p:nvPr>
        </p:nvSpPr>
        <p:spPr/>
        <p:txBody>
          <a:bodyPr/>
          <a:lstStyle/>
          <a:p>
            <a:r>
              <a:rPr lang="en-US" dirty="0"/>
              <a:t>Multitudes hear the Gospel in their own language spoken by Galileans</a:t>
            </a:r>
          </a:p>
          <a:p>
            <a:pPr lvl="1"/>
            <a:r>
              <a:rPr lang="en-US" dirty="0"/>
              <a:t>Acts 2:9-11</a:t>
            </a:r>
          </a:p>
          <a:p>
            <a:r>
              <a:rPr lang="en-US" dirty="0"/>
              <a:t>Peter preaches</a:t>
            </a:r>
          </a:p>
          <a:p>
            <a:r>
              <a:rPr lang="en-US" dirty="0"/>
              <a:t>3,000 believe and are baptized</a:t>
            </a:r>
          </a:p>
        </p:txBody>
      </p:sp>
    </p:spTree>
    <p:extLst>
      <p:ext uri="{BB962C8B-B14F-4D97-AF65-F5344CB8AC3E}">
        <p14:creationId xmlns:p14="http://schemas.microsoft.com/office/powerpoint/2010/main" val="313485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3B45C-D010-3CA3-7AF9-8A5EFF25D0DE}"/>
              </a:ext>
            </a:extLst>
          </p:cNvPr>
          <p:cNvSpPr>
            <a:spLocks noGrp="1"/>
          </p:cNvSpPr>
          <p:nvPr>
            <p:ph type="title"/>
          </p:nvPr>
        </p:nvSpPr>
        <p:spPr/>
        <p:txBody>
          <a:bodyPr/>
          <a:lstStyle/>
          <a:p>
            <a:r>
              <a:rPr lang="en-US" dirty="0"/>
              <a:t>Acts 2:44-46</a:t>
            </a:r>
          </a:p>
        </p:txBody>
      </p:sp>
      <p:sp>
        <p:nvSpPr>
          <p:cNvPr id="3" name="Content Placeholder 2">
            <a:extLst>
              <a:ext uri="{FF2B5EF4-FFF2-40B4-BE49-F238E27FC236}">
                <a16:creationId xmlns:a16="http://schemas.microsoft.com/office/drawing/2014/main" id="{4A9196C5-98E7-ED34-670A-5F04E96E8917}"/>
              </a:ext>
            </a:extLst>
          </p:cNvPr>
          <p:cNvSpPr>
            <a:spLocks noGrp="1"/>
          </p:cNvSpPr>
          <p:nvPr>
            <p:ph idx="1"/>
          </p:nvPr>
        </p:nvSpPr>
        <p:spPr/>
        <p:txBody>
          <a:bodyPr/>
          <a:lstStyle/>
          <a:p>
            <a:pPr marL="0" indent="0">
              <a:buNone/>
            </a:pPr>
            <a:r>
              <a:rPr lang="en-US" b="1" i="0" baseline="30000" dirty="0">
                <a:solidFill>
                  <a:srgbClr val="000000"/>
                </a:solidFill>
                <a:effectLst/>
                <a:latin typeface="system-ui"/>
              </a:rPr>
              <a:t>44 </a:t>
            </a:r>
            <a:r>
              <a:rPr lang="en-US" b="0" i="0" dirty="0">
                <a:solidFill>
                  <a:srgbClr val="000000"/>
                </a:solidFill>
                <a:effectLst/>
                <a:latin typeface="system-ui"/>
              </a:rPr>
              <a:t>And all who believed were together and had all things in common. </a:t>
            </a:r>
            <a:r>
              <a:rPr lang="en-US" b="1" i="0" baseline="30000" dirty="0">
                <a:solidFill>
                  <a:srgbClr val="000000"/>
                </a:solidFill>
                <a:effectLst/>
                <a:latin typeface="system-ui"/>
              </a:rPr>
              <a:t>45 </a:t>
            </a:r>
            <a:r>
              <a:rPr lang="en-US" b="0" i="0" dirty="0">
                <a:solidFill>
                  <a:srgbClr val="000000"/>
                </a:solidFill>
                <a:effectLst/>
                <a:latin typeface="system-ui"/>
              </a:rPr>
              <a:t>And they were selling their possessions and belongings and distributing the proceeds to all, as any had need. </a:t>
            </a:r>
            <a:r>
              <a:rPr lang="en-US" b="1" i="0" baseline="30000" dirty="0">
                <a:solidFill>
                  <a:srgbClr val="000000"/>
                </a:solidFill>
                <a:effectLst/>
                <a:latin typeface="system-ui"/>
              </a:rPr>
              <a:t>46 </a:t>
            </a:r>
            <a:r>
              <a:rPr lang="en-US" b="0" i="0" dirty="0">
                <a:solidFill>
                  <a:srgbClr val="000000"/>
                </a:solidFill>
                <a:effectLst/>
                <a:latin typeface="system-ui"/>
              </a:rPr>
              <a:t>And day by day, attending the temple together and breaking bread in their homes, they received their food with glad and generous hearts,</a:t>
            </a:r>
            <a:endParaRPr lang="en-US" dirty="0"/>
          </a:p>
        </p:txBody>
      </p:sp>
    </p:spTree>
    <p:extLst>
      <p:ext uri="{BB962C8B-B14F-4D97-AF65-F5344CB8AC3E}">
        <p14:creationId xmlns:p14="http://schemas.microsoft.com/office/powerpoint/2010/main" val="3035269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E7E56-3903-4CAE-609E-291D516A612D}"/>
              </a:ext>
            </a:extLst>
          </p:cNvPr>
          <p:cNvSpPr>
            <a:spLocks noGrp="1"/>
          </p:cNvSpPr>
          <p:nvPr>
            <p:ph type="title"/>
          </p:nvPr>
        </p:nvSpPr>
        <p:spPr/>
        <p:txBody>
          <a:bodyPr/>
          <a:lstStyle/>
          <a:p>
            <a:r>
              <a:rPr lang="en-US" dirty="0"/>
              <a:t>Acts 4:32-33</a:t>
            </a:r>
          </a:p>
        </p:txBody>
      </p:sp>
      <p:sp>
        <p:nvSpPr>
          <p:cNvPr id="3" name="Content Placeholder 2">
            <a:extLst>
              <a:ext uri="{FF2B5EF4-FFF2-40B4-BE49-F238E27FC236}">
                <a16:creationId xmlns:a16="http://schemas.microsoft.com/office/drawing/2014/main" id="{6899D8F1-E70F-1591-2018-75A896B36FA0}"/>
              </a:ext>
            </a:extLst>
          </p:cNvPr>
          <p:cNvSpPr>
            <a:spLocks noGrp="1"/>
          </p:cNvSpPr>
          <p:nvPr>
            <p:ph idx="1"/>
          </p:nvPr>
        </p:nvSpPr>
        <p:spPr/>
        <p:txBody>
          <a:bodyPr/>
          <a:lstStyle/>
          <a:p>
            <a:pPr marL="0" indent="0">
              <a:buNone/>
            </a:pPr>
            <a:r>
              <a:rPr lang="en-US" b="1" i="0" baseline="30000" dirty="0">
                <a:solidFill>
                  <a:srgbClr val="000000"/>
                </a:solidFill>
                <a:effectLst/>
                <a:latin typeface="system-ui"/>
              </a:rPr>
              <a:t>32 </a:t>
            </a:r>
            <a:r>
              <a:rPr lang="en-US" b="0" i="0" dirty="0">
                <a:solidFill>
                  <a:srgbClr val="000000"/>
                </a:solidFill>
                <a:effectLst/>
                <a:latin typeface="system-ui"/>
              </a:rPr>
              <a:t>Now the full number of those who believed were of one heart and soul, and no one said that any of the things that belonged to him was his own, but they had everything in common. </a:t>
            </a:r>
            <a:r>
              <a:rPr lang="en-US" b="1" i="0" baseline="30000" dirty="0">
                <a:solidFill>
                  <a:srgbClr val="000000"/>
                </a:solidFill>
                <a:effectLst/>
                <a:latin typeface="system-ui"/>
              </a:rPr>
              <a:t>33 </a:t>
            </a:r>
            <a:r>
              <a:rPr lang="en-US" b="0" i="0" dirty="0">
                <a:solidFill>
                  <a:srgbClr val="000000"/>
                </a:solidFill>
                <a:effectLst/>
                <a:latin typeface="system-ui"/>
              </a:rPr>
              <a:t>And with great power the apostles were giving their testimony to the resurrection of the Lord Jesus, and great grace was upon them all.</a:t>
            </a:r>
            <a:endParaRPr lang="en-US" dirty="0"/>
          </a:p>
        </p:txBody>
      </p:sp>
    </p:spTree>
    <p:extLst>
      <p:ext uri="{BB962C8B-B14F-4D97-AF65-F5344CB8AC3E}">
        <p14:creationId xmlns:p14="http://schemas.microsoft.com/office/powerpoint/2010/main" val="2686756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BCE39-ECAB-3926-93B4-B6EF42D90169}"/>
              </a:ext>
            </a:extLst>
          </p:cNvPr>
          <p:cNvSpPr>
            <a:spLocks noGrp="1"/>
          </p:cNvSpPr>
          <p:nvPr>
            <p:ph type="title"/>
          </p:nvPr>
        </p:nvSpPr>
        <p:spPr/>
        <p:txBody>
          <a:bodyPr/>
          <a:lstStyle/>
          <a:p>
            <a:r>
              <a:rPr lang="en-US" dirty="0"/>
              <a:t>Acts 4:34-35</a:t>
            </a:r>
          </a:p>
        </p:txBody>
      </p:sp>
      <p:sp>
        <p:nvSpPr>
          <p:cNvPr id="3" name="Content Placeholder 2">
            <a:extLst>
              <a:ext uri="{FF2B5EF4-FFF2-40B4-BE49-F238E27FC236}">
                <a16:creationId xmlns:a16="http://schemas.microsoft.com/office/drawing/2014/main" id="{88B91533-8DF5-3ED3-3C1F-40B8CE7F08DB}"/>
              </a:ext>
            </a:extLst>
          </p:cNvPr>
          <p:cNvSpPr>
            <a:spLocks noGrp="1"/>
          </p:cNvSpPr>
          <p:nvPr>
            <p:ph idx="1"/>
          </p:nvPr>
        </p:nvSpPr>
        <p:spPr/>
        <p:txBody>
          <a:bodyPr/>
          <a:lstStyle/>
          <a:p>
            <a:pPr marL="0" indent="0">
              <a:buNone/>
            </a:pPr>
            <a:r>
              <a:rPr lang="en-US" b="1" i="0" baseline="30000" dirty="0">
                <a:solidFill>
                  <a:srgbClr val="000000"/>
                </a:solidFill>
                <a:effectLst/>
                <a:latin typeface="system-ui"/>
              </a:rPr>
              <a:t>34 </a:t>
            </a:r>
            <a:r>
              <a:rPr lang="en-US" b="0" i="0" dirty="0">
                <a:solidFill>
                  <a:srgbClr val="000000"/>
                </a:solidFill>
                <a:effectLst/>
                <a:latin typeface="system-ui"/>
              </a:rPr>
              <a:t>There was not a needy person among them, for as many as were owners of lands or houses sold them and brought the proceeds of what was sold </a:t>
            </a:r>
            <a:r>
              <a:rPr lang="en-US" b="1" i="0" baseline="30000" dirty="0">
                <a:solidFill>
                  <a:srgbClr val="000000"/>
                </a:solidFill>
                <a:effectLst/>
                <a:latin typeface="system-ui"/>
              </a:rPr>
              <a:t>35 </a:t>
            </a:r>
            <a:r>
              <a:rPr lang="en-US" b="0" i="0" dirty="0">
                <a:solidFill>
                  <a:srgbClr val="000000"/>
                </a:solidFill>
                <a:effectLst/>
                <a:latin typeface="system-ui"/>
              </a:rPr>
              <a:t>and laid it at the apostles' feet, and it was distributed to each as any had need.</a:t>
            </a:r>
            <a:endParaRPr lang="en-US" dirty="0"/>
          </a:p>
        </p:txBody>
      </p:sp>
    </p:spTree>
    <p:extLst>
      <p:ext uri="{BB962C8B-B14F-4D97-AF65-F5344CB8AC3E}">
        <p14:creationId xmlns:p14="http://schemas.microsoft.com/office/powerpoint/2010/main" val="2014011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DE8C-76BC-C409-693E-F0F4418DFC99}"/>
              </a:ext>
            </a:extLst>
          </p:cNvPr>
          <p:cNvSpPr>
            <a:spLocks noGrp="1"/>
          </p:cNvSpPr>
          <p:nvPr>
            <p:ph type="title"/>
          </p:nvPr>
        </p:nvSpPr>
        <p:spPr/>
        <p:txBody>
          <a:bodyPr/>
          <a:lstStyle/>
          <a:p>
            <a:r>
              <a:rPr lang="en-US" dirty="0"/>
              <a:t>Acts 3 – Lame Beggar healed</a:t>
            </a:r>
          </a:p>
        </p:txBody>
      </p:sp>
      <p:sp>
        <p:nvSpPr>
          <p:cNvPr id="3" name="Content Placeholder 2">
            <a:extLst>
              <a:ext uri="{FF2B5EF4-FFF2-40B4-BE49-F238E27FC236}">
                <a16:creationId xmlns:a16="http://schemas.microsoft.com/office/drawing/2014/main" id="{760333DA-E8B6-9557-B503-F69299C2D96E}"/>
              </a:ext>
            </a:extLst>
          </p:cNvPr>
          <p:cNvSpPr>
            <a:spLocks noGrp="1"/>
          </p:cNvSpPr>
          <p:nvPr>
            <p:ph idx="1"/>
          </p:nvPr>
        </p:nvSpPr>
        <p:spPr/>
        <p:txBody>
          <a:bodyPr/>
          <a:lstStyle/>
          <a:p>
            <a:r>
              <a:rPr lang="en-US" dirty="0"/>
              <a:t>Beggar placed at Temple Gate</a:t>
            </a:r>
          </a:p>
          <a:p>
            <a:pPr lvl="1"/>
            <a:r>
              <a:rPr lang="en-US" dirty="0"/>
              <a:t>40 years old; lame from birth</a:t>
            </a:r>
          </a:p>
          <a:p>
            <a:r>
              <a:rPr lang="en-US" dirty="0"/>
              <a:t>Healed when Peter commands him to “Get up and walk”</a:t>
            </a:r>
          </a:p>
          <a:p>
            <a:r>
              <a:rPr lang="en-US" dirty="0"/>
              <a:t>Crowd gathers and Peter preaches</a:t>
            </a:r>
          </a:p>
          <a:p>
            <a:r>
              <a:rPr lang="en-US" dirty="0"/>
              <a:t>Church grows to 5,000 men</a:t>
            </a:r>
          </a:p>
          <a:p>
            <a:endParaRPr lang="en-US" dirty="0"/>
          </a:p>
        </p:txBody>
      </p:sp>
    </p:spTree>
    <p:extLst>
      <p:ext uri="{BB962C8B-B14F-4D97-AF65-F5344CB8AC3E}">
        <p14:creationId xmlns:p14="http://schemas.microsoft.com/office/powerpoint/2010/main" val="2384792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CD215-4A41-3F50-2F68-EAF841F0B9C3}"/>
              </a:ext>
            </a:extLst>
          </p:cNvPr>
          <p:cNvSpPr>
            <a:spLocks noGrp="1"/>
          </p:cNvSpPr>
          <p:nvPr>
            <p:ph type="title"/>
          </p:nvPr>
        </p:nvSpPr>
        <p:spPr/>
        <p:txBody>
          <a:bodyPr/>
          <a:lstStyle/>
          <a:p>
            <a:r>
              <a:rPr lang="en-US" dirty="0"/>
              <a:t>Acts 4 – Peter &amp; John Arrested</a:t>
            </a:r>
          </a:p>
        </p:txBody>
      </p:sp>
      <p:sp>
        <p:nvSpPr>
          <p:cNvPr id="3" name="Content Placeholder 2">
            <a:extLst>
              <a:ext uri="{FF2B5EF4-FFF2-40B4-BE49-F238E27FC236}">
                <a16:creationId xmlns:a16="http://schemas.microsoft.com/office/drawing/2014/main" id="{AA13D459-CF38-BB8E-FB43-F4C3C8B30D29}"/>
              </a:ext>
            </a:extLst>
          </p:cNvPr>
          <p:cNvSpPr>
            <a:spLocks noGrp="1"/>
          </p:cNvSpPr>
          <p:nvPr>
            <p:ph idx="1"/>
          </p:nvPr>
        </p:nvSpPr>
        <p:spPr/>
        <p:txBody>
          <a:bodyPr/>
          <a:lstStyle/>
          <a:p>
            <a:r>
              <a:rPr lang="en-US" dirty="0"/>
              <a:t>Temple guard arrests Peter &amp; John</a:t>
            </a:r>
          </a:p>
          <a:p>
            <a:pPr lvl="1"/>
            <a:r>
              <a:rPr lang="en-US" dirty="0"/>
              <a:t>Held overnight</a:t>
            </a:r>
          </a:p>
          <a:p>
            <a:r>
              <a:rPr lang="en-US" dirty="0"/>
              <a:t>Tried by High Priest and Jewish Elders</a:t>
            </a:r>
          </a:p>
          <a:p>
            <a:r>
              <a:rPr lang="en-US" dirty="0"/>
              <a:t>Peter testifies boldly</a:t>
            </a:r>
          </a:p>
          <a:p>
            <a:r>
              <a:rPr lang="en-US" dirty="0"/>
              <a:t>Peter and John are commanded not to teach in the name of Jesus</a:t>
            </a:r>
          </a:p>
          <a:p>
            <a:pPr lvl="1"/>
            <a:r>
              <a:rPr lang="en-US" dirty="0"/>
              <a:t>Defiant answer</a:t>
            </a:r>
          </a:p>
          <a:p>
            <a:endParaRPr lang="en-US" dirty="0"/>
          </a:p>
        </p:txBody>
      </p:sp>
    </p:spTree>
    <p:extLst>
      <p:ext uri="{BB962C8B-B14F-4D97-AF65-F5344CB8AC3E}">
        <p14:creationId xmlns:p14="http://schemas.microsoft.com/office/powerpoint/2010/main" val="1355315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59FDA-B102-4C1E-BB83-F286E4F7F787}"/>
              </a:ext>
            </a:extLst>
          </p:cNvPr>
          <p:cNvSpPr>
            <a:spLocks noGrp="1"/>
          </p:cNvSpPr>
          <p:nvPr>
            <p:ph type="title"/>
          </p:nvPr>
        </p:nvSpPr>
        <p:spPr/>
        <p:txBody>
          <a:bodyPr/>
          <a:lstStyle/>
          <a:p>
            <a:r>
              <a:rPr lang="en-US" dirty="0"/>
              <a:t>Acts 2:42-43</a:t>
            </a:r>
          </a:p>
        </p:txBody>
      </p:sp>
      <p:sp>
        <p:nvSpPr>
          <p:cNvPr id="3" name="Content Placeholder 2">
            <a:extLst>
              <a:ext uri="{FF2B5EF4-FFF2-40B4-BE49-F238E27FC236}">
                <a16:creationId xmlns:a16="http://schemas.microsoft.com/office/drawing/2014/main" id="{E67F4D74-193D-E1BD-9A63-6B81208D8E4E}"/>
              </a:ext>
            </a:extLst>
          </p:cNvPr>
          <p:cNvSpPr>
            <a:spLocks noGrp="1"/>
          </p:cNvSpPr>
          <p:nvPr>
            <p:ph idx="1"/>
          </p:nvPr>
        </p:nvSpPr>
        <p:spPr/>
        <p:txBody>
          <a:bodyPr/>
          <a:lstStyle/>
          <a:p>
            <a:pPr marL="0" indent="0">
              <a:buNone/>
            </a:pPr>
            <a:r>
              <a:rPr lang="en-US" b="1" i="0" baseline="30000" dirty="0">
                <a:solidFill>
                  <a:srgbClr val="000000"/>
                </a:solidFill>
                <a:latin typeface="system-ui"/>
              </a:rPr>
              <a:t>42 </a:t>
            </a:r>
            <a:r>
              <a:rPr lang="en-US" b="0" i="0" dirty="0">
                <a:solidFill>
                  <a:srgbClr val="000000"/>
                </a:solidFill>
                <a:latin typeface="system-ui"/>
              </a:rPr>
              <a:t>And they devoted themselves to the apostles' teaching and the fellowship, to the breaking of bread and the prayers. </a:t>
            </a:r>
            <a:r>
              <a:rPr lang="en-US" b="1" i="0" baseline="30000" dirty="0">
                <a:solidFill>
                  <a:srgbClr val="000000"/>
                </a:solidFill>
                <a:latin typeface="system-ui"/>
              </a:rPr>
              <a:t>43 </a:t>
            </a:r>
            <a:r>
              <a:rPr lang="en-US" b="0" i="0" dirty="0">
                <a:solidFill>
                  <a:srgbClr val="000000"/>
                </a:solidFill>
                <a:latin typeface="system-ui"/>
              </a:rPr>
              <a:t>And awe came upon every soul, and many wonders and signs were being done through the apostles.</a:t>
            </a:r>
            <a:endParaRPr lang="en-US" dirty="0"/>
          </a:p>
        </p:txBody>
      </p:sp>
    </p:spTree>
    <p:extLst>
      <p:ext uri="{BB962C8B-B14F-4D97-AF65-F5344CB8AC3E}">
        <p14:creationId xmlns:p14="http://schemas.microsoft.com/office/powerpoint/2010/main" val="11740682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7A202-081C-F1D3-F710-1302AD28AD9E}"/>
              </a:ext>
            </a:extLst>
          </p:cNvPr>
          <p:cNvSpPr>
            <a:spLocks noGrp="1"/>
          </p:cNvSpPr>
          <p:nvPr>
            <p:ph type="title"/>
          </p:nvPr>
        </p:nvSpPr>
        <p:spPr/>
        <p:txBody>
          <a:bodyPr/>
          <a:lstStyle/>
          <a:p>
            <a:r>
              <a:rPr lang="en-US" dirty="0"/>
              <a:t>Acts 4:19-20</a:t>
            </a:r>
          </a:p>
        </p:txBody>
      </p:sp>
      <p:sp>
        <p:nvSpPr>
          <p:cNvPr id="3" name="Content Placeholder 2">
            <a:extLst>
              <a:ext uri="{FF2B5EF4-FFF2-40B4-BE49-F238E27FC236}">
                <a16:creationId xmlns:a16="http://schemas.microsoft.com/office/drawing/2014/main" id="{CA11D163-0DDB-993A-C4A2-8A4427FA962F}"/>
              </a:ext>
            </a:extLst>
          </p:cNvPr>
          <p:cNvSpPr>
            <a:spLocks noGrp="1"/>
          </p:cNvSpPr>
          <p:nvPr>
            <p:ph idx="1"/>
          </p:nvPr>
        </p:nvSpPr>
        <p:spPr/>
        <p:txBody>
          <a:bodyPr/>
          <a:lstStyle/>
          <a:p>
            <a:pPr marL="0" indent="0">
              <a:buNone/>
            </a:pPr>
            <a:r>
              <a:rPr lang="en-US" b="1" i="0" baseline="30000" dirty="0">
                <a:solidFill>
                  <a:srgbClr val="000000"/>
                </a:solidFill>
                <a:effectLst/>
                <a:latin typeface="system-ui"/>
              </a:rPr>
              <a:t>19 </a:t>
            </a:r>
            <a:r>
              <a:rPr lang="en-US" b="0" i="0" dirty="0">
                <a:solidFill>
                  <a:srgbClr val="000000"/>
                </a:solidFill>
                <a:effectLst/>
                <a:latin typeface="system-ui"/>
              </a:rPr>
              <a:t>But Peter and John answered them, “Whether it is right in the sight of God to listen to you rather than to God, you must judge, </a:t>
            </a:r>
            <a:r>
              <a:rPr lang="en-US" b="1" i="0" baseline="30000" dirty="0">
                <a:solidFill>
                  <a:srgbClr val="000000"/>
                </a:solidFill>
                <a:effectLst/>
                <a:latin typeface="system-ui"/>
              </a:rPr>
              <a:t>20 </a:t>
            </a:r>
            <a:r>
              <a:rPr lang="en-US" b="0" i="0" dirty="0">
                <a:solidFill>
                  <a:srgbClr val="000000"/>
                </a:solidFill>
                <a:effectLst/>
                <a:latin typeface="system-ui"/>
              </a:rPr>
              <a:t>for we cannot but speak of what we have seen and heard.”</a:t>
            </a:r>
            <a:endParaRPr lang="en-US" dirty="0"/>
          </a:p>
        </p:txBody>
      </p:sp>
    </p:spTree>
    <p:extLst>
      <p:ext uri="{BB962C8B-B14F-4D97-AF65-F5344CB8AC3E}">
        <p14:creationId xmlns:p14="http://schemas.microsoft.com/office/powerpoint/2010/main" val="16219018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7AF202-7E65-B401-9170-D632AE0CE8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7169001-7EE9-C0C7-3A31-BB80A90DBD27}"/>
              </a:ext>
            </a:extLst>
          </p:cNvPr>
          <p:cNvSpPr>
            <a:spLocks noGrp="1"/>
          </p:cNvSpPr>
          <p:nvPr>
            <p:ph type="title"/>
          </p:nvPr>
        </p:nvSpPr>
        <p:spPr/>
        <p:txBody>
          <a:bodyPr/>
          <a:lstStyle/>
          <a:p>
            <a:r>
              <a:rPr lang="en-US" dirty="0"/>
              <a:t>Acts 4 – Peter &amp; John Arrested</a:t>
            </a:r>
          </a:p>
        </p:txBody>
      </p:sp>
      <p:sp>
        <p:nvSpPr>
          <p:cNvPr id="3" name="Content Placeholder 2">
            <a:extLst>
              <a:ext uri="{FF2B5EF4-FFF2-40B4-BE49-F238E27FC236}">
                <a16:creationId xmlns:a16="http://schemas.microsoft.com/office/drawing/2014/main" id="{3B374DC5-7B50-63D9-E3B7-D579E7D87C40}"/>
              </a:ext>
            </a:extLst>
          </p:cNvPr>
          <p:cNvSpPr>
            <a:spLocks noGrp="1"/>
          </p:cNvSpPr>
          <p:nvPr>
            <p:ph idx="1"/>
          </p:nvPr>
        </p:nvSpPr>
        <p:spPr/>
        <p:txBody>
          <a:bodyPr/>
          <a:lstStyle/>
          <a:p>
            <a:r>
              <a:rPr lang="en-US" dirty="0"/>
              <a:t>Peter and John released</a:t>
            </a:r>
          </a:p>
          <a:p>
            <a:r>
              <a:rPr lang="en-US" dirty="0"/>
              <a:t>Meet with the believers and pray</a:t>
            </a:r>
          </a:p>
          <a:p>
            <a:pPr lvl="1"/>
            <a:r>
              <a:rPr lang="en-US" dirty="0"/>
              <a:t>House was shaken</a:t>
            </a:r>
          </a:p>
          <a:p>
            <a:endParaRPr lang="en-US" dirty="0"/>
          </a:p>
          <a:p>
            <a:endParaRPr lang="en-US" dirty="0"/>
          </a:p>
        </p:txBody>
      </p:sp>
    </p:spTree>
    <p:extLst>
      <p:ext uri="{BB962C8B-B14F-4D97-AF65-F5344CB8AC3E}">
        <p14:creationId xmlns:p14="http://schemas.microsoft.com/office/powerpoint/2010/main" val="39247619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E66E9-F79B-8F63-F60C-F78282EF63BB}"/>
              </a:ext>
            </a:extLst>
          </p:cNvPr>
          <p:cNvSpPr>
            <a:spLocks noGrp="1"/>
          </p:cNvSpPr>
          <p:nvPr>
            <p:ph type="title"/>
          </p:nvPr>
        </p:nvSpPr>
        <p:spPr/>
        <p:txBody>
          <a:bodyPr/>
          <a:lstStyle/>
          <a:p>
            <a:r>
              <a:rPr lang="en-US" dirty="0"/>
              <a:t>Acts 5 – Ananias &amp; Sapphira</a:t>
            </a:r>
          </a:p>
        </p:txBody>
      </p:sp>
      <p:sp>
        <p:nvSpPr>
          <p:cNvPr id="3" name="Content Placeholder 2">
            <a:extLst>
              <a:ext uri="{FF2B5EF4-FFF2-40B4-BE49-F238E27FC236}">
                <a16:creationId xmlns:a16="http://schemas.microsoft.com/office/drawing/2014/main" id="{022126F0-83F6-296B-4244-BC5B729DAA18}"/>
              </a:ext>
            </a:extLst>
          </p:cNvPr>
          <p:cNvSpPr>
            <a:spLocks noGrp="1"/>
          </p:cNvSpPr>
          <p:nvPr>
            <p:ph idx="1"/>
          </p:nvPr>
        </p:nvSpPr>
        <p:spPr/>
        <p:txBody>
          <a:bodyPr/>
          <a:lstStyle/>
          <a:p>
            <a:r>
              <a:rPr lang="en-US" dirty="0"/>
              <a:t>Ananias &amp; Sapphira sell a field</a:t>
            </a:r>
          </a:p>
          <a:p>
            <a:pPr lvl="1"/>
            <a:r>
              <a:rPr lang="en-US" dirty="0"/>
              <a:t>Hold back some money</a:t>
            </a:r>
          </a:p>
          <a:p>
            <a:pPr lvl="1"/>
            <a:r>
              <a:rPr lang="en-US" dirty="0"/>
              <a:t>Present the rest to the apostles as if it were the whole</a:t>
            </a:r>
          </a:p>
          <a:p>
            <a:r>
              <a:rPr lang="en-US" dirty="0"/>
              <a:t>Peter questions Ananias</a:t>
            </a:r>
          </a:p>
          <a:p>
            <a:pPr lvl="1"/>
            <a:r>
              <a:rPr lang="en-US" dirty="0"/>
              <a:t>Ananias lies and drops dead</a:t>
            </a:r>
          </a:p>
          <a:p>
            <a:r>
              <a:rPr lang="en-US" dirty="0"/>
              <a:t>Sapphira comes looking for Ananias</a:t>
            </a:r>
          </a:p>
          <a:p>
            <a:pPr lvl="1"/>
            <a:r>
              <a:rPr lang="en-US" dirty="0"/>
              <a:t>Peter questions Sapphira</a:t>
            </a:r>
          </a:p>
          <a:p>
            <a:pPr lvl="1"/>
            <a:r>
              <a:rPr lang="en-US" dirty="0"/>
              <a:t>Sapphira lies and drops dead</a:t>
            </a:r>
          </a:p>
        </p:txBody>
      </p:sp>
    </p:spTree>
    <p:extLst>
      <p:ext uri="{BB962C8B-B14F-4D97-AF65-F5344CB8AC3E}">
        <p14:creationId xmlns:p14="http://schemas.microsoft.com/office/powerpoint/2010/main" val="37587471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05E7E-8D5F-140C-F8F8-941DAD7C9E10}"/>
              </a:ext>
            </a:extLst>
          </p:cNvPr>
          <p:cNvSpPr>
            <a:spLocks noGrp="1"/>
          </p:cNvSpPr>
          <p:nvPr>
            <p:ph type="title"/>
          </p:nvPr>
        </p:nvSpPr>
        <p:spPr/>
        <p:txBody>
          <a:bodyPr/>
          <a:lstStyle/>
          <a:p>
            <a:r>
              <a:rPr lang="en-US" dirty="0"/>
              <a:t>Acts 5 – Apostles Arrested</a:t>
            </a:r>
          </a:p>
        </p:txBody>
      </p:sp>
      <p:sp>
        <p:nvSpPr>
          <p:cNvPr id="3" name="Content Placeholder 2">
            <a:extLst>
              <a:ext uri="{FF2B5EF4-FFF2-40B4-BE49-F238E27FC236}">
                <a16:creationId xmlns:a16="http://schemas.microsoft.com/office/drawing/2014/main" id="{F8489938-156B-97F2-D976-EF6C8C232F03}"/>
              </a:ext>
            </a:extLst>
          </p:cNvPr>
          <p:cNvSpPr>
            <a:spLocks noGrp="1"/>
          </p:cNvSpPr>
          <p:nvPr>
            <p:ph idx="1"/>
          </p:nvPr>
        </p:nvSpPr>
        <p:spPr/>
        <p:txBody>
          <a:bodyPr/>
          <a:lstStyle/>
          <a:p>
            <a:r>
              <a:rPr lang="en-US" dirty="0"/>
              <a:t>Many signs and wonders happening</a:t>
            </a:r>
          </a:p>
          <a:p>
            <a:pPr lvl="1"/>
            <a:r>
              <a:rPr lang="en-US" dirty="0"/>
              <a:t>Sick were placed in streets so Peter’s shadow would pass over them</a:t>
            </a:r>
          </a:p>
          <a:p>
            <a:r>
              <a:rPr lang="en-US" dirty="0"/>
              <a:t>High Priest &amp; Sadducees arrest the apostles</a:t>
            </a:r>
          </a:p>
          <a:p>
            <a:r>
              <a:rPr lang="en-US" dirty="0"/>
              <a:t>An angel releases them from prison at night</a:t>
            </a:r>
          </a:p>
          <a:p>
            <a:pPr lvl="1"/>
            <a:r>
              <a:rPr lang="en-US" dirty="0"/>
              <a:t>Commands them to preach in the temple courts again</a:t>
            </a:r>
          </a:p>
        </p:txBody>
      </p:sp>
    </p:spTree>
    <p:extLst>
      <p:ext uri="{BB962C8B-B14F-4D97-AF65-F5344CB8AC3E}">
        <p14:creationId xmlns:p14="http://schemas.microsoft.com/office/powerpoint/2010/main" val="22807832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4D5F42-1050-79D6-9961-0B481D4AA8B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4EBDC82-F021-D883-EABD-C174A65221B3}"/>
              </a:ext>
            </a:extLst>
          </p:cNvPr>
          <p:cNvSpPr>
            <a:spLocks noGrp="1"/>
          </p:cNvSpPr>
          <p:nvPr>
            <p:ph type="title"/>
          </p:nvPr>
        </p:nvSpPr>
        <p:spPr/>
        <p:txBody>
          <a:bodyPr/>
          <a:lstStyle/>
          <a:p>
            <a:r>
              <a:rPr lang="en-US" dirty="0"/>
              <a:t>Acts 5 – Apostles Arrested</a:t>
            </a:r>
          </a:p>
        </p:txBody>
      </p:sp>
      <p:sp>
        <p:nvSpPr>
          <p:cNvPr id="3" name="Content Placeholder 2">
            <a:extLst>
              <a:ext uri="{FF2B5EF4-FFF2-40B4-BE49-F238E27FC236}">
                <a16:creationId xmlns:a16="http://schemas.microsoft.com/office/drawing/2014/main" id="{6293C826-F10A-6CC2-A1AE-DD954C31FBD9}"/>
              </a:ext>
            </a:extLst>
          </p:cNvPr>
          <p:cNvSpPr>
            <a:spLocks noGrp="1"/>
          </p:cNvSpPr>
          <p:nvPr>
            <p:ph idx="1"/>
          </p:nvPr>
        </p:nvSpPr>
        <p:spPr/>
        <p:txBody>
          <a:bodyPr/>
          <a:lstStyle/>
          <a:p>
            <a:r>
              <a:rPr lang="en-US" dirty="0"/>
              <a:t>Sadducees can’t find them in the morning</a:t>
            </a:r>
          </a:p>
          <a:p>
            <a:pPr lvl="1"/>
            <a:r>
              <a:rPr lang="en-US" dirty="0"/>
              <a:t>Guards in place, prison door securely locked</a:t>
            </a:r>
          </a:p>
          <a:p>
            <a:r>
              <a:rPr lang="en-US" dirty="0"/>
              <a:t>Report arrives that they are in the temple</a:t>
            </a:r>
          </a:p>
          <a:p>
            <a:r>
              <a:rPr lang="en-US" dirty="0"/>
              <a:t>Bring them, but not by force</a:t>
            </a:r>
          </a:p>
          <a:p>
            <a:r>
              <a:rPr lang="en-US" dirty="0"/>
              <a:t>Accuse them of preaching Jesus</a:t>
            </a:r>
          </a:p>
          <a:p>
            <a:pPr lvl="1"/>
            <a:r>
              <a:rPr lang="en-US" dirty="0"/>
              <a:t>Apostle don’t deny it </a:t>
            </a:r>
          </a:p>
        </p:txBody>
      </p:sp>
    </p:spTree>
    <p:extLst>
      <p:ext uri="{BB962C8B-B14F-4D97-AF65-F5344CB8AC3E}">
        <p14:creationId xmlns:p14="http://schemas.microsoft.com/office/powerpoint/2010/main" val="19269580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AA6196-F939-B9CC-1C37-C116B58CD4F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1F140BD-F828-D4C5-C91D-DA696BFF3A08}"/>
              </a:ext>
            </a:extLst>
          </p:cNvPr>
          <p:cNvSpPr>
            <a:spLocks noGrp="1"/>
          </p:cNvSpPr>
          <p:nvPr>
            <p:ph type="title"/>
          </p:nvPr>
        </p:nvSpPr>
        <p:spPr/>
        <p:txBody>
          <a:bodyPr/>
          <a:lstStyle/>
          <a:p>
            <a:r>
              <a:rPr lang="en-US" dirty="0"/>
              <a:t>Acts 5 – Apostles Arrested</a:t>
            </a:r>
          </a:p>
        </p:txBody>
      </p:sp>
      <p:sp>
        <p:nvSpPr>
          <p:cNvPr id="3" name="Content Placeholder 2">
            <a:extLst>
              <a:ext uri="{FF2B5EF4-FFF2-40B4-BE49-F238E27FC236}">
                <a16:creationId xmlns:a16="http://schemas.microsoft.com/office/drawing/2014/main" id="{AEAFCC36-B5DC-3C00-F577-3C25EFF97368}"/>
              </a:ext>
            </a:extLst>
          </p:cNvPr>
          <p:cNvSpPr>
            <a:spLocks noGrp="1"/>
          </p:cNvSpPr>
          <p:nvPr>
            <p:ph idx="1"/>
          </p:nvPr>
        </p:nvSpPr>
        <p:spPr/>
        <p:txBody>
          <a:bodyPr>
            <a:normAutofit lnSpcReduction="10000"/>
          </a:bodyPr>
          <a:lstStyle/>
          <a:p>
            <a:r>
              <a:rPr lang="en-US" dirty="0"/>
              <a:t>Gamaliel stands up</a:t>
            </a:r>
          </a:p>
          <a:p>
            <a:pPr lvl="1"/>
            <a:r>
              <a:rPr lang="en-US" dirty="0"/>
              <a:t>Highly respected Pharisee</a:t>
            </a:r>
          </a:p>
          <a:p>
            <a:pPr lvl="1"/>
            <a:r>
              <a:rPr lang="en-US" dirty="0"/>
              <a:t>Sends the apostles out</a:t>
            </a:r>
          </a:p>
          <a:p>
            <a:r>
              <a:rPr lang="en-US" b="1" i="0" baseline="30000" dirty="0">
                <a:solidFill>
                  <a:srgbClr val="000000"/>
                </a:solidFill>
                <a:effectLst/>
                <a:latin typeface="system-ui"/>
              </a:rPr>
              <a:t> </a:t>
            </a:r>
            <a:r>
              <a:rPr lang="en-US" b="0" i="0" dirty="0">
                <a:solidFill>
                  <a:srgbClr val="000000"/>
                </a:solidFill>
                <a:latin typeface="system-ui"/>
              </a:rPr>
              <a:t>”So in the present case I tell you, keep away from these men and let them alone, for if this plan or this undertaking is of man, it will fail; </a:t>
            </a:r>
            <a:r>
              <a:rPr lang="en-US" b="1" i="0" baseline="30000" dirty="0">
                <a:solidFill>
                  <a:srgbClr val="000000"/>
                </a:solidFill>
                <a:latin typeface="system-ui"/>
              </a:rPr>
              <a:t> </a:t>
            </a:r>
            <a:r>
              <a:rPr lang="en-US" b="0" i="0" dirty="0">
                <a:solidFill>
                  <a:srgbClr val="000000"/>
                </a:solidFill>
                <a:latin typeface="system-ui"/>
              </a:rPr>
              <a:t>but if it is of God, you will not be able to overthrow them. You might even be found opposing God!”</a:t>
            </a:r>
            <a:endParaRPr lang="en-US" dirty="0"/>
          </a:p>
        </p:txBody>
      </p:sp>
    </p:spTree>
    <p:extLst>
      <p:ext uri="{BB962C8B-B14F-4D97-AF65-F5344CB8AC3E}">
        <p14:creationId xmlns:p14="http://schemas.microsoft.com/office/powerpoint/2010/main" val="20113563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70525-AD81-6E42-120C-F1FCA93CB3E2}"/>
              </a:ext>
            </a:extLst>
          </p:cNvPr>
          <p:cNvSpPr>
            <a:spLocks noGrp="1"/>
          </p:cNvSpPr>
          <p:nvPr>
            <p:ph type="title"/>
          </p:nvPr>
        </p:nvSpPr>
        <p:spPr/>
        <p:txBody>
          <a:bodyPr/>
          <a:lstStyle/>
          <a:p>
            <a:r>
              <a:rPr lang="en-US" dirty="0"/>
              <a:t>Acts 5 – Apostles Arrested</a:t>
            </a:r>
          </a:p>
        </p:txBody>
      </p:sp>
      <p:sp>
        <p:nvSpPr>
          <p:cNvPr id="3" name="Content Placeholder 2">
            <a:extLst>
              <a:ext uri="{FF2B5EF4-FFF2-40B4-BE49-F238E27FC236}">
                <a16:creationId xmlns:a16="http://schemas.microsoft.com/office/drawing/2014/main" id="{6C1BAFBF-5333-A067-AB89-D1E84CAA7D55}"/>
              </a:ext>
            </a:extLst>
          </p:cNvPr>
          <p:cNvSpPr>
            <a:spLocks noGrp="1"/>
          </p:cNvSpPr>
          <p:nvPr>
            <p:ph idx="1"/>
          </p:nvPr>
        </p:nvSpPr>
        <p:spPr/>
        <p:txBody>
          <a:bodyPr/>
          <a:lstStyle/>
          <a:p>
            <a:r>
              <a:rPr lang="en-US" dirty="0"/>
              <a:t>Beat the apostles</a:t>
            </a:r>
          </a:p>
          <a:p>
            <a:r>
              <a:rPr lang="en-US" dirty="0"/>
              <a:t>Command them to stop preaching</a:t>
            </a:r>
          </a:p>
          <a:p>
            <a:r>
              <a:rPr lang="en-US" dirty="0"/>
              <a:t>Release them </a:t>
            </a:r>
          </a:p>
          <a:p>
            <a:r>
              <a:rPr lang="en-US" dirty="0"/>
              <a:t>They never cease preaching</a:t>
            </a:r>
          </a:p>
        </p:txBody>
      </p:sp>
    </p:spTree>
    <p:extLst>
      <p:ext uri="{BB962C8B-B14F-4D97-AF65-F5344CB8AC3E}">
        <p14:creationId xmlns:p14="http://schemas.microsoft.com/office/powerpoint/2010/main" val="2651929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B611A-CB76-09B7-DBB2-8BF354149E37}"/>
              </a:ext>
            </a:extLst>
          </p:cNvPr>
          <p:cNvSpPr>
            <a:spLocks noGrp="1"/>
          </p:cNvSpPr>
          <p:nvPr>
            <p:ph type="title"/>
          </p:nvPr>
        </p:nvSpPr>
        <p:spPr/>
        <p:txBody>
          <a:bodyPr/>
          <a:lstStyle/>
          <a:p>
            <a:r>
              <a:rPr lang="en-US" dirty="0"/>
              <a:t>Acts 6 – Choosing the Seven</a:t>
            </a:r>
          </a:p>
        </p:txBody>
      </p:sp>
      <p:sp>
        <p:nvSpPr>
          <p:cNvPr id="3" name="Content Placeholder 2">
            <a:extLst>
              <a:ext uri="{FF2B5EF4-FFF2-40B4-BE49-F238E27FC236}">
                <a16:creationId xmlns:a16="http://schemas.microsoft.com/office/drawing/2014/main" id="{E0D84ECA-0F61-C955-E9BD-3FFC58AB3889}"/>
              </a:ext>
            </a:extLst>
          </p:cNvPr>
          <p:cNvSpPr>
            <a:spLocks noGrp="1"/>
          </p:cNvSpPr>
          <p:nvPr>
            <p:ph idx="1"/>
          </p:nvPr>
        </p:nvSpPr>
        <p:spPr/>
        <p:txBody>
          <a:bodyPr/>
          <a:lstStyle/>
          <a:p>
            <a:r>
              <a:rPr lang="en-US" dirty="0"/>
              <a:t>Hellenic widows were overlooked in food distribution</a:t>
            </a:r>
          </a:p>
          <a:p>
            <a:r>
              <a:rPr lang="en-US" dirty="0"/>
              <a:t>Choose seven men to be put in charge of food distribution</a:t>
            </a:r>
          </a:p>
          <a:p>
            <a:pPr marL="0" indent="0">
              <a:buNone/>
            </a:pPr>
            <a:endParaRPr lang="en-US" dirty="0"/>
          </a:p>
        </p:txBody>
      </p:sp>
    </p:spTree>
    <p:extLst>
      <p:ext uri="{BB962C8B-B14F-4D97-AF65-F5344CB8AC3E}">
        <p14:creationId xmlns:p14="http://schemas.microsoft.com/office/powerpoint/2010/main" val="28709697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E33B0-69DB-CDDF-A544-7E907DDA2116}"/>
              </a:ext>
            </a:extLst>
          </p:cNvPr>
          <p:cNvSpPr>
            <a:spLocks noGrp="1"/>
          </p:cNvSpPr>
          <p:nvPr>
            <p:ph type="title"/>
          </p:nvPr>
        </p:nvSpPr>
        <p:spPr/>
        <p:txBody>
          <a:bodyPr/>
          <a:lstStyle/>
          <a:p>
            <a:r>
              <a:rPr lang="en-US" dirty="0"/>
              <a:t>Acts 6 – The Seven</a:t>
            </a:r>
          </a:p>
        </p:txBody>
      </p:sp>
      <p:sp>
        <p:nvSpPr>
          <p:cNvPr id="3" name="Content Placeholder 2">
            <a:extLst>
              <a:ext uri="{FF2B5EF4-FFF2-40B4-BE49-F238E27FC236}">
                <a16:creationId xmlns:a16="http://schemas.microsoft.com/office/drawing/2014/main" id="{27EE06E7-3EB4-BA0B-88F0-F975246849B9}"/>
              </a:ext>
            </a:extLst>
          </p:cNvPr>
          <p:cNvSpPr>
            <a:spLocks noGrp="1"/>
          </p:cNvSpPr>
          <p:nvPr>
            <p:ph idx="1"/>
          </p:nvPr>
        </p:nvSpPr>
        <p:spPr/>
        <p:txBody>
          <a:bodyPr>
            <a:normAutofit lnSpcReduction="10000"/>
          </a:bodyPr>
          <a:lstStyle/>
          <a:p>
            <a:r>
              <a:rPr lang="en-US" dirty="0"/>
              <a:t>Stephen</a:t>
            </a:r>
          </a:p>
          <a:p>
            <a:r>
              <a:rPr lang="en-US" dirty="0"/>
              <a:t>Philip</a:t>
            </a:r>
          </a:p>
          <a:p>
            <a:r>
              <a:rPr lang="en-US" dirty="0" err="1"/>
              <a:t>Procorus</a:t>
            </a:r>
            <a:endParaRPr lang="en-US" dirty="0"/>
          </a:p>
          <a:p>
            <a:r>
              <a:rPr lang="en-US" dirty="0"/>
              <a:t>Nicanor</a:t>
            </a:r>
          </a:p>
          <a:p>
            <a:r>
              <a:rPr lang="en-US" dirty="0"/>
              <a:t>Timon</a:t>
            </a:r>
          </a:p>
          <a:p>
            <a:r>
              <a:rPr lang="en-US" dirty="0" err="1"/>
              <a:t>Parmenas</a:t>
            </a:r>
            <a:endParaRPr lang="en-US" dirty="0"/>
          </a:p>
          <a:p>
            <a:r>
              <a:rPr lang="en-US" dirty="0"/>
              <a:t>Nicolaus</a:t>
            </a:r>
          </a:p>
        </p:txBody>
      </p:sp>
    </p:spTree>
    <p:extLst>
      <p:ext uri="{BB962C8B-B14F-4D97-AF65-F5344CB8AC3E}">
        <p14:creationId xmlns:p14="http://schemas.microsoft.com/office/powerpoint/2010/main" val="27802142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938FF-FB6E-C5C3-E8D3-E83CBB5009EF}"/>
              </a:ext>
            </a:extLst>
          </p:cNvPr>
          <p:cNvSpPr>
            <a:spLocks noGrp="1"/>
          </p:cNvSpPr>
          <p:nvPr>
            <p:ph type="title"/>
          </p:nvPr>
        </p:nvSpPr>
        <p:spPr/>
        <p:txBody>
          <a:bodyPr/>
          <a:lstStyle/>
          <a:p>
            <a:r>
              <a:rPr lang="en-US" dirty="0"/>
              <a:t>Acts 6-7 – Stephen Arrested</a:t>
            </a:r>
          </a:p>
        </p:txBody>
      </p:sp>
      <p:sp>
        <p:nvSpPr>
          <p:cNvPr id="3" name="Content Placeholder 2">
            <a:extLst>
              <a:ext uri="{FF2B5EF4-FFF2-40B4-BE49-F238E27FC236}">
                <a16:creationId xmlns:a16="http://schemas.microsoft.com/office/drawing/2014/main" id="{A978F03F-3F0C-6E62-7AFA-35619718A5C8}"/>
              </a:ext>
            </a:extLst>
          </p:cNvPr>
          <p:cNvSpPr>
            <a:spLocks noGrp="1"/>
          </p:cNvSpPr>
          <p:nvPr>
            <p:ph idx="1"/>
          </p:nvPr>
        </p:nvSpPr>
        <p:spPr/>
        <p:txBody>
          <a:bodyPr/>
          <a:lstStyle/>
          <a:p>
            <a:r>
              <a:rPr lang="en-US" dirty="0"/>
              <a:t>Synagogue of the Freedmen</a:t>
            </a:r>
          </a:p>
          <a:p>
            <a:pPr lvl="1"/>
            <a:r>
              <a:rPr lang="en-US" dirty="0"/>
              <a:t>Have a dispute with Stephen</a:t>
            </a:r>
          </a:p>
          <a:p>
            <a:pPr lvl="1"/>
            <a:r>
              <a:rPr lang="en-US" dirty="0"/>
              <a:t>Bring false accusations against him</a:t>
            </a:r>
          </a:p>
          <a:p>
            <a:r>
              <a:rPr lang="en-US" dirty="0"/>
              <a:t>Stephen is seized and brought in front of the Council</a:t>
            </a:r>
          </a:p>
          <a:p>
            <a:r>
              <a:rPr lang="en-US" dirty="0"/>
              <a:t>Preaches longest sermon in Acts yet</a:t>
            </a:r>
          </a:p>
          <a:p>
            <a:pPr lvl="1"/>
            <a:r>
              <a:rPr lang="en-US" dirty="0"/>
              <a:t>Reviews much of the Old Testament in Acts 7</a:t>
            </a:r>
          </a:p>
        </p:txBody>
      </p:sp>
    </p:spTree>
    <p:extLst>
      <p:ext uri="{BB962C8B-B14F-4D97-AF65-F5344CB8AC3E}">
        <p14:creationId xmlns:p14="http://schemas.microsoft.com/office/powerpoint/2010/main" val="2702438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effectLst>
                  <a:outerShdw blurRad="38100" dist="38100" dir="2700000" algn="tl">
                    <a:srgbClr val="000000">
                      <a:alpha val="43137"/>
                    </a:srgbClr>
                  </a:outerShdw>
                </a:effectLst>
                <a:latin typeface="Georgia" panose="02040502050405020303" pitchFamily="18" charset="0"/>
              </a:rPr>
              <a:t>Foundations For Faith</a:t>
            </a:r>
          </a:p>
        </p:txBody>
      </p:sp>
      <p:sp>
        <p:nvSpPr>
          <p:cNvPr id="3" name="Subtitle 2"/>
          <p:cNvSpPr>
            <a:spLocks noGrp="1"/>
          </p:cNvSpPr>
          <p:nvPr>
            <p:ph type="subTitle" idx="1"/>
          </p:nvPr>
        </p:nvSpPr>
        <p:spPr/>
        <p:txBody>
          <a:bodyPr>
            <a:normAutofit/>
          </a:bodyPr>
          <a:lstStyle/>
          <a:p>
            <a:endParaRPr lang="en-US" sz="2800" dirty="0">
              <a:effectLst>
                <a:outerShdw blurRad="38100" dist="38100" dir="2700000" algn="tl">
                  <a:srgbClr val="000000">
                    <a:alpha val="43137"/>
                  </a:srgbClr>
                </a:outerShdw>
              </a:effectLst>
            </a:endParaRPr>
          </a:p>
        </p:txBody>
      </p:sp>
      <p:sp>
        <p:nvSpPr>
          <p:cNvPr id="5" name="Rectangle 4"/>
          <p:cNvSpPr/>
          <p:nvPr/>
        </p:nvSpPr>
        <p:spPr>
          <a:xfrm>
            <a:off x="2496312" y="2906682"/>
            <a:ext cx="4160520" cy="122448"/>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cstate="print">
            <a:lum bright="70000" contrast="-70000"/>
            <a:extLst>
              <a:ext uri="{BEBA8EAE-BF5A-486C-A8C5-ECC9F3942E4B}">
                <a14:imgProps xmlns:a14="http://schemas.microsoft.com/office/drawing/2010/main">
                  <a14:imgLayer r:embed="rId4">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Tree>
    <p:extLst>
      <p:ext uri="{BB962C8B-B14F-4D97-AF65-F5344CB8AC3E}">
        <p14:creationId xmlns:p14="http://schemas.microsoft.com/office/powerpoint/2010/main" val="36258944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13E8B-8294-256E-432F-3816972FF016}"/>
              </a:ext>
            </a:extLst>
          </p:cNvPr>
          <p:cNvSpPr>
            <a:spLocks noGrp="1"/>
          </p:cNvSpPr>
          <p:nvPr>
            <p:ph type="title"/>
          </p:nvPr>
        </p:nvSpPr>
        <p:spPr/>
        <p:txBody>
          <a:bodyPr/>
          <a:lstStyle/>
          <a:p>
            <a:r>
              <a:rPr lang="en-US" dirty="0"/>
              <a:t>Acts 6-7 – Stephen Arrested</a:t>
            </a:r>
          </a:p>
        </p:txBody>
      </p:sp>
      <p:sp>
        <p:nvSpPr>
          <p:cNvPr id="3" name="Content Placeholder 2">
            <a:extLst>
              <a:ext uri="{FF2B5EF4-FFF2-40B4-BE49-F238E27FC236}">
                <a16:creationId xmlns:a16="http://schemas.microsoft.com/office/drawing/2014/main" id="{E9C0B481-BC30-4519-6BDA-E51E11B4E242}"/>
              </a:ext>
            </a:extLst>
          </p:cNvPr>
          <p:cNvSpPr>
            <a:spLocks noGrp="1"/>
          </p:cNvSpPr>
          <p:nvPr>
            <p:ph idx="1"/>
          </p:nvPr>
        </p:nvSpPr>
        <p:spPr/>
        <p:txBody>
          <a:bodyPr>
            <a:normAutofit lnSpcReduction="10000"/>
          </a:bodyPr>
          <a:lstStyle/>
          <a:p>
            <a:r>
              <a:rPr lang="en-US" dirty="0"/>
              <a:t>Council enraged</a:t>
            </a:r>
          </a:p>
          <a:p>
            <a:pPr lvl="1"/>
            <a:r>
              <a:rPr lang="en-US" dirty="0"/>
              <a:t>Stephen has a vision of heaven and sees Jesus standing at the right hand of God</a:t>
            </a:r>
          </a:p>
          <a:p>
            <a:r>
              <a:rPr lang="en-US" dirty="0"/>
              <a:t>Haul him out of the city and stone him</a:t>
            </a:r>
          </a:p>
          <a:p>
            <a:pPr lvl="1"/>
            <a:r>
              <a:rPr lang="en-US" dirty="0"/>
              <a:t>Saul is there approving of his execution</a:t>
            </a:r>
          </a:p>
          <a:p>
            <a:r>
              <a:rPr lang="en-US" dirty="0"/>
              <a:t>Massive persecution breaks out</a:t>
            </a:r>
          </a:p>
          <a:p>
            <a:pPr lvl="1"/>
            <a:r>
              <a:rPr lang="en-US" dirty="0"/>
              <a:t>Believers are scattered from Jerusalem</a:t>
            </a:r>
          </a:p>
          <a:p>
            <a:pPr lvl="1"/>
            <a:r>
              <a:rPr lang="en-US" dirty="0"/>
              <a:t>Only the 12 Apostles remain in Jerusalem</a:t>
            </a:r>
          </a:p>
          <a:p>
            <a:pPr lvl="1"/>
            <a:r>
              <a:rPr lang="en-US"/>
              <a:t>Winter of 34 AD</a:t>
            </a:r>
            <a:endParaRPr lang="en-US" dirty="0"/>
          </a:p>
        </p:txBody>
      </p:sp>
    </p:spTree>
    <p:extLst>
      <p:ext uri="{BB962C8B-B14F-4D97-AF65-F5344CB8AC3E}">
        <p14:creationId xmlns:p14="http://schemas.microsoft.com/office/powerpoint/2010/main" val="426852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Testament Survey</a:t>
            </a:r>
          </a:p>
        </p:txBody>
      </p:sp>
      <p:sp>
        <p:nvSpPr>
          <p:cNvPr id="3" name="Content Placeholder 2"/>
          <p:cNvSpPr>
            <a:spLocks noGrp="1"/>
          </p:cNvSpPr>
          <p:nvPr>
            <p:ph idx="1"/>
          </p:nvPr>
        </p:nvSpPr>
        <p:spPr/>
        <p:txBody>
          <a:bodyPr numCol="2">
            <a:normAutofit/>
          </a:bodyPr>
          <a:lstStyle/>
          <a:p>
            <a:r>
              <a:rPr lang="en-US" dirty="0">
                <a:solidFill>
                  <a:schemeClr val="bg1">
                    <a:lumMod val="75000"/>
                  </a:schemeClr>
                </a:solidFill>
              </a:rPr>
              <a:t>Inter-</a:t>
            </a:r>
            <a:r>
              <a:rPr lang="en-US" dirty="0" err="1">
                <a:solidFill>
                  <a:schemeClr val="bg1">
                    <a:lumMod val="75000"/>
                  </a:schemeClr>
                </a:solidFill>
              </a:rPr>
              <a:t>Testamental</a:t>
            </a:r>
            <a:r>
              <a:rPr lang="en-US" dirty="0">
                <a:solidFill>
                  <a:schemeClr val="bg1">
                    <a:lumMod val="75000"/>
                  </a:schemeClr>
                </a:solidFill>
              </a:rPr>
              <a:t> Era</a:t>
            </a:r>
          </a:p>
          <a:p>
            <a:r>
              <a:rPr lang="en-US" dirty="0">
                <a:solidFill>
                  <a:schemeClr val="bg1">
                    <a:lumMod val="75000"/>
                  </a:schemeClr>
                </a:solidFill>
              </a:rPr>
              <a:t>Life of Jesus</a:t>
            </a:r>
          </a:p>
          <a:p>
            <a:r>
              <a:rPr lang="en-US" b="1" dirty="0"/>
              <a:t>Acts of the Apostles</a:t>
            </a:r>
          </a:p>
          <a:p>
            <a:r>
              <a:rPr lang="en-US" dirty="0"/>
              <a:t>Church History</a:t>
            </a:r>
          </a:p>
        </p:txBody>
      </p:sp>
    </p:spTree>
    <p:extLst>
      <p:ext uri="{BB962C8B-B14F-4D97-AF65-F5344CB8AC3E}">
        <p14:creationId xmlns:p14="http://schemas.microsoft.com/office/powerpoint/2010/main" val="746598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3A30B-8368-010F-79DF-3B546B9108D6}"/>
              </a:ext>
            </a:extLst>
          </p:cNvPr>
          <p:cNvSpPr>
            <a:spLocks noGrp="1"/>
          </p:cNvSpPr>
          <p:nvPr>
            <p:ph type="title"/>
          </p:nvPr>
        </p:nvSpPr>
        <p:spPr/>
        <p:txBody>
          <a:bodyPr/>
          <a:lstStyle/>
          <a:p>
            <a:r>
              <a:rPr lang="en-US" dirty="0"/>
              <a:t>The Acts of the Apostles</a:t>
            </a:r>
          </a:p>
        </p:txBody>
      </p:sp>
      <p:sp>
        <p:nvSpPr>
          <p:cNvPr id="3" name="Content Placeholder 2">
            <a:extLst>
              <a:ext uri="{FF2B5EF4-FFF2-40B4-BE49-F238E27FC236}">
                <a16:creationId xmlns:a16="http://schemas.microsoft.com/office/drawing/2014/main" id="{59478102-536F-3EEA-7FB6-63A362BEC7ED}"/>
              </a:ext>
            </a:extLst>
          </p:cNvPr>
          <p:cNvSpPr>
            <a:spLocks noGrp="1"/>
          </p:cNvSpPr>
          <p:nvPr>
            <p:ph idx="1"/>
          </p:nvPr>
        </p:nvSpPr>
        <p:spPr/>
        <p:txBody>
          <a:bodyPr>
            <a:normAutofit/>
          </a:bodyPr>
          <a:lstStyle/>
          <a:p>
            <a:r>
              <a:rPr lang="en-US" dirty="0"/>
              <a:t>Jerusalem – Feb 18</a:t>
            </a:r>
            <a:r>
              <a:rPr lang="en-US" baseline="30000" dirty="0"/>
              <a:t>th</a:t>
            </a:r>
          </a:p>
          <a:p>
            <a:r>
              <a:rPr lang="en-US" dirty="0"/>
              <a:t>Judea &amp; Samaria – Feb 25</a:t>
            </a:r>
            <a:r>
              <a:rPr lang="en-US" baseline="30000" dirty="0"/>
              <a:t>th</a:t>
            </a:r>
          </a:p>
          <a:p>
            <a:r>
              <a:rPr lang="en-US" dirty="0"/>
              <a:t>The Ends of the Earth I – Mar 3</a:t>
            </a:r>
            <a:r>
              <a:rPr lang="en-US" baseline="30000" dirty="0"/>
              <a:t>rd</a:t>
            </a:r>
            <a:endParaRPr lang="en-US" dirty="0"/>
          </a:p>
          <a:p>
            <a:r>
              <a:rPr lang="en-US" dirty="0"/>
              <a:t>The Ends of the Earth II – Mar 10</a:t>
            </a:r>
            <a:r>
              <a:rPr lang="en-US" baseline="30000" dirty="0"/>
              <a:t>th</a:t>
            </a:r>
            <a:endParaRPr lang="en-US" dirty="0"/>
          </a:p>
          <a:p>
            <a:r>
              <a:rPr lang="en-US" i="1" dirty="0"/>
              <a:t>TYR ’24 – Mar 17</a:t>
            </a:r>
            <a:r>
              <a:rPr lang="en-US" i="1" baseline="30000" dirty="0"/>
              <a:t>th</a:t>
            </a:r>
            <a:endParaRPr lang="en-US" i="1" dirty="0"/>
          </a:p>
          <a:p>
            <a:r>
              <a:rPr lang="en-US" dirty="0"/>
              <a:t>Paul’s Ministry Post-Acts – Mar 24th</a:t>
            </a:r>
          </a:p>
          <a:p>
            <a:endParaRPr lang="en-US" baseline="30000" dirty="0"/>
          </a:p>
        </p:txBody>
      </p:sp>
    </p:spTree>
    <p:extLst>
      <p:ext uri="{BB962C8B-B14F-4D97-AF65-F5344CB8AC3E}">
        <p14:creationId xmlns:p14="http://schemas.microsoft.com/office/powerpoint/2010/main" val="3145853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Books of the New Testament</a:t>
            </a:r>
          </a:p>
        </p:txBody>
      </p:sp>
      <p:sp>
        <p:nvSpPr>
          <p:cNvPr id="3" name="Content Placeholder 2"/>
          <p:cNvSpPr>
            <a:spLocks noGrp="1"/>
          </p:cNvSpPr>
          <p:nvPr>
            <p:ph idx="1"/>
          </p:nvPr>
        </p:nvSpPr>
        <p:spPr/>
        <p:txBody>
          <a:bodyPr numCol="4">
            <a:noAutofit/>
          </a:bodyPr>
          <a:lstStyle/>
          <a:p>
            <a:r>
              <a:rPr lang="en-US" sz="2000" dirty="0">
                <a:solidFill>
                  <a:schemeClr val="bg1">
                    <a:lumMod val="75000"/>
                  </a:schemeClr>
                </a:solidFill>
              </a:rPr>
              <a:t>Matthew</a:t>
            </a:r>
          </a:p>
          <a:p>
            <a:r>
              <a:rPr lang="en-US" sz="2000" dirty="0">
                <a:solidFill>
                  <a:schemeClr val="bg1">
                    <a:lumMod val="75000"/>
                  </a:schemeClr>
                </a:solidFill>
              </a:rPr>
              <a:t>Mark</a:t>
            </a:r>
          </a:p>
          <a:p>
            <a:r>
              <a:rPr lang="en-US" sz="2000" dirty="0">
                <a:solidFill>
                  <a:schemeClr val="bg1">
                    <a:lumMod val="75000"/>
                  </a:schemeClr>
                </a:solidFill>
              </a:rPr>
              <a:t>Luke</a:t>
            </a:r>
          </a:p>
          <a:p>
            <a:r>
              <a:rPr lang="en-US" sz="2000" dirty="0">
                <a:solidFill>
                  <a:schemeClr val="bg1">
                    <a:lumMod val="75000"/>
                  </a:schemeClr>
                </a:solidFill>
              </a:rPr>
              <a:t>John</a:t>
            </a:r>
          </a:p>
          <a:p>
            <a:r>
              <a:rPr lang="en-US" sz="2000" b="1" dirty="0"/>
              <a:t>Acts</a:t>
            </a:r>
          </a:p>
          <a:p>
            <a:r>
              <a:rPr lang="en-US" sz="2000" dirty="0"/>
              <a:t>Romans</a:t>
            </a:r>
          </a:p>
          <a:p>
            <a:r>
              <a:rPr lang="en-US" sz="2000" dirty="0"/>
              <a:t>I Corinthians</a:t>
            </a:r>
          </a:p>
          <a:p>
            <a:r>
              <a:rPr lang="en-US" sz="2000" dirty="0"/>
              <a:t>II Corinthians</a:t>
            </a:r>
          </a:p>
          <a:p>
            <a:r>
              <a:rPr lang="en-US" sz="2000" dirty="0"/>
              <a:t>Galatians</a:t>
            </a:r>
          </a:p>
          <a:p>
            <a:r>
              <a:rPr lang="en-US" sz="2000" dirty="0"/>
              <a:t>Ephesians</a:t>
            </a:r>
          </a:p>
          <a:p>
            <a:r>
              <a:rPr lang="en-US" sz="2000" dirty="0"/>
              <a:t>Philippians</a:t>
            </a:r>
          </a:p>
          <a:p>
            <a:r>
              <a:rPr lang="en-US" sz="2000" dirty="0"/>
              <a:t>Colossians</a:t>
            </a:r>
          </a:p>
          <a:p>
            <a:r>
              <a:rPr lang="en-US" sz="2000" dirty="0"/>
              <a:t>I Thessalonians</a:t>
            </a:r>
          </a:p>
          <a:p>
            <a:r>
              <a:rPr lang="en-US" sz="2000" dirty="0"/>
              <a:t>II Thessalonians</a:t>
            </a:r>
          </a:p>
          <a:p>
            <a:r>
              <a:rPr lang="en-US" sz="2000" dirty="0"/>
              <a:t>I Timothy</a:t>
            </a:r>
          </a:p>
          <a:p>
            <a:r>
              <a:rPr lang="en-US" sz="2000" dirty="0"/>
              <a:t>II Timothy</a:t>
            </a:r>
          </a:p>
          <a:p>
            <a:r>
              <a:rPr lang="en-US" sz="2000" dirty="0"/>
              <a:t>Titus</a:t>
            </a:r>
          </a:p>
          <a:p>
            <a:r>
              <a:rPr lang="en-US" sz="2000" dirty="0"/>
              <a:t>Philemon</a:t>
            </a:r>
          </a:p>
          <a:p>
            <a:r>
              <a:rPr lang="en-US" sz="2000" dirty="0"/>
              <a:t>Hebrews</a:t>
            </a:r>
          </a:p>
          <a:p>
            <a:r>
              <a:rPr lang="en-US" sz="2000" dirty="0"/>
              <a:t>James</a:t>
            </a:r>
          </a:p>
          <a:p>
            <a:r>
              <a:rPr lang="en-US" sz="2000" dirty="0"/>
              <a:t>I Peter</a:t>
            </a:r>
          </a:p>
          <a:p>
            <a:r>
              <a:rPr lang="en-US" sz="2000" dirty="0"/>
              <a:t>II Peter</a:t>
            </a:r>
          </a:p>
          <a:p>
            <a:r>
              <a:rPr lang="en-US" sz="2000" dirty="0"/>
              <a:t>I John</a:t>
            </a:r>
          </a:p>
          <a:p>
            <a:r>
              <a:rPr lang="en-US" sz="2000" dirty="0"/>
              <a:t>II John</a:t>
            </a:r>
          </a:p>
          <a:p>
            <a:r>
              <a:rPr lang="en-US" sz="2000" dirty="0"/>
              <a:t>III John</a:t>
            </a:r>
          </a:p>
          <a:p>
            <a:r>
              <a:rPr lang="en-US" sz="2000" dirty="0"/>
              <a:t>Jude</a:t>
            </a:r>
          </a:p>
          <a:p>
            <a:r>
              <a:rPr lang="en-US" sz="2000" dirty="0"/>
              <a:t>Revelation</a:t>
            </a:r>
          </a:p>
        </p:txBody>
      </p:sp>
    </p:spTree>
    <p:extLst>
      <p:ext uri="{BB962C8B-B14F-4D97-AF65-F5344CB8AC3E}">
        <p14:creationId xmlns:p14="http://schemas.microsoft.com/office/powerpoint/2010/main" val="820497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effectLst>
                  <a:outerShdw blurRad="38100" dist="38100" dir="2700000" algn="tl">
                    <a:srgbClr val="000000">
                      <a:alpha val="43137"/>
                    </a:srgbClr>
                  </a:outerShdw>
                </a:effectLst>
                <a:latin typeface="Georgia" panose="02040502050405020303" pitchFamily="18" charset="0"/>
              </a:rPr>
              <a:t>The Book of Acts</a:t>
            </a:r>
          </a:p>
        </p:txBody>
      </p:sp>
      <p:sp>
        <p:nvSpPr>
          <p:cNvPr id="3" name="Subtitle 2"/>
          <p:cNvSpPr>
            <a:spLocks noGrp="1"/>
          </p:cNvSpPr>
          <p:nvPr>
            <p:ph type="subTitle" idx="1"/>
          </p:nvPr>
        </p:nvSpPr>
        <p:spPr/>
        <p:txBody>
          <a:bodyPr>
            <a:normAutofit/>
          </a:bodyPr>
          <a:lstStyle/>
          <a:p>
            <a:endParaRPr lang="en-US" sz="2800" dirty="0">
              <a:effectLst>
                <a:outerShdw blurRad="38100" dist="38100" dir="2700000" algn="tl">
                  <a:srgbClr val="000000">
                    <a:alpha val="43137"/>
                  </a:srgbClr>
                </a:outerShdw>
              </a:effectLst>
            </a:endParaRPr>
          </a:p>
        </p:txBody>
      </p:sp>
      <p:sp>
        <p:nvSpPr>
          <p:cNvPr id="5" name="Rectangle 4"/>
          <p:cNvSpPr/>
          <p:nvPr/>
        </p:nvSpPr>
        <p:spPr>
          <a:xfrm>
            <a:off x="2496312" y="2906682"/>
            <a:ext cx="4160520" cy="122448"/>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3" cstate="print">
            <a:lum bright="70000" contrast="-70000"/>
            <a:extLst>
              <a:ext uri="{BEBA8EAE-BF5A-486C-A8C5-ECC9F3942E4B}">
                <a14:imgProps xmlns:a14="http://schemas.microsoft.com/office/drawing/2010/main">
                  <a14:imgLayer r:embed="rId4">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Tree>
    <p:extLst>
      <p:ext uri="{BB962C8B-B14F-4D97-AF65-F5344CB8AC3E}">
        <p14:creationId xmlns:p14="http://schemas.microsoft.com/office/powerpoint/2010/main" val="1304029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2839E0-4105-E1AE-DFBF-97326B14F40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0703183-806C-5033-87CB-66391E4A000F}"/>
              </a:ext>
            </a:extLst>
          </p:cNvPr>
          <p:cNvSpPr>
            <a:spLocks noGrp="1"/>
          </p:cNvSpPr>
          <p:nvPr>
            <p:ph type="title"/>
          </p:nvPr>
        </p:nvSpPr>
        <p:spPr/>
        <p:txBody>
          <a:bodyPr/>
          <a:lstStyle/>
          <a:p>
            <a:r>
              <a:rPr lang="en-US" dirty="0"/>
              <a:t>Acts 1:8</a:t>
            </a:r>
          </a:p>
        </p:txBody>
      </p:sp>
      <p:sp>
        <p:nvSpPr>
          <p:cNvPr id="3" name="Content Placeholder 2">
            <a:extLst>
              <a:ext uri="{FF2B5EF4-FFF2-40B4-BE49-F238E27FC236}">
                <a16:creationId xmlns:a16="http://schemas.microsoft.com/office/drawing/2014/main" id="{2142FFD5-1F62-9475-20DE-49498E2273AE}"/>
              </a:ext>
            </a:extLst>
          </p:cNvPr>
          <p:cNvSpPr>
            <a:spLocks noGrp="1"/>
          </p:cNvSpPr>
          <p:nvPr>
            <p:ph idx="1"/>
          </p:nvPr>
        </p:nvSpPr>
        <p:spPr>
          <a:xfrm>
            <a:off x="628650" y="1521354"/>
            <a:ext cx="8208052" cy="3626115"/>
          </a:xfrm>
        </p:spPr>
        <p:txBody>
          <a:bodyPr>
            <a:normAutofit/>
          </a:bodyPr>
          <a:lstStyle/>
          <a:p>
            <a:pPr marL="0" indent="0">
              <a:buNone/>
            </a:pPr>
            <a:r>
              <a:rPr lang="en-US" b="1" i="0" baseline="30000" dirty="0">
                <a:solidFill>
                  <a:srgbClr val="000000"/>
                </a:solidFill>
                <a:latin typeface="system-ui"/>
              </a:rPr>
              <a:t>8 </a:t>
            </a:r>
            <a:r>
              <a:rPr lang="en-US" b="0" i="0" dirty="0">
                <a:solidFill>
                  <a:srgbClr val="000000"/>
                </a:solidFill>
                <a:latin typeface="system-ui"/>
              </a:rPr>
              <a:t>But you will receive power when the Holy Spirit has come upon you, and you will be my witnesses in Jerusalem and in all Judea and Samaria, and to the end of the earth.”</a:t>
            </a:r>
            <a:endParaRPr lang="en-US" dirty="0"/>
          </a:p>
        </p:txBody>
      </p:sp>
    </p:spTree>
    <p:extLst>
      <p:ext uri="{BB962C8B-B14F-4D97-AF65-F5344CB8AC3E}">
        <p14:creationId xmlns:p14="http://schemas.microsoft.com/office/powerpoint/2010/main" val="3102103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D18EF-B5A0-1F69-5381-87892B5A0208}"/>
              </a:ext>
            </a:extLst>
          </p:cNvPr>
          <p:cNvSpPr>
            <a:spLocks noGrp="1"/>
          </p:cNvSpPr>
          <p:nvPr>
            <p:ph type="title"/>
          </p:nvPr>
        </p:nvSpPr>
        <p:spPr/>
        <p:txBody>
          <a:bodyPr/>
          <a:lstStyle/>
          <a:p>
            <a:r>
              <a:rPr lang="en-US" dirty="0"/>
              <a:t>The Book of Acts</a:t>
            </a:r>
          </a:p>
        </p:txBody>
      </p:sp>
      <p:sp>
        <p:nvSpPr>
          <p:cNvPr id="3" name="Content Placeholder 2">
            <a:extLst>
              <a:ext uri="{FF2B5EF4-FFF2-40B4-BE49-F238E27FC236}">
                <a16:creationId xmlns:a16="http://schemas.microsoft.com/office/drawing/2014/main" id="{1A98AB85-B7D7-34A7-DC88-2A9470EFF268}"/>
              </a:ext>
            </a:extLst>
          </p:cNvPr>
          <p:cNvSpPr>
            <a:spLocks noGrp="1"/>
          </p:cNvSpPr>
          <p:nvPr>
            <p:ph idx="1"/>
          </p:nvPr>
        </p:nvSpPr>
        <p:spPr/>
        <p:txBody>
          <a:bodyPr/>
          <a:lstStyle/>
          <a:p>
            <a:r>
              <a:rPr lang="en-US" dirty="0"/>
              <a:t>Jerusalem – Acts 1-7</a:t>
            </a:r>
          </a:p>
          <a:p>
            <a:r>
              <a:rPr lang="en-US" dirty="0"/>
              <a:t>Judea &amp; Samaria – Acts 8-12</a:t>
            </a:r>
          </a:p>
          <a:p>
            <a:r>
              <a:rPr lang="en-US" dirty="0"/>
              <a:t>The Ends of the Earth – Acts 13-28</a:t>
            </a:r>
          </a:p>
        </p:txBody>
      </p:sp>
    </p:spTree>
    <p:extLst>
      <p:ext uri="{BB962C8B-B14F-4D97-AF65-F5344CB8AC3E}">
        <p14:creationId xmlns:p14="http://schemas.microsoft.com/office/powerpoint/2010/main" val="1081999193"/>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55036</TotalTime>
  <Words>1142</Words>
  <Application>Microsoft Office PowerPoint</Application>
  <PresentationFormat>On-screen Show (16:10)</PresentationFormat>
  <Paragraphs>168</Paragraphs>
  <Slides>30</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Calibri Light</vt:lpstr>
      <vt:lpstr>Georgia</vt:lpstr>
      <vt:lpstr>system-ui</vt:lpstr>
      <vt:lpstr>1_Office Theme</vt:lpstr>
      <vt:lpstr>Acts 1:8</vt:lpstr>
      <vt:lpstr>Acts 2:42-43</vt:lpstr>
      <vt:lpstr>Foundations For Faith</vt:lpstr>
      <vt:lpstr>New Testament Survey</vt:lpstr>
      <vt:lpstr>The Acts of the Apostles</vt:lpstr>
      <vt:lpstr>Books of the New Testament</vt:lpstr>
      <vt:lpstr>The Book of Acts</vt:lpstr>
      <vt:lpstr>Acts 1:8</vt:lpstr>
      <vt:lpstr>The Book of Acts</vt:lpstr>
      <vt:lpstr>Jerusalem</vt:lpstr>
      <vt:lpstr>Acts 1 – The Ascension</vt:lpstr>
      <vt:lpstr>Acts 1 – Replacing Judas</vt:lpstr>
      <vt:lpstr>Acts 2 - Pentecost</vt:lpstr>
      <vt:lpstr>Acts 2 - Pentecost</vt:lpstr>
      <vt:lpstr>Acts 2:44-46</vt:lpstr>
      <vt:lpstr>Acts 4:32-33</vt:lpstr>
      <vt:lpstr>Acts 4:34-35</vt:lpstr>
      <vt:lpstr>Acts 3 – Lame Beggar healed</vt:lpstr>
      <vt:lpstr>Acts 4 – Peter &amp; John Arrested</vt:lpstr>
      <vt:lpstr>Acts 4:19-20</vt:lpstr>
      <vt:lpstr>Acts 4 – Peter &amp; John Arrested</vt:lpstr>
      <vt:lpstr>Acts 5 – Ananias &amp; Sapphira</vt:lpstr>
      <vt:lpstr>Acts 5 – Apostles Arrested</vt:lpstr>
      <vt:lpstr>Acts 5 – Apostles Arrested</vt:lpstr>
      <vt:lpstr>Acts 5 – Apostles Arrested</vt:lpstr>
      <vt:lpstr>Acts 5 – Apostles Arrested</vt:lpstr>
      <vt:lpstr>Acts 6 – Choosing the Seven</vt:lpstr>
      <vt:lpstr>Acts 6 – The Seven</vt:lpstr>
      <vt:lpstr>Acts 6-7 – Stephen Arrested</vt:lpstr>
      <vt:lpstr>Acts 6-7 – Stephen Arrested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A.T.F. Agents:</dc:title>
  <dc:creator>David George</dc:creator>
  <cp:lastModifiedBy>David George</cp:lastModifiedBy>
  <cp:revision>798</cp:revision>
  <cp:lastPrinted>2024-02-18T23:48:17Z</cp:lastPrinted>
  <dcterms:created xsi:type="dcterms:W3CDTF">2019-11-30T18:05:49Z</dcterms:created>
  <dcterms:modified xsi:type="dcterms:W3CDTF">2024-02-19T02:10:39Z</dcterms:modified>
</cp:coreProperties>
</file>