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610" r:id="rId2"/>
    <p:sldId id="764" r:id="rId3"/>
    <p:sldId id="256" r:id="rId4"/>
    <p:sldId id="516" r:id="rId5"/>
    <p:sldId id="547" r:id="rId6"/>
    <p:sldId id="695" r:id="rId7"/>
    <p:sldId id="650" r:id="rId8"/>
    <p:sldId id="759" r:id="rId9"/>
    <p:sldId id="782" r:id="rId10"/>
    <p:sldId id="783" r:id="rId11"/>
    <p:sldId id="752" r:id="rId12"/>
    <p:sldId id="765" r:id="rId13"/>
    <p:sldId id="766" r:id="rId14"/>
    <p:sldId id="767" r:id="rId15"/>
    <p:sldId id="768" r:id="rId16"/>
    <p:sldId id="769" r:id="rId17"/>
    <p:sldId id="770" r:id="rId18"/>
    <p:sldId id="771" r:id="rId19"/>
    <p:sldId id="772" r:id="rId20"/>
    <p:sldId id="773" r:id="rId21"/>
    <p:sldId id="774" r:id="rId22"/>
    <p:sldId id="775" r:id="rId23"/>
    <p:sldId id="776" r:id="rId24"/>
    <p:sldId id="777" r:id="rId25"/>
    <p:sldId id="778" r:id="rId26"/>
    <p:sldId id="779" r:id="rId27"/>
    <p:sldId id="780" r:id="rId28"/>
    <p:sldId id="781" r:id="rId29"/>
  </p:sldIdLst>
  <p:sldSz cx="9144000" cy="5715000" type="screen16x10"/>
  <p:notesSz cx="7086600" cy="86868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snapToGrid="0">
      <p:cViewPr varScale="1">
        <p:scale>
          <a:sx n="130" d="100"/>
          <a:sy n="130" d="100"/>
        </p:scale>
        <p:origin x="138" y="258"/>
      </p:cViewPr>
      <p:guideLst/>
    </p:cSldViewPr>
  </p:slideViewPr>
  <p:notesTextViewPr>
    <p:cViewPr>
      <p:scale>
        <a:sx n="1" d="1"/>
        <a:sy n="1" d="1"/>
      </p:scale>
      <p:origin x="0" y="0"/>
    </p:cViewPr>
  </p:notesTextViewPr>
  <p:notesViewPr>
    <p:cSldViewPr snapToGrid="0">
      <p:cViewPr varScale="1">
        <p:scale>
          <a:sx n="92" d="100"/>
          <a:sy n="92" d="100"/>
        </p:scale>
        <p:origin x="366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eorge" userId="00d1e6794cfa9047" providerId="LiveId" clId="{75E31D9F-1FB2-487C-85C2-13B188DCED10}"/>
    <pc:docChg chg="custSel addSld delSld modSld sldOrd modMainMaster">
      <pc:chgData name="David George" userId="00d1e6794cfa9047" providerId="LiveId" clId="{75E31D9F-1FB2-487C-85C2-13B188DCED10}" dt="2023-11-02T17:50:04.937" v="4590" actId="20577"/>
      <pc:docMkLst>
        <pc:docMk/>
      </pc:docMkLst>
      <pc:sldChg chg="modSp mod">
        <pc:chgData name="David George" userId="00d1e6794cfa9047" providerId="LiveId" clId="{75E31D9F-1FB2-487C-85C2-13B188DCED10}" dt="2023-11-02T17:40:41.796" v="4274" actId="20577"/>
        <pc:sldMkLst>
          <pc:docMk/>
          <pc:sldMk cId="3625894417" sldId="256"/>
        </pc:sldMkLst>
        <pc:spChg chg="mod">
          <ac:chgData name="David George" userId="00d1e6794cfa9047" providerId="LiveId" clId="{75E31D9F-1FB2-487C-85C2-13B188DCED10}" dt="2023-11-02T17:40:41.796" v="4274" actId="20577"/>
          <ac:spMkLst>
            <pc:docMk/>
            <pc:sldMk cId="3625894417" sldId="256"/>
            <ac:spMk id="3" creationId="{00000000-0000-0000-0000-000000000000}"/>
          </ac:spMkLst>
        </pc:spChg>
        <pc:spChg chg="mod">
          <ac:chgData name="David George" userId="00d1e6794cfa9047" providerId="LiveId" clId="{75E31D9F-1FB2-487C-85C2-13B188DCED10}" dt="2023-11-02T15:25:50.862" v="7" actId="692"/>
          <ac:spMkLst>
            <pc:docMk/>
            <pc:sldMk cId="3625894417" sldId="256"/>
            <ac:spMk id="5" creationId="{00000000-0000-0000-0000-000000000000}"/>
          </ac:spMkLst>
        </pc:spChg>
      </pc:sldChg>
      <pc:sldChg chg="modSp mod ord">
        <pc:chgData name="David George" userId="00d1e6794cfa9047" providerId="LiveId" clId="{75E31D9F-1FB2-487C-85C2-13B188DCED10}" dt="2023-11-02T17:40:28.203" v="4248"/>
        <pc:sldMkLst>
          <pc:docMk/>
          <pc:sldMk cId="746598480" sldId="516"/>
        </pc:sldMkLst>
        <pc:spChg chg="mod">
          <ac:chgData name="David George" userId="00d1e6794cfa9047" providerId="LiveId" clId="{75E31D9F-1FB2-487C-85C2-13B188DCED10}" dt="2023-11-02T15:27:18.332" v="26" actId="20577"/>
          <ac:spMkLst>
            <pc:docMk/>
            <pc:sldMk cId="746598480" sldId="516"/>
            <ac:spMk id="2" creationId="{00000000-0000-0000-0000-000000000000}"/>
          </ac:spMkLst>
        </pc:spChg>
        <pc:spChg chg="mod">
          <ac:chgData name="David George" userId="00d1e6794cfa9047" providerId="LiveId" clId="{75E31D9F-1FB2-487C-85C2-13B188DCED10}" dt="2023-11-02T15:29:47.212" v="431" actId="20577"/>
          <ac:spMkLst>
            <pc:docMk/>
            <pc:sldMk cId="746598480" sldId="516"/>
            <ac:spMk id="3" creationId="{00000000-0000-0000-0000-000000000000}"/>
          </ac:spMkLst>
        </pc:spChg>
      </pc:sldChg>
      <pc:sldChg chg="del">
        <pc:chgData name="David George" userId="00d1e6794cfa9047" providerId="LiveId" clId="{75E31D9F-1FB2-487C-85C2-13B188DCED10}" dt="2023-11-02T15:40:52.966" v="464" actId="47"/>
        <pc:sldMkLst>
          <pc:docMk/>
          <pc:sldMk cId="481430858" sldId="546"/>
        </pc:sldMkLst>
      </pc:sldChg>
      <pc:sldChg chg="modSp mod ord">
        <pc:chgData name="David George" userId="00d1e6794cfa9047" providerId="LiveId" clId="{75E31D9F-1FB2-487C-85C2-13B188DCED10}" dt="2023-11-02T17:42:19.080" v="4287"/>
        <pc:sldMkLst>
          <pc:docMk/>
          <pc:sldMk cId="3145853992" sldId="547"/>
        </pc:sldMkLst>
        <pc:spChg chg="mod">
          <ac:chgData name="David George" userId="00d1e6794cfa9047" providerId="LiveId" clId="{75E31D9F-1FB2-487C-85C2-13B188DCED10}" dt="2023-11-02T17:33:30.509" v="3963" actId="20577"/>
          <ac:spMkLst>
            <pc:docMk/>
            <pc:sldMk cId="3145853992" sldId="547"/>
            <ac:spMk id="2" creationId="{C553A30B-8368-010F-79DF-3B546B9108D6}"/>
          </ac:spMkLst>
        </pc:spChg>
        <pc:spChg chg="mod">
          <ac:chgData name="David George" userId="00d1e6794cfa9047" providerId="LiveId" clId="{75E31D9F-1FB2-487C-85C2-13B188DCED10}" dt="2023-11-02T17:37:53.769" v="4126" actId="20577"/>
          <ac:spMkLst>
            <pc:docMk/>
            <pc:sldMk cId="3145853992" sldId="547"/>
            <ac:spMk id="3" creationId="{59478102-536F-3EEA-7FB6-63A362BEC7ED}"/>
          </ac:spMkLst>
        </pc:spChg>
      </pc:sldChg>
      <pc:sldChg chg="modSp mod">
        <pc:chgData name="David George" userId="00d1e6794cfa9047" providerId="LiveId" clId="{75E31D9F-1FB2-487C-85C2-13B188DCED10}" dt="2023-11-02T15:40:48.679" v="463" actId="20577"/>
        <pc:sldMkLst>
          <pc:docMk/>
          <pc:sldMk cId="613744772" sldId="610"/>
        </pc:sldMkLst>
        <pc:spChg chg="mod">
          <ac:chgData name="David George" userId="00d1e6794cfa9047" providerId="LiveId" clId="{75E31D9F-1FB2-487C-85C2-13B188DCED10}" dt="2023-11-02T15:40:48.679" v="463" actId="20577"/>
          <ac:spMkLst>
            <pc:docMk/>
            <pc:sldMk cId="613744772" sldId="610"/>
            <ac:spMk id="2" creationId="{00000000-0000-0000-0000-000000000000}"/>
          </ac:spMkLst>
        </pc:spChg>
        <pc:spChg chg="mod">
          <ac:chgData name="David George" userId="00d1e6794cfa9047" providerId="LiveId" clId="{75E31D9F-1FB2-487C-85C2-13B188DCED10}" dt="2023-11-02T15:40:22.125" v="448" actId="27636"/>
          <ac:spMkLst>
            <pc:docMk/>
            <pc:sldMk cId="613744772" sldId="610"/>
            <ac:spMk id="3" creationId="{00000000-0000-0000-0000-000000000000}"/>
          </ac:spMkLst>
        </pc:spChg>
      </pc:sldChg>
      <pc:sldChg chg="modSp mod">
        <pc:chgData name="David George" userId="00d1e6794cfa9047" providerId="LiveId" clId="{75E31D9F-1FB2-487C-85C2-13B188DCED10}" dt="2023-11-02T15:44:50.316" v="811" actId="20577"/>
        <pc:sldMkLst>
          <pc:docMk/>
          <pc:sldMk cId="1923856837" sldId="650"/>
        </pc:sldMkLst>
        <pc:spChg chg="mod">
          <ac:chgData name="David George" userId="00d1e6794cfa9047" providerId="LiveId" clId="{75E31D9F-1FB2-487C-85C2-13B188DCED10}" dt="2023-11-02T15:44:50.316" v="811" actId="20577"/>
          <ac:spMkLst>
            <pc:docMk/>
            <pc:sldMk cId="1923856837" sldId="650"/>
            <ac:spMk id="2" creationId="{00000000-0000-0000-0000-000000000000}"/>
          </ac:spMkLst>
        </pc:spChg>
        <pc:spChg chg="mod">
          <ac:chgData name="David George" userId="00d1e6794cfa9047" providerId="LiveId" clId="{75E31D9F-1FB2-487C-85C2-13B188DCED10}" dt="2023-11-02T15:26:02.867" v="9" actId="207"/>
          <ac:spMkLst>
            <pc:docMk/>
            <pc:sldMk cId="1923856837" sldId="650"/>
            <ac:spMk id="5" creationId="{00000000-0000-0000-0000-000000000000}"/>
          </ac:spMkLst>
        </pc:spChg>
      </pc:sldChg>
      <pc:sldChg chg="modSp mod ord">
        <pc:chgData name="David George" userId="00d1e6794cfa9047" providerId="LiveId" clId="{75E31D9F-1FB2-487C-85C2-13B188DCED10}" dt="2023-11-02T15:44:35.215" v="787"/>
        <pc:sldMkLst>
          <pc:docMk/>
          <pc:sldMk cId="820497524" sldId="695"/>
        </pc:sldMkLst>
        <pc:spChg chg="mod">
          <ac:chgData name="David George" userId="00d1e6794cfa9047" providerId="LiveId" clId="{75E31D9F-1FB2-487C-85C2-13B188DCED10}" dt="2023-11-02T15:41:21.969" v="471" actId="20577"/>
          <ac:spMkLst>
            <pc:docMk/>
            <pc:sldMk cId="820497524" sldId="695"/>
            <ac:spMk id="2" creationId="{00000000-0000-0000-0000-000000000000}"/>
          </ac:spMkLst>
        </pc:spChg>
        <pc:spChg chg="mod">
          <ac:chgData name="David George" userId="00d1e6794cfa9047" providerId="LiveId" clId="{75E31D9F-1FB2-487C-85C2-13B188DCED10}" dt="2023-11-02T15:44:05.230" v="759" actId="20577"/>
          <ac:spMkLst>
            <pc:docMk/>
            <pc:sldMk cId="820497524" sldId="695"/>
            <ac:spMk id="3" creationId="{00000000-0000-0000-0000-000000000000}"/>
          </ac:spMkLst>
        </pc:spChg>
      </pc:sldChg>
      <pc:sldChg chg="modSp mod">
        <pc:chgData name="David George" userId="00d1e6794cfa9047" providerId="LiveId" clId="{75E31D9F-1FB2-487C-85C2-13B188DCED10}" dt="2023-11-02T15:55:08.421" v="885" actId="20577"/>
        <pc:sldMkLst>
          <pc:docMk/>
          <pc:sldMk cId="905059786" sldId="752"/>
        </pc:sldMkLst>
        <pc:spChg chg="mod">
          <ac:chgData name="David George" userId="00d1e6794cfa9047" providerId="LiveId" clId="{75E31D9F-1FB2-487C-85C2-13B188DCED10}" dt="2023-11-02T15:55:08.421" v="885" actId="20577"/>
          <ac:spMkLst>
            <pc:docMk/>
            <pc:sldMk cId="905059786" sldId="752"/>
            <ac:spMk id="2" creationId="{00000000-0000-0000-0000-000000000000}"/>
          </ac:spMkLst>
        </pc:spChg>
        <pc:spChg chg="mod">
          <ac:chgData name="David George" userId="00d1e6794cfa9047" providerId="LiveId" clId="{75E31D9F-1FB2-487C-85C2-13B188DCED10}" dt="2023-11-02T15:26:17.838" v="11" actId="207"/>
          <ac:spMkLst>
            <pc:docMk/>
            <pc:sldMk cId="905059786" sldId="752"/>
            <ac:spMk id="5" creationId="{00000000-0000-0000-0000-000000000000}"/>
          </ac:spMkLst>
        </pc:spChg>
      </pc:sldChg>
      <pc:sldChg chg="del">
        <pc:chgData name="David George" userId="00d1e6794cfa9047" providerId="LiveId" clId="{75E31D9F-1FB2-487C-85C2-13B188DCED10}" dt="2023-11-02T15:58:20.152" v="1116" actId="47"/>
        <pc:sldMkLst>
          <pc:docMk/>
          <pc:sldMk cId="1070578384" sldId="753"/>
        </pc:sldMkLst>
      </pc:sldChg>
      <pc:sldChg chg="del">
        <pc:chgData name="David George" userId="00d1e6794cfa9047" providerId="LiveId" clId="{75E31D9F-1FB2-487C-85C2-13B188DCED10}" dt="2023-11-02T15:58:20.781" v="1117" actId="47"/>
        <pc:sldMkLst>
          <pc:docMk/>
          <pc:sldMk cId="324302868" sldId="754"/>
        </pc:sldMkLst>
      </pc:sldChg>
      <pc:sldChg chg="del">
        <pc:chgData name="David George" userId="00d1e6794cfa9047" providerId="LiveId" clId="{75E31D9F-1FB2-487C-85C2-13B188DCED10}" dt="2023-11-02T15:58:21.472" v="1118" actId="47"/>
        <pc:sldMkLst>
          <pc:docMk/>
          <pc:sldMk cId="4067855765" sldId="755"/>
        </pc:sldMkLst>
      </pc:sldChg>
      <pc:sldChg chg="del">
        <pc:chgData name="David George" userId="00d1e6794cfa9047" providerId="LiveId" clId="{75E31D9F-1FB2-487C-85C2-13B188DCED10}" dt="2023-11-02T15:58:22.258" v="1119" actId="47"/>
        <pc:sldMkLst>
          <pc:docMk/>
          <pc:sldMk cId="2220648684" sldId="756"/>
        </pc:sldMkLst>
      </pc:sldChg>
      <pc:sldChg chg="del">
        <pc:chgData name="David George" userId="00d1e6794cfa9047" providerId="LiveId" clId="{75E31D9F-1FB2-487C-85C2-13B188DCED10}" dt="2023-11-02T15:46:40.825" v="812" actId="47"/>
        <pc:sldMkLst>
          <pc:docMk/>
          <pc:sldMk cId="180522823" sldId="758"/>
        </pc:sldMkLst>
      </pc:sldChg>
      <pc:sldChg chg="modSp mod">
        <pc:chgData name="David George" userId="00d1e6794cfa9047" providerId="LiveId" clId="{75E31D9F-1FB2-487C-85C2-13B188DCED10}" dt="2023-11-02T15:47:38.154" v="846" actId="20577"/>
        <pc:sldMkLst>
          <pc:docMk/>
          <pc:sldMk cId="2906360299" sldId="759"/>
        </pc:sldMkLst>
        <pc:spChg chg="mod">
          <ac:chgData name="David George" userId="00d1e6794cfa9047" providerId="LiveId" clId="{75E31D9F-1FB2-487C-85C2-13B188DCED10}" dt="2023-11-02T15:47:38.154" v="846" actId="20577"/>
          <ac:spMkLst>
            <pc:docMk/>
            <pc:sldMk cId="2906360299" sldId="759"/>
            <ac:spMk id="3" creationId="{C78808A4-1B86-9362-BBC9-7A0282353B73}"/>
          </ac:spMkLst>
        </pc:spChg>
      </pc:sldChg>
      <pc:sldChg chg="del">
        <pc:chgData name="David George" userId="00d1e6794cfa9047" providerId="LiveId" clId="{75E31D9F-1FB2-487C-85C2-13B188DCED10}" dt="2023-11-02T15:47:51.810" v="848" actId="47"/>
        <pc:sldMkLst>
          <pc:docMk/>
          <pc:sldMk cId="2641345406" sldId="760"/>
        </pc:sldMkLst>
      </pc:sldChg>
      <pc:sldChg chg="del">
        <pc:chgData name="David George" userId="00d1e6794cfa9047" providerId="LiveId" clId="{75E31D9F-1FB2-487C-85C2-13B188DCED10}" dt="2023-11-02T15:47:50.899" v="847" actId="47"/>
        <pc:sldMkLst>
          <pc:docMk/>
          <pc:sldMk cId="2778059514" sldId="761"/>
        </pc:sldMkLst>
      </pc:sldChg>
      <pc:sldChg chg="del">
        <pc:chgData name="David George" userId="00d1e6794cfa9047" providerId="LiveId" clId="{75E31D9F-1FB2-487C-85C2-13B188DCED10}" dt="2023-11-02T15:46:41.893" v="813" actId="47"/>
        <pc:sldMkLst>
          <pc:docMk/>
          <pc:sldMk cId="1895661549" sldId="762"/>
        </pc:sldMkLst>
      </pc:sldChg>
      <pc:sldChg chg="del">
        <pc:chgData name="David George" userId="00d1e6794cfa9047" providerId="LiveId" clId="{75E31D9F-1FB2-487C-85C2-13B188DCED10}" dt="2023-11-02T15:46:42.356" v="814" actId="47"/>
        <pc:sldMkLst>
          <pc:docMk/>
          <pc:sldMk cId="23528310" sldId="763"/>
        </pc:sldMkLst>
      </pc:sldChg>
      <pc:sldChg chg="modSp new mod">
        <pc:chgData name="David George" userId="00d1e6794cfa9047" providerId="LiveId" clId="{75E31D9F-1FB2-487C-85C2-13B188DCED10}" dt="2023-11-02T15:40:39.722" v="461" actId="20577"/>
        <pc:sldMkLst>
          <pc:docMk/>
          <pc:sldMk cId="1174068238" sldId="764"/>
        </pc:sldMkLst>
        <pc:spChg chg="mod">
          <ac:chgData name="David George" userId="00d1e6794cfa9047" providerId="LiveId" clId="{75E31D9F-1FB2-487C-85C2-13B188DCED10}" dt="2023-11-02T15:40:39.722" v="461" actId="20577"/>
          <ac:spMkLst>
            <pc:docMk/>
            <pc:sldMk cId="1174068238" sldId="764"/>
            <ac:spMk id="2" creationId="{D4F59FDA-B102-4C1E-BB83-F286E4F7F787}"/>
          </ac:spMkLst>
        </pc:spChg>
        <pc:spChg chg="mod">
          <ac:chgData name="David George" userId="00d1e6794cfa9047" providerId="LiveId" clId="{75E31D9F-1FB2-487C-85C2-13B188DCED10}" dt="2023-11-02T15:40:32.799" v="451" actId="5793"/>
          <ac:spMkLst>
            <pc:docMk/>
            <pc:sldMk cId="1174068238" sldId="764"/>
            <ac:spMk id="3" creationId="{E67F4D74-193D-E1BD-9A63-6B81208D8E4E}"/>
          </ac:spMkLst>
        </pc:spChg>
      </pc:sldChg>
      <pc:sldChg chg="modSp add mod">
        <pc:chgData name="David George" userId="00d1e6794cfa9047" providerId="LiveId" clId="{75E31D9F-1FB2-487C-85C2-13B188DCED10}" dt="2023-11-02T15:58:13.651" v="1115" actId="20577"/>
        <pc:sldMkLst>
          <pc:docMk/>
          <pc:sldMk cId="2748405242" sldId="765"/>
        </pc:sldMkLst>
        <pc:spChg chg="mod">
          <ac:chgData name="David George" userId="00d1e6794cfa9047" providerId="LiveId" clId="{75E31D9F-1FB2-487C-85C2-13B188DCED10}" dt="2023-11-02T15:55:01.239" v="883" actId="20577"/>
          <ac:spMkLst>
            <pc:docMk/>
            <pc:sldMk cId="2748405242" sldId="765"/>
            <ac:spMk id="2" creationId="{00000000-0000-0000-0000-000000000000}"/>
          </ac:spMkLst>
        </pc:spChg>
        <pc:spChg chg="mod">
          <ac:chgData name="David George" userId="00d1e6794cfa9047" providerId="LiveId" clId="{75E31D9F-1FB2-487C-85C2-13B188DCED10}" dt="2023-11-02T15:58:13.651" v="1115" actId="20577"/>
          <ac:spMkLst>
            <pc:docMk/>
            <pc:sldMk cId="2748405242" sldId="765"/>
            <ac:spMk id="3" creationId="{00000000-0000-0000-0000-000000000000}"/>
          </ac:spMkLst>
        </pc:spChg>
      </pc:sldChg>
      <pc:sldChg chg="modSp new mod">
        <pc:chgData name="David George" userId="00d1e6794cfa9047" providerId="LiveId" clId="{75E31D9F-1FB2-487C-85C2-13B188DCED10}" dt="2023-11-02T17:40:02.768" v="4246" actId="20577"/>
        <pc:sldMkLst>
          <pc:docMk/>
          <pc:sldMk cId="1780787196" sldId="766"/>
        </pc:sldMkLst>
        <pc:spChg chg="mod">
          <ac:chgData name="David George" userId="00d1e6794cfa9047" providerId="LiveId" clId="{75E31D9F-1FB2-487C-85C2-13B188DCED10}" dt="2023-11-02T16:09:51.641" v="1372" actId="20577"/>
          <ac:spMkLst>
            <pc:docMk/>
            <pc:sldMk cId="1780787196" sldId="766"/>
            <ac:spMk id="2" creationId="{6B1A12E0-B82B-4B63-09D1-1FB0C6B03E7A}"/>
          </ac:spMkLst>
        </pc:spChg>
        <pc:spChg chg="mod">
          <ac:chgData name="David George" userId="00d1e6794cfa9047" providerId="LiveId" clId="{75E31D9F-1FB2-487C-85C2-13B188DCED10}" dt="2023-11-02T17:40:02.768" v="4246" actId="20577"/>
          <ac:spMkLst>
            <pc:docMk/>
            <pc:sldMk cId="1780787196" sldId="766"/>
            <ac:spMk id="3" creationId="{89C2442A-0A56-12A0-3E29-A19B728A2939}"/>
          </ac:spMkLst>
        </pc:spChg>
      </pc:sldChg>
      <pc:sldChg chg="modSp new mod">
        <pc:chgData name="David George" userId="00d1e6794cfa9047" providerId="LiveId" clId="{75E31D9F-1FB2-487C-85C2-13B188DCED10}" dt="2023-11-02T16:18:08.543" v="1736" actId="20577"/>
        <pc:sldMkLst>
          <pc:docMk/>
          <pc:sldMk cId="3541975797" sldId="767"/>
        </pc:sldMkLst>
        <pc:spChg chg="mod">
          <ac:chgData name="David George" userId="00d1e6794cfa9047" providerId="LiveId" clId="{75E31D9F-1FB2-487C-85C2-13B188DCED10}" dt="2023-11-02T16:13:31.703" v="1453" actId="20577"/>
          <ac:spMkLst>
            <pc:docMk/>
            <pc:sldMk cId="3541975797" sldId="767"/>
            <ac:spMk id="2" creationId="{14708FA5-CDF7-5022-3DBB-E22A803AC1C7}"/>
          </ac:spMkLst>
        </pc:spChg>
        <pc:spChg chg="mod">
          <ac:chgData name="David George" userId="00d1e6794cfa9047" providerId="LiveId" clId="{75E31D9F-1FB2-487C-85C2-13B188DCED10}" dt="2023-11-02T16:18:08.543" v="1736" actId="20577"/>
          <ac:spMkLst>
            <pc:docMk/>
            <pc:sldMk cId="3541975797" sldId="767"/>
            <ac:spMk id="3" creationId="{62902F14-3D95-A384-C626-4BE83919986A}"/>
          </ac:spMkLst>
        </pc:spChg>
      </pc:sldChg>
      <pc:sldChg chg="modSp new mod">
        <pc:chgData name="David George" userId="00d1e6794cfa9047" providerId="LiveId" clId="{75E31D9F-1FB2-487C-85C2-13B188DCED10}" dt="2023-11-02T17:43:13.780" v="4313"/>
        <pc:sldMkLst>
          <pc:docMk/>
          <pc:sldMk cId="3083058122" sldId="768"/>
        </pc:sldMkLst>
        <pc:spChg chg="mod">
          <ac:chgData name="David George" userId="00d1e6794cfa9047" providerId="LiveId" clId="{75E31D9F-1FB2-487C-85C2-13B188DCED10}" dt="2023-11-02T16:18:18.939" v="1750" actId="20577"/>
          <ac:spMkLst>
            <pc:docMk/>
            <pc:sldMk cId="3083058122" sldId="768"/>
            <ac:spMk id="2" creationId="{5EC779AD-982F-1EF4-0839-2013A6014C13}"/>
          </ac:spMkLst>
        </pc:spChg>
        <pc:spChg chg="mod">
          <ac:chgData name="David George" userId="00d1e6794cfa9047" providerId="LiveId" clId="{75E31D9F-1FB2-487C-85C2-13B188DCED10}" dt="2023-11-02T17:43:13.780" v="4313"/>
          <ac:spMkLst>
            <pc:docMk/>
            <pc:sldMk cId="3083058122" sldId="768"/>
            <ac:spMk id="3" creationId="{720D3B16-23D3-2197-9C0A-3D6207CD4817}"/>
          </ac:spMkLst>
        </pc:spChg>
      </pc:sldChg>
      <pc:sldChg chg="modSp new mod">
        <pc:chgData name="David George" userId="00d1e6794cfa9047" providerId="LiveId" clId="{75E31D9F-1FB2-487C-85C2-13B188DCED10}" dt="2023-11-02T16:47:40.120" v="2618" actId="20577"/>
        <pc:sldMkLst>
          <pc:docMk/>
          <pc:sldMk cId="3103867269" sldId="769"/>
        </pc:sldMkLst>
        <pc:spChg chg="mod">
          <ac:chgData name="David George" userId="00d1e6794cfa9047" providerId="LiveId" clId="{75E31D9F-1FB2-487C-85C2-13B188DCED10}" dt="2023-11-02T16:35:42.775" v="2139" actId="20577"/>
          <ac:spMkLst>
            <pc:docMk/>
            <pc:sldMk cId="3103867269" sldId="769"/>
            <ac:spMk id="2" creationId="{0EB18AA8-F767-083D-47B0-5E13AA6B5F3F}"/>
          </ac:spMkLst>
        </pc:spChg>
        <pc:spChg chg="mod">
          <ac:chgData name="David George" userId="00d1e6794cfa9047" providerId="LiveId" clId="{75E31D9F-1FB2-487C-85C2-13B188DCED10}" dt="2023-11-02T16:47:40.120" v="2618" actId="20577"/>
          <ac:spMkLst>
            <pc:docMk/>
            <pc:sldMk cId="3103867269" sldId="769"/>
            <ac:spMk id="3" creationId="{05C66AA3-0E7B-5FA6-4E7A-2E57E0156A76}"/>
          </ac:spMkLst>
        </pc:spChg>
      </pc:sldChg>
      <pc:sldChg chg="modSp new mod">
        <pc:chgData name="David George" userId="00d1e6794cfa9047" providerId="LiveId" clId="{75E31D9F-1FB2-487C-85C2-13B188DCED10}" dt="2023-11-02T16:50:07.846" v="2643" actId="20577"/>
        <pc:sldMkLst>
          <pc:docMk/>
          <pc:sldMk cId="1166737759" sldId="770"/>
        </pc:sldMkLst>
        <pc:spChg chg="mod">
          <ac:chgData name="David George" userId="00d1e6794cfa9047" providerId="LiveId" clId="{75E31D9F-1FB2-487C-85C2-13B188DCED10}" dt="2023-11-02T16:35:51.432" v="2153" actId="20577"/>
          <ac:spMkLst>
            <pc:docMk/>
            <pc:sldMk cId="1166737759" sldId="770"/>
            <ac:spMk id="2" creationId="{964506C7-0DE8-DEC6-FE58-EAD13A18A037}"/>
          </ac:spMkLst>
        </pc:spChg>
        <pc:spChg chg="mod">
          <ac:chgData name="David George" userId="00d1e6794cfa9047" providerId="LiveId" clId="{75E31D9F-1FB2-487C-85C2-13B188DCED10}" dt="2023-11-02T16:50:07.846" v="2643" actId="20577"/>
          <ac:spMkLst>
            <pc:docMk/>
            <pc:sldMk cId="1166737759" sldId="770"/>
            <ac:spMk id="3" creationId="{3C04D1E4-9EB0-784C-C423-17C4310A3E54}"/>
          </ac:spMkLst>
        </pc:spChg>
      </pc:sldChg>
      <pc:sldChg chg="modSp new mod">
        <pc:chgData name="David George" userId="00d1e6794cfa9047" providerId="LiveId" clId="{75E31D9F-1FB2-487C-85C2-13B188DCED10}" dt="2023-11-02T17:43:53.534" v="4338" actId="20577"/>
        <pc:sldMkLst>
          <pc:docMk/>
          <pc:sldMk cId="3972561553" sldId="771"/>
        </pc:sldMkLst>
        <pc:spChg chg="mod">
          <ac:chgData name="David George" userId="00d1e6794cfa9047" providerId="LiveId" clId="{75E31D9F-1FB2-487C-85C2-13B188DCED10}" dt="2023-11-02T16:36:04.067" v="2159" actId="20577"/>
          <ac:spMkLst>
            <pc:docMk/>
            <pc:sldMk cId="3972561553" sldId="771"/>
            <ac:spMk id="2" creationId="{2C2AD5A4-1DA8-7FBB-8B21-17AAAB088FAB}"/>
          </ac:spMkLst>
        </pc:spChg>
        <pc:spChg chg="mod">
          <ac:chgData name="David George" userId="00d1e6794cfa9047" providerId="LiveId" clId="{75E31D9F-1FB2-487C-85C2-13B188DCED10}" dt="2023-11-02T17:43:53.534" v="4338" actId="20577"/>
          <ac:spMkLst>
            <pc:docMk/>
            <pc:sldMk cId="3972561553" sldId="771"/>
            <ac:spMk id="3" creationId="{11038C44-D16F-CEA8-A198-B3E2FF8260C8}"/>
          </ac:spMkLst>
        </pc:spChg>
      </pc:sldChg>
      <pc:sldChg chg="modSp new mod">
        <pc:chgData name="David George" userId="00d1e6794cfa9047" providerId="LiveId" clId="{75E31D9F-1FB2-487C-85C2-13B188DCED10}" dt="2023-11-02T17:44:25.539" v="4366" actId="20577"/>
        <pc:sldMkLst>
          <pc:docMk/>
          <pc:sldMk cId="3729892510" sldId="772"/>
        </pc:sldMkLst>
        <pc:spChg chg="mod">
          <ac:chgData name="David George" userId="00d1e6794cfa9047" providerId="LiveId" clId="{75E31D9F-1FB2-487C-85C2-13B188DCED10}" dt="2023-11-02T16:36:08.260" v="2166" actId="20577"/>
          <ac:spMkLst>
            <pc:docMk/>
            <pc:sldMk cId="3729892510" sldId="772"/>
            <ac:spMk id="2" creationId="{095B0204-ED07-DD91-BAAD-A64914F91FCD}"/>
          </ac:spMkLst>
        </pc:spChg>
        <pc:spChg chg="mod">
          <ac:chgData name="David George" userId="00d1e6794cfa9047" providerId="LiveId" clId="{75E31D9F-1FB2-487C-85C2-13B188DCED10}" dt="2023-11-02T17:44:25.539" v="4366" actId="20577"/>
          <ac:spMkLst>
            <pc:docMk/>
            <pc:sldMk cId="3729892510" sldId="772"/>
            <ac:spMk id="3" creationId="{7E4DC5FD-4BAF-F3D1-18E8-6CD884097280}"/>
          </ac:spMkLst>
        </pc:spChg>
      </pc:sldChg>
      <pc:sldChg chg="modSp new mod">
        <pc:chgData name="David George" userId="00d1e6794cfa9047" providerId="LiveId" clId="{75E31D9F-1FB2-487C-85C2-13B188DCED10}" dt="2023-11-02T17:01:47.040" v="3021" actId="114"/>
        <pc:sldMkLst>
          <pc:docMk/>
          <pc:sldMk cId="2492664301" sldId="773"/>
        </pc:sldMkLst>
        <pc:spChg chg="mod">
          <ac:chgData name="David George" userId="00d1e6794cfa9047" providerId="LiveId" clId="{75E31D9F-1FB2-487C-85C2-13B188DCED10}" dt="2023-11-02T16:36:27.576" v="2181" actId="20577"/>
          <ac:spMkLst>
            <pc:docMk/>
            <pc:sldMk cId="2492664301" sldId="773"/>
            <ac:spMk id="2" creationId="{93A710D9-7FC6-559A-E0C3-246C474C10CD}"/>
          </ac:spMkLst>
        </pc:spChg>
        <pc:spChg chg="mod">
          <ac:chgData name="David George" userId="00d1e6794cfa9047" providerId="LiveId" clId="{75E31D9F-1FB2-487C-85C2-13B188DCED10}" dt="2023-11-02T17:01:47.040" v="3021" actId="114"/>
          <ac:spMkLst>
            <pc:docMk/>
            <pc:sldMk cId="2492664301" sldId="773"/>
            <ac:spMk id="3" creationId="{FEABA04F-C685-23C1-D849-B1BF68001B77}"/>
          </ac:spMkLst>
        </pc:spChg>
      </pc:sldChg>
      <pc:sldChg chg="modSp new mod">
        <pc:chgData name="David George" userId="00d1e6794cfa9047" providerId="LiveId" clId="{75E31D9F-1FB2-487C-85C2-13B188DCED10}" dt="2023-11-02T17:06:16.339" v="3092" actId="20577"/>
        <pc:sldMkLst>
          <pc:docMk/>
          <pc:sldMk cId="3592035693" sldId="774"/>
        </pc:sldMkLst>
        <pc:spChg chg="mod">
          <ac:chgData name="David George" userId="00d1e6794cfa9047" providerId="LiveId" clId="{75E31D9F-1FB2-487C-85C2-13B188DCED10}" dt="2023-11-02T16:36:32.893" v="2192" actId="20577"/>
          <ac:spMkLst>
            <pc:docMk/>
            <pc:sldMk cId="3592035693" sldId="774"/>
            <ac:spMk id="2" creationId="{6D3F5D91-9A74-FB5E-39D0-804BD845500F}"/>
          </ac:spMkLst>
        </pc:spChg>
        <pc:spChg chg="mod">
          <ac:chgData name="David George" userId="00d1e6794cfa9047" providerId="LiveId" clId="{75E31D9F-1FB2-487C-85C2-13B188DCED10}" dt="2023-11-02T17:06:16.339" v="3092" actId="20577"/>
          <ac:spMkLst>
            <pc:docMk/>
            <pc:sldMk cId="3592035693" sldId="774"/>
            <ac:spMk id="3" creationId="{FA2E0E97-2B0B-F055-4435-38351A0F7EFE}"/>
          </ac:spMkLst>
        </pc:spChg>
      </pc:sldChg>
      <pc:sldChg chg="modSp new mod">
        <pc:chgData name="David George" userId="00d1e6794cfa9047" providerId="LiveId" clId="{75E31D9F-1FB2-487C-85C2-13B188DCED10}" dt="2023-11-02T17:07:45.328" v="3168" actId="20577"/>
        <pc:sldMkLst>
          <pc:docMk/>
          <pc:sldMk cId="1392828762" sldId="775"/>
        </pc:sldMkLst>
        <pc:spChg chg="mod">
          <ac:chgData name="David George" userId="00d1e6794cfa9047" providerId="LiveId" clId="{75E31D9F-1FB2-487C-85C2-13B188DCED10}" dt="2023-11-02T16:36:57.175" v="2207" actId="20577"/>
          <ac:spMkLst>
            <pc:docMk/>
            <pc:sldMk cId="1392828762" sldId="775"/>
            <ac:spMk id="2" creationId="{47A77360-2D89-568A-11BF-378BE933E5AC}"/>
          </ac:spMkLst>
        </pc:spChg>
        <pc:spChg chg="mod">
          <ac:chgData name="David George" userId="00d1e6794cfa9047" providerId="LiveId" clId="{75E31D9F-1FB2-487C-85C2-13B188DCED10}" dt="2023-11-02T17:07:45.328" v="3168" actId="20577"/>
          <ac:spMkLst>
            <pc:docMk/>
            <pc:sldMk cId="1392828762" sldId="775"/>
            <ac:spMk id="3" creationId="{CAAA7779-B89A-201B-25A1-7F7CE468BD2C}"/>
          </ac:spMkLst>
        </pc:spChg>
      </pc:sldChg>
      <pc:sldChg chg="modSp new mod">
        <pc:chgData name="David George" userId="00d1e6794cfa9047" providerId="LiveId" clId="{75E31D9F-1FB2-487C-85C2-13B188DCED10}" dt="2023-11-02T17:45:52.489" v="4436" actId="20577"/>
        <pc:sldMkLst>
          <pc:docMk/>
          <pc:sldMk cId="3100949855" sldId="776"/>
        </pc:sldMkLst>
        <pc:spChg chg="mod">
          <ac:chgData name="David George" userId="00d1e6794cfa9047" providerId="LiveId" clId="{75E31D9F-1FB2-487C-85C2-13B188DCED10}" dt="2023-11-02T16:37:10.291" v="2246" actId="20577"/>
          <ac:spMkLst>
            <pc:docMk/>
            <pc:sldMk cId="3100949855" sldId="776"/>
            <ac:spMk id="2" creationId="{9871D344-24AD-EB5B-3547-DDE7C92E4459}"/>
          </ac:spMkLst>
        </pc:spChg>
        <pc:spChg chg="mod">
          <ac:chgData name="David George" userId="00d1e6794cfa9047" providerId="LiveId" clId="{75E31D9F-1FB2-487C-85C2-13B188DCED10}" dt="2023-11-02T17:45:52.489" v="4436" actId="20577"/>
          <ac:spMkLst>
            <pc:docMk/>
            <pc:sldMk cId="3100949855" sldId="776"/>
            <ac:spMk id="3" creationId="{92926957-CD34-7E62-39FD-717E358FED24}"/>
          </ac:spMkLst>
        </pc:spChg>
      </pc:sldChg>
      <pc:sldChg chg="modSp new mod ord">
        <pc:chgData name="David George" userId="00d1e6794cfa9047" providerId="LiveId" clId="{75E31D9F-1FB2-487C-85C2-13B188DCED10}" dt="2023-11-02T17:22:00.272" v="3502" actId="20577"/>
        <pc:sldMkLst>
          <pc:docMk/>
          <pc:sldMk cId="4134882230" sldId="777"/>
        </pc:sldMkLst>
        <pc:spChg chg="mod">
          <ac:chgData name="David George" userId="00d1e6794cfa9047" providerId="LiveId" clId="{75E31D9F-1FB2-487C-85C2-13B188DCED10}" dt="2023-11-02T16:37:37.126" v="2266" actId="20577"/>
          <ac:spMkLst>
            <pc:docMk/>
            <pc:sldMk cId="4134882230" sldId="777"/>
            <ac:spMk id="2" creationId="{B5F0E78F-F81A-8938-A367-5573A66BF36F}"/>
          </ac:spMkLst>
        </pc:spChg>
        <pc:spChg chg="mod">
          <ac:chgData name="David George" userId="00d1e6794cfa9047" providerId="LiveId" clId="{75E31D9F-1FB2-487C-85C2-13B188DCED10}" dt="2023-11-02T17:22:00.272" v="3502" actId="20577"/>
          <ac:spMkLst>
            <pc:docMk/>
            <pc:sldMk cId="4134882230" sldId="777"/>
            <ac:spMk id="3" creationId="{ED4EE609-1287-1EA7-7413-CC85A5C05A2C}"/>
          </ac:spMkLst>
        </pc:spChg>
      </pc:sldChg>
      <pc:sldChg chg="modSp new mod">
        <pc:chgData name="David George" userId="00d1e6794cfa9047" providerId="LiveId" clId="{75E31D9F-1FB2-487C-85C2-13B188DCED10}" dt="2023-11-02T17:23:12.140" v="3587" actId="20577"/>
        <pc:sldMkLst>
          <pc:docMk/>
          <pc:sldMk cId="543583907" sldId="778"/>
        </pc:sldMkLst>
        <pc:spChg chg="mod">
          <ac:chgData name="David George" userId="00d1e6794cfa9047" providerId="LiveId" clId="{75E31D9F-1FB2-487C-85C2-13B188DCED10}" dt="2023-11-02T16:38:59.705" v="2374" actId="20577"/>
          <ac:spMkLst>
            <pc:docMk/>
            <pc:sldMk cId="543583907" sldId="778"/>
            <ac:spMk id="2" creationId="{58CF1652-937C-D5F2-86A6-EA3FA3089059}"/>
          </ac:spMkLst>
        </pc:spChg>
        <pc:spChg chg="mod">
          <ac:chgData name="David George" userId="00d1e6794cfa9047" providerId="LiveId" clId="{75E31D9F-1FB2-487C-85C2-13B188DCED10}" dt="2023-11-02T17:23:12.140" v="3587" actId="20577"/>
          <ac:spMkLst>
            <pc:docMk/>
            <pc:sldMk cId="543583907" sldId="778"/>
            <ac:spMk id="3" creationId="{EE42260E-553F-2870-6A87-C5036C31DCBC}"/>
          </ac:spMkLst>
        </pc:spChg>
      </pc:sldChg>
      <pc:sldChg chg="modSp new mod">
        <pc:chgData name="David George" userId="00d1e6794cfa9047" providerId="LiveId" clId="{75E31D9F-1FB2-487C-85C2-13B188DCED10}" dt="2023-11-02T17:31:52.765" v="3855" actId="20577"/>
        <pc:sldMkLst>
          <pc:docMk/>
          <pc:sldMk cId="1975429605" sldId="779"/>
        </pc:sldMkLst>
        <pc:spChg chg="mod">
          <ac:chgData name="David George" userId="00d1e6794cfa9047" providerId="LiveId" clId="{75E31D9F-1FB2-487C-85C2-13B188DCED10}" dt="2023-11-02T16:39:06.153" v="2388" actId="20577"/>
          <ac:spMkLst>
            <pc:docMk/>
            <pc:sldMk cId="1975429605" sldId="779"/>
            <ac:spMk id="2" creationId="{C41BD4DC-CF43-9FEE-5284-36238279A2E0}"/>
          </ac:spMkLst>
        </pc:spChg>
        <pc:spChg chg="mod">
          <ac:chgData name="David George" userId="00d1e6794cfa9047" providerId="LiveId" clId="{75E31D9F-1FB2-487C-85C2-13B188DCED10}" dt="2023-11-02T17:31:52.765" v="3855" actId="20577"/>
          <ac:spMkLst>
            <pc:docMk/>
            <pc:sldMk cId="1975429605" sldId="779"/>
            <ac:spMk id="3" creationId="{B2F39407-E464-3A8C-0313-040F2C9CF986}"/>
          </ac:spMkLst>
        </pc:spChg>
      </pc:sldChg>
      <pc:sldChg chg="modSp new mod">
        <pc:chgData name="David George" userId="00d1e6794cfa9047" providerId="LiveId" clId="{75E31D9F-1FB2-487C-85C2-13B188DCED10}" dt="2023-11-02T17:32:19.895" v="3898" actId="20577"/>
        <pc:sldMkLst>
          <pc:docMk/>
          <pc:sldMk cId="1881499623" sldId="780"/>
        </pc:sldMkLst>
        <pc:spChg chg="mod">
          <ac:chgData name="David George" userId="00d1e6794cfa9047" providerId="LiveId" clId="{75E31D9F-1FB2-487C-85C2-13B188DCED10}" dt="2023-11-02T16:39:15.744" v="2405" actId="20577"/>
          <ac:spMkLst>
            <pc:docMk/>
            <pc:sldMk cId="1881499623" sldId="780"/>
            <ac:spMk id="2" creationId="{5BA272BD-C214-E932-6612-222D460CE30B}"/>
          </ac:spMkLst>
        </pc:spChg>
        <pc:spChg chg="mod">
          <ac:chgData name="David George" userId="00d1e6794cfa9047" providerId="LiveId" clId="{75E31D9F-1FB2-487C-85C2-13B188DCED10}" dt="2023-11-02T17:32:19.895" v="3898" actId="20577"/>
          <ac:spMkLst>
            <pc:docMk/>
            <pc:sldMk cId="1881499623" sldId="780"/>
            <ac:spMk id="3" creationId="{2EA604AA-2EE9-8A17-1A97-7362582EA54D}"/>
          </ac:spMkLst>
        </pc:spChg>
      </pc:sldChg>
      <pc:sldChg chg="modSp new mod">
        <pc:chgData name="David George" userId="00d1e6794cfa9047" providerId="LiveId" clId="{75E31D9F-1FB2-487C-85C2-13B188DCED10}" dt="2023-11-02T17:50:04.937" v="4590" actId="20577"/>
        <pc:sldMkLst>
          <pc:docMk/>
          <pc:sldMk cId="3924378286" sldId="781"/>
        </pc:sldMkLst>
        <pc:spChg chg="mod">
          <ac:chgData name="David George" userId="00d1e6794cfa9047" providerId="LiveId" clId="{75E31D9F-1FB2-487C-85C2-13B188DCED10}" dt="2023-11-02T16:39:25.876" v="2417" actId="20577"/>
          <ac:spMkLst>
            <pc:docMk/>
            <pc:sldMk cId="3924378286" sldId="781"/>
            <ac:spMk id="2" creationId="{924E0ECD-ABE2-F3D1-44C0-4143C738AF5E}"/>
          </ac:spMkLst>
        </pc:spChg>
        <pc:spChg chg="mod">
          <ac:chgData name="David George" userId="00d1e6794cfa9047" providerId="LiveId" clId="{75E31D9F-1FB2-487C-85C2-13B188DCED10}" dt="2023-11-02T17:50:04.937" v="4590" actId="20577"/>
          <ac:spMkLst>
            <pc:docMk/>
            <pc:sldMk cId="3924378286" sldId="781"/>
            <ac:spMk id="3" creationId="{EEBBDD49-4D6F-73B7-8F54-9CF6DB23AF74}"/>
          </ac:spMkLst>
        </pc:spChg>
      </pc:sldChg>
      <pc:sldChg chg="modSp new mod">
        <pc:chgData name="David George" userId="00d1e6794cfa9047" providerId="LiveId" clId="{75E31D9F-1FB2-487C-85C2-13B188DCED10}" dt="2023-11-02T17:42:43.262" v="4311" actId="20577"/>
        <pc:sldMkLst>
          <pc:docMk/>
          <pc:sldMk cId="3525135210" sldId="782"/>
        </pc:sldMkLst>
        <pc:spChg chg="mod">
          <ac:chgData name="David George" userId="00d1e6794cfa9047" providerId="LiveId" clId="{75E31D9F-1FB2-487C-85C2-13B188DCED10}" dt="2023-11-02T17:39:29.322" v="4224" actId="20577"/>
          <ac:spMkLst>
            <pc:docMk/>
            <pc:sldMk cId="3525135210" sldId="782"/>
            <ac:spMk id="2" creationId="{12822E32-36CD-42CD-D621-5BE0B21D0CC9}"/>
          </ac:spMkLst>
        </pc:spChg>
        <pc:spChg chg="mod">
          <ac:chgData name="David George" userId="00d1e6794cfa9047" providerId="LiveId" clId="{75E31D9F-1FB2-487C-85C2-13B188DCED10}" dt="2023-11-02T17:42:43.262" v="4311" actId="20577"/>
          <ac:spMkLst>
            <pc:docMk/>
            <pc:sldMk cId="3525135210" sldId="782"/>
            <ac:spMk id="3" creationId="{24E2CCB3-21F6-032A-A0E8-2EF8BFF7FC66}"/>
          </ac:spMkLst>
        </pc:spChg>
      </pc:sldChg>
      <pc:sldChg chg="modSp new mod">
        <pc:chgData name="David George" userId="00d1e6794cfa9047" providerId="LiveId" clId="{75E31D9F-1FB2-487C-85C2-13B188DCED10}" dt="2023-11-02T17:42:57.865" v="4312"/>
        <pc:sldMkLst>
          <pc:docMk/>
          <pc:sldMk cId="1729452822" sldId="783"/>
        </pc:sldMkLst>
        <pc:spChg chg="mod">
          <ac:chgData name="David George" userId="00d1e6794cfa9047" providerId="LiveId" clId="{75E31D9F-1FB2-487C-85C2-13B188DCED10}" dt="2023-11-02T17:41:37.661" v="4284" actId="20577"/>
          <ac:spMkLst>
            <pc:docMk/>
            <pc:sldMk cId="1729452822" sldId="783"/>
            <ac:spMk id="2" creationId="{7D9840A7-3F50-4759-D7B0-65FC31F337E5}"/>
          </ac:spMkLst>
        </pc:spChg>
        <pc:spChg chg="mod">
          <ac:chgData name="David George" userId="00d1e6794cfa9047" providerId="LiveId" clId="{75E31D9F-1FB2-487C-85C2-13B188DCED10}" dt="2023-11-02T17:42:57.865" v="4312"/>
          <ac:spMkLst>
            <pc:docMk/>
            <pc:sldMk cId="1729452822" sldId="783"/>
            <ac:spMk id="3" creationId="{ECDC34D9-EB56-B679-E827-D7C3A3CCA881}"/>
          </ac:spMkLst>
        </pc:spChg>
      </pc:sldChg>
      <pc:sldMasterChg chg="modSldLayout">
        <pc:chgData name="David George" userId="00d1e6794cfa9047" providerId="LiveId" clId="{75E31D9F-1FB2-487C-85C2-13B188DCED10}" dt="2023-11-02T15:25:35.402" v="5" actId="207"/>
        <pc:sldMasterMkLst>
          <pc:docMk/>
          <pc:sldMasterMk cId="220462895" sldId="2147483672"/>
        </pc:sldMasterMkLst>
        <pc:sldLayoutChg chg="modSp mod">
          <pc:chgData name="David George" userId="00d1e6794cfa9047" providerId="LiveId" clId="{75E31D9F-1FB2-487C-85C2-13B188DCED10}" dt="2023-11-02T15:25:21.964" v="3" actId="692"/>
          <pc:sldLayoutMkLst>
            <pc:docMk/>
            <pc:sldMasterMk cId="220462895" sldId="2147483672"/>
            <pc:sldLayoutMk cId="4196184071" sldId="2147483674"/>
          </pc:sldLayoutMkLst>
          <pc:spChg chg="mod">
            <ac:chgData name="David George" userId="00d1e6794cfa9047" providerId="LiveId" clId="{75E31D9F-1FB2-487C-85C2-13B188DCED10}" dt="2023-11-02T15:25:21.964" v="3" actId="692"/>
            <ac:spMkLst>
              <pc:docMk/>
              <pc:sldMasterMk cId="220462895" sldId="2147483672"/>
              <pc:sldLayoutMk cId="4196184071" sldId="2147483674"/>
              <ac:spMk id="7" creationId="{00000000-0000-0000-0000-000000000000}"/>
            </ac:spMkLst>
          </pc:spChg>
          <pc:spChg chg="mod">
            <ac:chgData name="David George" userId="00d1e6794cfa9047" providerId="LiveId" clId="{75E31D9F-1FB2-487C-85C2-13B188DCED10}" dt="2023-11-02T15:25:17.682" v="2" actId="692"/>
            <ac:spMkLst>
              <pc:docMk/>
              <pc:sldMasterMk cId="220462895" sldId="2147483672"/>
              <pc:sldLayoutMk cId="4196184071" sldId="2147483674"/>
              <ac:spMk id="8" creationId="{00000000-0000-0000-0000-000000000000}"/>
            </ac:spMkLst>
          </pc:spChg>
        </pc:sldLayoutChg>
        <pc:sldLayoutChg chg="modSp mod">
          <pc:chgData name="David George" userId="00d1e6794cfa9047" providerId="LiveId" clId="{75E31D9F-1FB2-487C-85C2-13B188DCED10}" dt="2023-11-02T15:25:35.402" v="5" actId="207"/>
          <pc:sldLayoutMkLst>
            <pc:docMk/>
            <pc:sldMasterMk cId="220462895" sldId="2147483672"/>
            <pc:sldLayoutMk cId="4287714956" sldId="2147483675"/>
          </pc:sldLayoutMkLst>
          <pc:spChg chg="mod">
            <ac:chgData name="David George" userId="00d1e6794cfa9047" providerId="LiveId" clId="{75E31D9F-1FB2-487C-85C2-13B188DCED10}" dt="2023-11-02T15:25:35.402" v="5" actId="207"/>
            <ac:spMkLst>
              <pc:docMk/>
              <pc:sldMasterMk cId="220462895" sldId="2147483672"/>
              <pc:sldLayoutMk cId="4287714956" sldId="2147483675"/>
              <ac:spMk id="7"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70861" cy="435848"/>
          </a:xfrm>
          <a:prstGeom prst="rect">
            <a:avLst/>
          </a:prstGeom>
        </p:spPr>
        <p:txBody>
          <a:bodyPr vert="horz" lIns="93940" tIns="46969" rIns="93940" bIns="46969" rtlCol="0"/>
          <a:lstStyle>
            <a:lvl1pPr algn="l">
              <a:defRPr sz="1200"/>
            </a:lvl1pPr>
          </a:lstStyle>
          <a:p>
            <a:endParaRPr lang="en-US"/>
          </a:p>
        </p:txBody>
      </p:sp>
      <p:sp>
        <p:nvSpPr>
          <p:cNvPr id="3" name="Date Placeholder 2"/>
          <p:cNvSpPr>
            <a:spLocks noGrp="1"/>
          </p:cNvSpPr>
          <p:nvPr>
            <p:ph type="dt" sz="quarter" idx="1"/>
          </p:nvPr>
        </p:nvSpPr>
        <p:spPr>
          <a:xfrm>
            <a:off x="4014112" y="0"/>
            <a:ext cx="3070861" cy="435848"/>
          </a:xfrm>
          <a:prstGeom prst="rect">
            <a:avLst/>
          </a:prstGeom>
        </p:spPr>
        <p:txBody>
          <a:bodyPr vert="horz" lIns="93940" tIns="46969" rIns="93940" bIns="46969" rtlCol="0"/>
          <a:lstStyle>
            <a:lvl1pPr algn="r">
              <a:defRPr sz="1200"/>
            </a:lvl1pPr>
          </a:lstStyle>
          <a:p>
            <a:fld id="{F4C0FD34-0CA9-4A22-86BE-A4C94BDAE551}" type="datetimeFigureOut">
              <a:rPr lang="en-US" smtClean="0"/>
              <a:t>11/2/2023</a:t>
            </a:fld>
            <a:endParaRPr lang="en-US"/>
          </a:p>
        </p:txBody>
      </p:sp>
      <p:sp>
        <p:nvSpPr>
          <p:cNvPr id="4" name="Footer Placeholder 3"/>
          <p:cNvSpPr>
            <a:spLocks noGrp="1"/>
          </p:cNvSpPr>
          <p:nvPr>
            <p:ph type="ftr" sz="quarter" idx="2"/>
          </p:nvPr>
        </p:nvSpPr>
        <p:spPr>
          <a:xfrm>
            <a:off x="9" y="8250963"/>
            <a:ext cx="3070861" cy="435847"/>
          </a:xfrm>
          <a:prstGeom prst="rect">
            <a:avLst/>
          </a:prstGeom>
        </p:spPr>
        <p:txBody>
          <a:bodyPr vert="horz" lIns="93940" tIns="46969" rIns="93940" bIns="46969" rtlCol="0" anchor="b"/>
          <a:lstStyle>
            <a:lvl1pPr algn="l">
              <a:defRPr sz="1200"/>
            </a:lvl1pPr>
          </a:lstStyle>
          <a:p>
            <a:endParaRPr lang="en-US"/>
          </a:p>
        </p:txBody>
      </p:sp>
      <p:sp>
        <p:nvSpPr>
          <p:cNvPr id="5" name="Slide Number Placeholder 4"/>
          <p:cNvSpPr>
            <a:spLocks noGrp="1"/>
          </p:cNvSpPr>
          <p:nvPr>
            <p:ph type="sldNum" sz="quarter" idx="3"/>
          </p:nvPr>
        </p:nvSpPr>
        <p:spPr>
          <a:xfrm>
            <a:off x="4014112" y="8250963"/>
            <a:ext cx="3070861" cy="435847"/>
          </a:xfrm>
          <a:prstGeom prst="rect">
            <a:avLst/>
          </a:prstGeom>
        </p:spPr>
        <p:txBody>
          <a:bodyPr vert="horz" lIns="93940" tIns="46969" rIns="93940" bIns="46969" rtlCol="0" anchor="b"/>
          <a:lstStyle>
            <a:lvl1pPr algn="r">
              <a:defRPr sz="1200"/>
            </a:lvl1pPr>
          </a:lstStyle>
          <a:p>
            <a:fld id="{740D32BD-7919-4973-8DAC-E90E61B373F1}" type="slidenum">
              <a:rPr lang="en-US" smtClean="0"/>
              <a:t>‹#›</a:t>
            </a:fld>
            <a:endParaRPr lang="en-US"/>
          </a:p>
        </p:txBody>
      </p:sp>
    </p:spTree>
    <p:extLst>
      <p:ext uri="{BB962C8B-B14F-4D97-AF65-F5344CB8AC3E}">
        <p14:creationId xmlns:p14="http://schemas.microsoft.com/office/powerpoint/2010/main" val="2890026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71178" cy="435665"/>
          </a:xfrm>
          <a:prstGeom prst="rect">
            <a:avLst/>
          </a:prstGeom>
        </p:spPr>
        <p:txBody>
          <a:bodyPr vert="horz" lIns="91407" tIns="45703" rIns="91407" bIns="45703" rtlCol="0"/>
          <a:lstStyle>
            <a:lvl1pPr algn="l">
              <a:defRPr sz="1200"/>
            </a:lvl1pPr>
          </a:lstStyle>
          <a:p>
            <a:endParaRPr lang="en-US"/>
          </a:p>
        </p:txBody>
      </p:sp>
      <p:sp>
        <p:nvSpPr>
          <p:cNvPr id="3" name="Date Placeholder 2"/>
          <p:cNvSpPr>
            <a:spLocks noGrp="1"/>
          </p:cNvSpPr>
          <p:nvPr>
            <p:ph type="dt" idx="1"/>
          </p:nvPr>
        </p:nvSpPr>
        <p:spPr>
          <a:xfrm>
            <a:off x="4013833" y="5"/>
            <a:ext cx="3071178" cy="435665"/>
          </a:xfrm>
          <a:prstGeom prst="rect">
            <a:avLst/>
          </a:prstGeom>
        </p:spPr>
        <p:txBody>
          <a:bodyPr vert="horz" lIns="91407" tIns="45703" rIns="91407" bIns="45703" rtlCol="0"/>
          <a:lstStyle>
            <a:lvl1pPr algn="r">
              <a:defRPr sz="1200"/>
            </a:lvl1pPr>
          </a:lstStyle>
          <a:p>
            <a:fld id="{78CD85BF-51BD-4120-92F1-BF5496E29ED0}" type="datetimeFigureOut">
              <a:rPr lang="en-US" smtClean="0"/>
              <a:t>11/2/2023</a:t>
            </a:fld>
            <a:endParaRPr lang="en-US"/>
          </a:p>
        </p:txBody>
      </p:sp>
      <p:sp>
        <p:nvSpPr>
          <p:cNvPr id="4" name="Slide Image Placeholder 3"/>
          <p:cNvSpPr>
            <a:spLocks noGrp="1" noRot="1" noChangeAspect="1"/>
          </p:cNvSpPr>
          <p:nvPr>
            <p:ph type="sldImg" idx="2"/>
          </p:nvPr>
        </p:nvSpPr>
        <p:spPr>
          <a:xfrm>
            <a:off x="1196975" y="1085850"/>
            <a:ext cx="4692650" cy="2932113"/>
          </a:xfrm>
          <a:prstGeom prst="rect">
            <a:avLst/>
          </a:prstGeom>
          <a:noFill/>
          <a:ln w="12700">
            <a:solidFill>
              <a:prstClr val="black"/>
            </a:solidFill>
          </a:ln>
        </p:spPr>
        <p:txBody>
          <a:bodyPr vert="horz" lIns="91407" tIns="45703" rIns="91407" bIns="45703" rtlCol="0" anchor="ctr"/>
          <a:lstStyle/>
          <a:p>
            <a:endParaRPr lang="en-US"/>
          </a:p>
        </p:txBody>
      </p:sp>
      <p:sp>
        <p:nvSpPr>
          <p:cNvPr id="5" name="Notes Placeholder 4"/>
          <p:cNvSpPr>
            <a:spLocks noGrp="1"/>
          </p:cNvSpPr>
          <p:nvPr>
            <p:ph type="body" sz="quarter" idx="3"/>
          </p:nvPr>
        </p:nvSpPr>
        <p:spPr>
          <a:xfrm>
            <a:off x="708986" y="4180027"/>
            <a:ext cx="5668644" cy="3420556"/>
          </a:xfrm>
          <a:prstGeom prst="rect">
            <a:avLst/>
          </a:prstGeom>
        </p:spPr>
        <p:txBody>
          <a:bodyPr vert="horz" lIns="91407" tIns="45703" rIns="91407" bIns="457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1137"/>
            <a:ext cx="3071178" cy="435665"/>
          </a:xfrm>
          <a:prstGeom prst="rect">
            <a:avLst/>
          </a:prstGeom>
        </p:spPr>
        <p:txBody>
          <a:bodyPr vert="horz" lIns="91407" tIns="45703" rIns="91407" bIns="45703" rtlCol="0" anchor="b"/>
          <a:lstStyle>
            <a:lvl1pPr algn="l">
              <a:defRPr sz="1200"/>
            </a:lvl1pPr>
          </a:lstStyle>
          <a:p>
            <a:endParaRPr lang="en-US"/>
          </a:p>
        </p:txBody>
      </p:sp>
      <p:sp>
        <p:nvSpPr>
          <p:cNvPr id="7" name="Slide Number Placeholder 6"/>
          <p:cNvSpPr>
            <a:spLocks noGrp="1"/>
          </p:cNvSpPr>
          <p:nvPr>
            <p:ph type="sldNum" sz="quarter" idx="5"/>
          </p:nvPr>
        </p:nvSpPr>
        <p:spPr>
          <a:xfrm>
            <a:off x="4013833" y="8251137"/>
            <a:ext cx="3071178" cy="435665"/>
          </a:xfrm>
          <a:prstGeom prst="rect">
            <a:avLst/>
          </a:prstGeom>
        </p:spPr>
        <p:txBody>
          <a:bodyPr vert="horz" lIns="91407" tIns="45703" rIns="91407" bIns="45703" rtlCol="0" anchor="b"/>
          <a:lstStyle>
            <a:lvl1pPr algn="r">
              <a:defRPr sz="1200"/>
            </a:lvl1pPr>
          </a:lstStyle>
          <a:p>
            <a:fld id="{F0D58773-B9D9-49EB-B207-297435C97098}" type="slidenum">
              <a:rPr lang="en-US" smtClean="0"/>
              <a:t>‹#›</a:t>
            </a:fld>
            <a:endParaRPr lang="en-US"/>
          </a:p>
        </p:txBody>
      </p:sp>
    </p:spTree>
    <p:extLst>
      <p:ext uri="{BB962C8B-B14F-4D97-AF65-F5344CB8AC3E}">
        <p14:creationId xmlns:p14="http://schemas.microsoft.com/office/powerpoint/2010/main" val="130643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3</a:t>
            </a:fld>
            <a:endParaRPr lang="en-US"/>
          </a:p>
        </p:txBody>
      </p:sp>
    </p:spTree>
    <p:extLst>
      <p:ext uri="{BB962C8B-B14F-4D97-AF65-F5344CB8AC3E}">
        <p14:creationId xmlns:p14="http://schemas.microsoft.com/office/powerpoint/2010/main" val="282927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7</a:t>
            </a:fld>
            <a:endParaRPr lang="en-US"/>
          </a:p>
        </p:txBody>
      </p:sp>
    </p:spTree>
    <p:extLst>
      <p:ext uri="{BB962C8B-B14F-4D97-AF65-F5344CB8AC3E}">
        <p14:creationId xmlns:p14="http://schemas.microsoft.com/office/powerpoint/2010/main" val="2556392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11</a:t>
            </a:fld>
            <a:endParaRPr lang="en-US"/>
          </a:p>
        </p:txBody>
      </p:sp>
    </p:spTree>
    <p:extLst>
      <p:ext uri="{BB962C8B-B14F-4D97-AF65-F5344CB8AC3E}">
        <p14:creationId xmlns:p14="http://schemas.microsoft.com/office/powerpoint/2010/main" val="2536575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084596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79879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93909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lvl1pPr>
              <a:defRPr sz="4800">
                <a:solidFill>
                  <a:schemeClr val="tx1"/>
                </a:solidFill>
                <a:effectLst>
                  <a:outerShdw blurRad="38100" dist="38100" dir="2700000" algn="tl">
                    <a:srgbClr val="000000">
                      <a:alpha val="43137"/>
                    </a:srgbClr>
                  </a:outerShdw>
                </a:effectLst>
                <a:latin typeface="+mn-lt"/>
              </a:defRPr>
            </a:lvl1pPr>
          </a:lstStyle>
          <a:p>
            <a:r>
              <a:rPr lang="en-US" dirty="0"/>
              <a:t>Click to edit Master title style</a:t>
            </a:r>
          </a:p>
        </p:txBody>
      </p:sp>
      <p:sp>
        <p:nvSpPr>
          <p:cNvPr id="3" name="Content Placeholder 2"/>
          <p:cNvSpPr>
            <a:spLocks noGrp="1"/>
          </p:cNvSpPr>
          <p:nvPr>
            <p:ph idx="1"/>
          </p:nvPr>
        </p:nvSpPr>
        <p:spPr/>
        <p:txBody>
          <a:bodyPr/>
          <a:lstStyle>
            <a:lvl1pPr>
              <a:defRPr sz="3200">
                <a:solidFill>
                  <a:schemeClr val="tx1"/>
                </a:solidFill>
                <a:effectLst>
                  <a:outerShdw blurRad="38100" dist="38100" dir="2700000" algn="tl">
                    <a:srgbClr val="000000">
                      <a:alpha val="43137"/>
                    </a:srgbClr>
                  </a:outerShdw>
                </a:effectLst>
              </a:defRPr>
            </a:lvl1pPr>
            <a:lvl2pPr>
              <a:defRPr sz="2400">
                <a:solidFill>
                  <a:schemeClr val="tx1"/>
                </a:solidFill>
                <a:effectLst>
                  <a:outerShdw blurRad="38100" dist="38100" dir="2700000" algn="tl">
                    <a:srgbClr val="000000">
                      <a:alpha val="43137"/>
                    </a:srgbClr>
                  </a:outerShdw>
                </a:effectLst>
              </a:defRPr>
            </a:lvl2pPr>
            <a:lvl3pPr>
              <a:defRPr sz="1800">
                <a:solidFill>
                  <a:schemeClr val="tx1"/>
                </a:solidFill>
                <a:effectLst>
                  <a:outerShdw blurRad="38100" dist="38100" dir="2700000" algn="tl">
                    <a:srgbClr val="000000">
                      <a:alpha val="43137"/>
                    </a:srgbClr>
                  </a:outerShdw>
                </a:effectLst>
              </a:defRPr>
            </a:lvl3pPr>
            <a:lvl4pPr>
              <a:defRPr sz="1600">
                <a:solidFill>
                  <a:schemeClr val="tx1"/>
                </a:solidFill>
                <a:effectLst>
                  <a:outerShdw blurRad="38100" dist="38100" dir="2700000" algn="tl">
                    <a:srgbClr val="000000">
                      <a:alpha val="43137"/>
                    </a:srgbClr>
                  </a:outerShdw>
                </a:effectLst>
              </a:defRPr>
            </a:lvl4pPr>
            <a:lvl5pPr>
              <a:defRPr>
                <a:solidFill>
                  <a:schemeClr val="tx1"/>
                </a:solidFill>
                <a:effectLst>
                  <a:outerShdw blurRad="38100" dist="38100" dir="2700000" algn="tl">
                    <a:srgbClr val="000000">
                      <a:alpha val="43137"/>
                    </a:srgbClr>
                  </a:outerShdw>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8650" y="1280159"/>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flipV="1">
            <a:off x="628650" y="5168213"/>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61840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C0DD7-983E-4333-88C2-F4D87369E54A}"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3888" y="3695807"/>
            <a:ext cx="7886700" cy="12874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7149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5C0DD7-983E-4333-88C2-F4D87369E54A}"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741613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5C0DD7-983E-4333-88C2-F4D87369E54A}"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1330021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lum bright="70000" contrast="-70000"/>
            <a:extLst>
              <a:ext uri="{BEBA8EAE-BF5A-486C-A8C5-ECC9F3942E4B}">
                <a14:imgProps xmlns:a14="http://schemas.microsoft.com/office/drawing/2010/main">
                  <a14:imgLayer r:embed="rId3">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5C0DD7-983E-4333-88C2-F4D87369E54A}" type="datetimeFigureOut">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2068490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C0DD7-983E-4333-88C2-F4D87369E54A}" type="datetimeFigureOut">
              <a:rPr lang="en-US" smtClean="0"/>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56200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6857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19964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85C0DD7-983E-4333-88C2-F4D87369E54A}" type="datetimeFigureOut">
              <a:rPr lang="en-US" smtClean="0"/>
              <a:t>11/2/2023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ACA6D8D-C8F0-4DF3-939A-0A349CB6D3F7}" type="slidenum">
              <a:rPr lang="en-US" smtClean="0"/>
              <a:t>‹#›</a:t>
            </a:fld>
            <a:endParaRPr lang="en-US"/>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7562538" y="304271"/>
            <a:ext cx="1234889" cy="1123514"/>
          </a:xfrm>
          <a:prstGeom prst="rect">
            <a:avLst/>
          </a:prstGeom>
        </p:spPr>
      </p:pic>
    </p:spTree>
    <p:extLst>
      <p:ext uri="{BB962C8B-B14F-4D97-AF65-F5344CB8AC3E}">
        <p14:creationId xmlns:p14="http://schemas.microsoft.com/office/powerpoint/2010/main" val="220462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1:1-2</a:t>
            </a:r>
          </a:p>
        </p:txBody>
      </p:sp>
      <p:sp>
        <p:nvSpPr>
          <p:cNvPr id="3" name="Content Placeholder 2"/>
          <p:cNvSpPr>
            <a:spLocks noGrp="1"/>
          </p:cNvSpPr>
          <p:nvPr>
            <p:ph idx="1"/>
          </p:nvPr>
        </p:nvSpPr>
        <p:spPr>
          <a:xfrm>
            <a:off x="628650" y="1521354"/>
            <a:ext cx="8208052" cy="3626115"/>
          </a:xfrm>
        </p:spPr>
        <p:txBody>
          <a:bodyPr>
            <a:normAutofit/>
          </a:bodyPr>
          <a:lstStyle/>
          <a:p>
            <a:pPr marL="0" indent="0">
              <a:buNone/>
            </a:pPr>
            <a:r>
              <a:rPr lang="en-US" b="1" i="0" baseline="30000" dirty="0">
                <a:solidFill>
                  <a:srgbClr val="000000"/>
                </a:solidFill>
                <a:effectLst/>
                <a:latin typeface="system-ui"/>
              </a:rPr>
              <a:t>1 </a:t>
            </a:r>
            <a:r>
              <a:rPr lang="en-US" b="0" i="0" dirty="0">
                <a:solidFill>
                  <a:srgbClr val="000000"/>
                </a:solidFill>
                <a:effectLst/>
                <a:latin typeface="system-ui"/>
              </a:rPr>
              <a:t>Inasmuch as many have undertaken to compile a narrative of the things that have been accomplished among us, </a:t>
            </a:r>
            <a:r>
              <a:rPr lang="en-US" b="1" i="0" baseline="30000" dirty="0">
                <a:solidFill>
                  <a:srgbClr val="000000"/>
                </a:solidFill>
                <a:effectLst/>
                <a:latin typeface="system-ui"/>
              </a:rPr>
              <a:t>2 </a:t>
            </a:r>
            <a:r>
              <a:rPr lang="en-US" b="0" i="0" dirty="0">
                <a:solidFill>
                  <a:srgbClr val="000000"/>
                </a:solidFill>
                <a:effectLst/>
                <a:latin typeface="system-ui"/>
              </a:rPr>
              <a:t>just as those who from the beginning were eyewitnesses and ministers of the word have delivered them to us, </a:t>
            </a:r>
            <a:endParaRPr lang="en-US" dirty="0"/>
          </a:p>
        </p:txBody>
      </p:sp>
    </p:spTree>
    <p:extLst>
      <p:ext uri="{BB962C8B-B14F-4D97-AF65-F5344CB8AC3E}">
        <p14:creationId xmlns:p14="http://schemas.microsoft.com/office/powerpoint/2010/main" val="613744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9840A7-3F50-4759-D7B0-65FC31F337E5}"/>
              </a:ext>
            </a:extLst>
          </p:cNvPr>
          <p:cNvSpPr>
            <a:spLocks noGrp="1"/>
          </p:cNvSpPr>
          <p:nvPr>
            <p:ph type="title"/>
          </p:nvPr>
        </p:nvSpPr>
        <p:spPr/>
        <p:txBody>
          <a:bodyPr/>
          <a:lstStyle/>
          <a:p>
            <a:r>
              <a:rPr lang="en-US" dirty="0"/>
              <a:t>Luke 2:1</a:t>
            </a:r>
          </a:p>
        </p:txBody>
      </p:sp>
      <p:sp>
        <p:nvSpPr>
          <p:cNvPr id="3" name="Content Placeholder 2">
            <a:extLst>
              <a:ext uri="{FF2B5EF4-FFF2-40B4-BE49-F238E27FC236}">
                <a16:creationId xmlns:a16="http://schemas.microsoft.com/office/drawing/2014/main" xmlns="" id="{ECDC34D9-EB56-B679-E827-D7C3A3CCA881}"/>
              </a:ext>
            </a:extLst>
          </p:cNvPr>
          <p:cNvSpPr>
            <a:spLocks noGrp="1"/>
          </p:cNvSpPr>
          <p:nvPr>
            <p:ph idx="1"/>
          </p:nvPr>
        </p:nvSpPr>
        <p:spPr/>
        <p:txBody>
          <a:bodyPr/>
          <a:lstStyle/>
          <a:p>
            <a:pPr marL="0" indent="0">
              <a:buNone/>
            </a:pPr>
            <a:r>
              <a:rPr lang="en-US" b="0" i="0" dirty="0">
                <a:solidFill>
                  <a:srgbClr val="000000"/>
                </a:solidFill>
                <a:latin typeface="system-ui"/>
              </a:rPr>
              <a:t>In those days a decree went out from Caesar Augustus that all the world should be registered.</a:t>
            </a:r>
            <a:endParaRPr lang="en-US" dirty="0"/>
          </a:p>
        </p:txBody>
      </p:sp>
    </p:spTree>
    <p:extLst>
      <p:ext uri="{BB962C8B-B14F-4D97-AF65-F5344CB8AC3E}">
        <p14:creationId xmlns:p14="http://schemas.microsoft.com/office/powerpoint/2010/main" val="1729452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The Apocrypha</a:t>
            </a: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5059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 of the Apocrypha</a:t>
            </a:r>
          </a:p>
        </p:txBody>
      </p:sp>
      <p:sp>
        <p:nvSpPr>
          <p:cNvPr id="3" name="Content Placeholder 2"/>
          <p:cNvSpPr>
            <a:spLocks noGrp="1"/>
          </p:cNvSpPr>
          <p:nvPr>
            <p:ph idx="1"/>
          </p:nvPr>
        </p:nvSpPr>
        <p:spPr/>
        <p:txBody>
          <a:bodyPr numCol="4">
            <a:noAutofit/>
          </a:bodyPr>
          <a:lstStyle/>
          <a:p>
            <a:r>
              <a:rPr lang="en-US" sz="2000" dirty="0"/>
              <a:t>1</a:t>
            </a:r>
            <a:r>
              <a:rPr lang="en-US" sz="2000" baseline="30000" dirty="0"/>
              <a:t>st</a:t>
            </a:r>
            <a:r>
              <a:rPr lang="en-US" sz="2000" dirty="0"/>
              <a:t> Esdras</a:t>
            </a:r>
          </a:p>
          <a:p>
            <a:r>
              <a:rPr lang="en-US" sz="2000" dirty="0"/>
              <a:t>2</a:t>
            </a:r>
            <a:r>
              <a:rPr lang="en-US" sz="2000" baseline="30000" dirty="0"/>
              <a:t>nd</a:t>
            </a:r>
            <a:r>
              <a:rPr lang="en-US" sz="2000" dirty="0"/>
              <a:t> Esdras</a:t>
            </a:r>
          </a:p>
          <a:p>
            <a:r>
              <a:rPr lang="en-US" sz="2000" dirty="0"/>
              <a:t>Tobit</a:t>
            </a:r>
          </a:p>
          <a:p>
            <a:r>
              <a:rPr lang="en-US" sz="2000" dirty="0"/>
              <a:t>Judith</a:t>
            </a:r>
          </a:p>
          <a:p>
            <a:r>
              <a:rPr lang="en-US" sz="2000" dirty="0"/>
              <a:t>Rest of Esther</a:t>
            </a:r>
          </a:p>
          <a:p>
            <a:r>
              <a:rPr lang="en-US" sz="2000" dirty="0"/>
              <a:t>Wisdom</a:t>
            </a:r>
          </a:p>
          <a:p>
            <a:r>
              <a:rPr lang="en-US" sz="2000" dirty="0"/>
              <a:t>Ecclesiasticus</a:t>
            </a:r>
          </a:p>
          <a:p>
            <a:r>
              <a:rPr lang="en-US" sz="2000" dirty="0"/>
              <a:t>Baruch &amp; the Epistle of Jeremy</a:t>
            </a:r>
          </a:p>
          <a:p>
            <a:r>
              <a:rPr lang="en-US" sz="2000" dirty="0"/>
              <a:t>Song of the Three Children</a:t>
            </a:r>
          </a:p>
          <a:p>
            <a:r>
              <a:rPr lang="en-US" sz="2000" dirty="0"/>
              <a:t>Story of Susanna</a:t>
            </a:r>
          </a:p>
          <a:p>
            <a:r>
              <a:rPr lang="en-US" sz="2000" dirty="0"/>
              <a:t>The Idol Bel and the Dragon</a:t>
            </a:r>
          </a:p>
          <a:p>
            <a:r>
              <a:rPr lang="en-US" sz="2000" dirty="0"/>
              <a:t>Prayer of Manasseh</a:t>
            </a:r>
          </a:p>
          <a:p>
            <a:r>
              <a:rPr lang="en-US" sz="2000" dirty="0"/>
              <a:t>1 Maccabees</a:t>
            </a:r>
          </a:p>
          <a:p>
            <a:r>
              <a:rPr lang="en-US" sz="2000" dirty="0"/>
              <a:t>2 Maccabees</a:t>
            </a:r>
          </a:p>
        </p:txBody>
      </p:sp>
    </p:spTree>
    <p:extLst>
      <p:ext uri="{BB962C8B-B14F-4D97-AF65-F5344CB8AC3E}">
        <p14:creationId xmlns:p14="http://schemas.microsoft.com/office/powerpoint/2010/main" val="2748405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1A12E0-B82B-4B63-09D1-1FB0C6B03E7A}"/>
              </a:ext>
            </a:extLst>
          </p:cNvPr>
          <p:cNvSpPr>
            <a:spLocks noGrp="1"/>
          </p:cNvSpPr>
          <p:nvPr>
            <p:ph type="title"/>
          </p:nvPr>
        </p:nvSpPr>
        <p:spPr/>
        <p:txBody>
          <a:bodyPr/>
          <a:lstStyle/>
          <a:p>
            <a:r>
              <a:rPr lang="en-US" dirty="0"/>
              <a:t>The Apocrypha </a:t>
            </a:r>
          </a:p>
        </p:txBody>
      </p:sp>
      <p:sp>
        <p:nvSpPr>
          <p:cNvPr id="3" name="Content Placeholder 2">
            <a:extLst>
              <a:ext uri="{FF2B5EF4-FFF2-40B4-BE49-F238E27FC236}">
                <a16:creationId xmlns:a16="http://schemas.microsoft.com/office/drawing/2014/main" xmlns="" id="{89C2442A-0A56-12A0-3E29-A19B728A2939}"/>
              </a:ext>
            </a:extLst>
          </p:cNvPr>
          <p:cNvSpPr>
            <a:spLocks noGrp="1"/>
          </p:cNvSpPr>
          <p:nvPr>
            <p:ph idx="1"/>
          </p:nvPr>
        </p:nvSpPr>
        <p:spPr/>
        <p:txBody>
          <a:bodyPr>
            <a:normAutofit lnSpcReduction="10000"/>
          </a:bodyPr>
          <a:lstStyle/>
          <a:p>
            <a:r>
              <a:rPr lang="en-US" dirty="0"/>
              <a:t>Apocrypha means “Hidden”</a:t>
            </a:r>
          </a:p>
          <a:p>
            <a:r>
              <a:rPr lang="en-US" dirty="0"/>
              <a:t>Excluded from Jewish Scriptures (Old Test.)</a:t>
            </a:r>
          </a:p>
          <a:p>
            <a:r>
              <a:rPr lang="en-US" dirty="0"/>
              <a:t>Not quoted by NT writers</a:t>
            </a:r>
          </a:p>
          <a:p>
            <a:r>
              <a:rPr lang="en-US" dirty="0"/>
              <a:t>Used by Roman Catholic Church, Eastern Orthodox Church, Ethiopian Orthodox</a:t>
            </a:r>
          </a:p>
          <a:p>
            <a:r>
              <a:rPr lang="en-US" dirty="0"/>
              <a:t>Affirmed in the Council of Rome (382 AD)</a:t>
            </a:r>
          </a:p>
          <a:p>
            <a:r>
              <a:rPr lang="en-US" dirty="0"/>
              <a:t>Re-affirmed in the Council of Trent (1563 AD)</a:t>
            </a:r>
          </a:p>
        </p:txBody>
      </p:sp>
    </p:spTree>
    <p:extLst>
      <p:ext uri="{BB962C8B-B14F-4D97-AF65-F5344CB8AC3E}">
        <p14:creationId xmlns:p14="http://schemas.microsoft.com/office/powerpoint/2010/main" val="1780787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708FA5-CDF7-5022-3DBB-E22A803AC1C7}"/>
              </a:ext>
            </a:extLst>
          </p:cNvPr>
          <p:cNvSpPr>
            <a:spLocks noGrp="1"/>
          </p:cNvSpPr>
          <p:nvPr>
            <p:ph type="title"/>
          </p:nvPr>
        </p:nvSpPr>
        <p:spPr/>
        <p:txBody>
          <a:bodyPr/>
          <a:lstStyle/>
          <a:p>
            <a:r>
              <a:rPr lang="en-US" dirty="0"/>
              <a:t>The Apocrypha</a:t>
            </a:r>
          </a:p>
        </p:txBody>
      </p:sp>
      <p:sp>
        <p:nvSpPr>
          <p:cNvPr id="3" name="Content Placeholder 2">
            <a:extLst>
              <a:ext uri="{FF2B5EF4-FFF2-40B4-BE49-F238E27FC236}">
                <a16:creationId xmlns:a16="http://schemas.microsoft.com/office/drawing/2014/main" xmlns="" id="{62902F14-3D95-A384-C626-4BE83919986A}"/>
              </a:ext>
            </a:extLst>
          </p:cNvPr>
          <p:cNvSpPr>
            <a:spLocks noGrp="1"/>
          </p:cNvSpPr>
          <p:nvPr>
            <p:ph idx="1"/>
          </p:nvPr>
        </p:nvSpPr>
        <p:spPr/>
        <p:txBody>
          <a:bodyPr/>
          <a:lstStyle/>
          <a:p>
            <a:r>
              <a:rPr lang="en-US" dirty="0"/>
              <a:t>Included in Jerome’s Latin Vulgate</a:t>
            </a:r>
          </a:p>
          <a:p>
            <a:pPr lvl="1"/>
            <a:r>
              <a:rPr lang="en-US" dirty="0"/>
              <a:t>With Disclaimers and Caveats</a:t>
            </a:r>
          </a:p>
          <a:p>
            <a:r>
              <a:rPr lang="en-US" dirty="0"/>
              <a:t>Included in the Luther Bible (1534 AD)</a:t>
            </a:r>
          </a:p>
          <a:p>
            <a:r>
              <a:rPr lang="en-US" dirty="0"/>
              <a:t>Included in King James Bible (1611 AD)</a:t>
            </a:r>
          </a:p>
          <a:p>
            <a:endParaRPr lang="en-US" dirty="0"/>
          </a:p>
        </p:txBody>
      </p:sp>
    </p:spTree>
    <p:extLst>
      <p:ext uri="{BB962C8B-B14F-4D97-AF65-F5344CB8AC3E}">
        <p14:creationId xmlns:p14="http://schemas.microsoft.com/office/powerpoint/2010/main" val="3541975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C779AD-982F-1EF4-0839-2013A6014C13}"/>
              </a:ext>
            </a:extLst>
          </p:cNvPr>
          <p:cNvSpPr>
            <a:spLocks noGrp="1"/>
          </p:cNvSpPr>
          <p:nvPr>
            <p:ph type="title"/>
          </p:nvPr>
        </p:nvSpPr>
        <p:spPr/>
        <p:txBody>
          <a:bodyPr/>
          <a:lstStyle/>
          <a:p>
            <a:r>
              <a:rPr lang="en-US" dirty="0"/>
              <a:t>The Apocrypha</a:t>
            </a:r>
          </a:p>
        </p:txBody>
      </p:sp>
      <p:sp>
        <p:nvSpPr>
          <p:cNvPr id="3" name="Content Placeholder 2">
            <a:extLst>
              <a:ext uri="{FF2B5EF4-FFF2-40B4-BE49-F238E27FC236}">
                <a16:creationId xmlns:a16="http://schemas.microsoft.com/office/drawing/2014/main" xmlns="" id="{720D3B16-23D3-2197-9C0A-3D6207CD4817}"/>
              </a:ext>
            </a:extLst>
          </p:cNvPr>
          <p:cNvSpPr>
            <a:spLocks noGrp="1"/>
          </p:cNvSpPr>
          <p:nvPr>
            <p:ph idx="1"/>
          </p:nvPr>
        </p:nvSpPr>
        <p:spPr/>
        <p:txBody>
          <a:bodyPr>
            <a:normAutofit lnSpcReduction="10000"/>
          </a:bodyPr>
          <a:lstStyle/>
          <a:p>
            <a:r>
              <a:rPr lang="en-US" dirty="0"/>
              <a:t>English Civil Wars (1642-1651 AD)</a:t>
            </a:r>
          </a:p>
          <a:p>
            <a:pPr lvl="1"/>
            <a:r>
              <a:rPr lang="en-US" dirty="0"/>
              <a:t>Presbyterians of Scotland and Puritans attempted to reform the Church of England towards Calvinism</a:t>
            </a:r>
          </a:p>
          <a:p>
            <a:pPr lvl="1"/>
            <a:r>
              <a:rPr lang="en-US" dirty="0"/>
              <a:t>Reverted after the Monarchy was restored in 1660</a:t>
            </a:r>
          </a:p>
          <a:p>
            <a:r>
              <a:rPr lang="en-US" dirty="0"/>
              <a:t>Westminster Confession (1647 AD)</a:t>
            </a:r>
          </a:p>
          <a:p>
            <a:pPr lvl="1"/>
            <a:r>
              <a:rPr lang="en-US" b="0" i="1" dirty="0">
                <a:solidFill>
                  <a:srgbClr val="202122"/>
                </a:solidFill>
                <a:latin typeface="Arial" panose="020B0604020202020204" pitchFamily="34" charset="0"/>
              </a:rPr>
              <a:t>'The books commonly called Apocrypha, not being of divine inspiration, are no part of the canon of the Scripture, and therefore are of no authority in the church of God, nor to be any otherwise approved, or made use of, than other human writings'</a:t>
            </a:r>
            <a:endParaRPr lang="en-US" i="1" dirty="0"/>
          </a:p>
          <a:p>
            <a:endParaRPr lang="en-US" dirty="0"/>
          </a:p>
        </p:txBody>
      </p:sp>
    </p:spTree>
    <p:extLst>
      <p:ext uri="{BB962C8B-B14F-4D97-AF65-F5344CB8AC3E}">
        <p14:creationId xmlns:p14="http://schemas.microsoft.com/office/powerpoint/2010/main" val="3083058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B18AA8-F767-083D-47B0-5E13AA6B5F3F}"/>
              </a:ext>
            </a:extLst>
          </p:cNvPr>
          <p:cNvSpPr>
            <a:spLocks noGrp="1"/>
          </p:cNvSpPr>
          <p:nvPr>
            <p:ph type="title"/>
          </p:nvPr>
        </p:nvSpPr>
        <p:spPr/>
        <p:txBody>
          <a:bodyPr/>
          <a:lstStyle/>
          <a:p>
            <a:r>
              <a:rPr lang="en-US" dirty="0"/>
              <a:t>1</a:t>
            </a:r>
            <a:r>
              <a:rPr lang="en-US" baseline="30000" dirty="0"/>
              <a:t>st</a:t>
            </a:r>
            <a:r>
              <a:rPr lang="en-US" dirty="0"/>
              <a:t> Esdras</a:t>
            </a:r>
          </a:p>
        </p:txBody>
      </p:sp>
      <p:sp>
        <p:nvSpPr>
          <p:cNvPr id="3" name="Content Placeholder 2">
            <a:extLst>
              <a:ext uri="{FF2B5EF4-FFF2-40B4-BE49-F238E27FC236}">
                <a16:creationId xmlns:a16="http://schemas.microsoft.com/office/drawing/2014/main" xmlns="" id="{05C66AA3-0E7B-5FA6-4E7A-2E57E0156A76}"/>
              </a:ext>
            </a:extLst>
          </p:cNvPr>
          <p:cNvSpPr>
            <a:spLocks noGrp="1"/>
          </p:cNvSpPr>
          <p:nvPr>
            <p:ph idx="1"/>
          </p:nvPr>
        </p:nvSpPr>
        <p:spPr/>
        <p:txBody>
          <a:bodyPr/>
          <a:lstStyle/>
          <a:p>
            <a:r>
              <a:rPr lang="en-US" dirty="0"/>
              <a:t>Extended length version of Ezra</a:t>
            </a:r>
          </a:p>
          <a:p>
            <a:r>
              <a:rPr lang="en-US" dirty="0"/>
              <a:t>Return Era</a:t>
            </a:r>
          </a:p>
          <a:p>
            <a:r>
              <a:rPr lang="en-US" dirty="0"/>
              <a:t>Includes a Celebration of the Return to Jerusalem</a:t>
            </a:r>
          </a:p>
        </p:txBody>
      </p:sp>
    </p:spTree>
    <p:extLst>
      <p:ext uri="{BB962C8B-B14F-4D97-AF65-F5344CB8AC3E}">
        <p14:creationId xmlns:p14="http://schemas.microsoft.com/office/powerpoint/2010/main" val="3103867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4506C7-0DE8-DEC6-FE58-EAD13A18A037}"/>
              </a:ext>
            </a:extLst>
          </p:cNvPr>
          <p:cNvSpPr>
            <a:spLocks noGrp="1"/>
          </p:cNvSpPr>
          <p:nvPr>
            <p:ph type="title"/>
          </p:nvPr>
        </p:nvSpPr>
        <p:spPr/>
        <p:txBody>
          <a:bodyPr/>
          <a:lstStyle/>
          <a:p>
            <a:r>
              <a:rPr lang="en-US" dirty="0"/>
              <a:t>2</a:t>
            </a:r>
            <a:r>
              <a:rPr lang="en-US" baseline="30000" dirty="0"/>
              <a:t>nd</a:t>
            </a:r>
            <a:r>
              <a:rPr lang="en-US" dirty="0"/>
              <a:t> Esdras</a:t>
            </a:r>
          </a:p>
        </p:txBody>
      </p:sp>
      <p:sp>
        <p:nvSpPr>
          <p:cNvPr id="3" name="Content Placeholder 2">
            <a:extLst>
              <a:ext uri="{FF2B5EF4-FFF2-40B4-BE49-F238E27FC236}">
                <a16:creationId xmlns:a16="http://schemas.microsoft.com/office/drawing/2014/main" xmlns="" id="{3C04D1E4-9EB0-784C-C423-17C4310A3E54}"/>
              </a:ext>
            </a:extLst>
          </p:cNvPr>
          <p:cNvSpPr>
            <a:spLocks noGrp="1"/>
          </p:cNvSpPr>
          <p:nvPr>
            <p:ph idx="1"/>
          </p:nvPr>
        </p:nvSpPr>
        <p:spPr/>
        <p:txBody>
          <a:bodyPr/>
          <a:lstStyle/>
          <a:p>
            <a:r>
              <a:rPr lang="en-US" dirty="0"/>
              <a:t>Records 7 visions of Ezra</a:t>
            </a:r>
          </a:p>
        </p:txBody>
      </p:sp>
    </p:spTree>
    <p:extLst>
      <p:ext uri="{BB962C8B-B14F-4D97-AF65-F5344CB8AC3E}">
        <p14:creationId xmlns:p14="http://schemas.microsoft.com/office/powerpoint/2010/main" val="1166737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2AD5A4-1DA8-7FBB-8B21-17AAAB088FAB}"/>
              </a:ext>
            </a:extLst>
          </p:cNvPr>
          <p:cNvSpPr>
            <a:spLocks noGrp="1"/>
          </p:cNvSpPr>
          <p:nvPr>
            <p:ph type="title"/>
          </p:nvPr>
        </p:nvSpPr>
        <p:spPr/>
        <p:txBody>
          <a:bodyPr/>
          <a:lstStyle/>
          <a:p>
            <a:r>
              <a:rPr lang="en-US" dirty="0"/>
              <a:t>Tobit</a:t>
            </a:r>
          </a:p>
        </p:txBody>
      </p:sp>
      <p:sp>
        <p:nvSpPr>
          <p:cNvPr id="3" name="Content Placeholder 2">
            <a:extLst>
              <a:ext uri="{FF2B5EF4-FFF2-40B4-BE49-F238E27FC236}">
                <a16:creationId xmlns:a16="http://schemas.microsoft.com/office/drawing/2014/main" xmlns="" id="{11038C44-D16F-CEA8-A198-B3E2FF8260C8}"/>
              </a:ext>
            </a:extLst>
          </p:cNvPr>
          <p:cNvSpPr>
            <a:spLocks noGrp="1"/>
          </p:cNvSpPr>
          <p:nvPr>
            <p:ph idx="1"/>
          </p:nvPr>
        </p:nvSpPr>
        <p:spPr/>
        <p:txBody>
          <a:bodyPr/>
          <a:lstStyle/>
          <a:p>
            <a:r>
              <a:rPr lang="en-US" dirty="0"/>
              <a:t>Post-Exile Story of 2 Jewish families</a:t>
            </a:r>
          </a:p>
          <a:p>
            <a:r>
              <a:rPr lang="en-US" dirty="0"/>
              <a:t>Tobit lived in Nineveh</a:t>
            </a:r>
          </a:p>
          <a:p>
            <a:r>
              <a:rPr lang="en-US" dirty="0"/>
              <a:t>Story of how Tobit’s son Tobias marries Sarah from Ecbatana</a:t>
            </a:r>
          </a:p>
        </p:txBody>
      </p:sp>
    </p:spTree>
    <p:extLst>
      <p:ext uri="{BB962C8B-B14F-4D97-AF65-F5344CB8AC3E}">
        <p14:creationId xmlns:p14="http://schemas.microsoft.com/office/powerpoint/2010/main" val="3972561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5B0204-ED07-DD91-BAAD-A64914F91FCD}"/>
              </a:ext>
            </a:extLst>
          </p:cNvPr>
          <p:cNvSpPr>
            <a:spLocks noGrp="1"/>
          </p:cNvSpPr>
          <p:nvPr>
            <p:ph type="title"/>
          </p:nvPr>
        </p:nvSpPr>
        <p:spPr/>
        <p:txBody>
          <a:bodyPr/>
          <a:lstStyle/>
          <a:p>
            <a:r>
              <a:rPr lang="en-US" dirty="0"/>
              <a:t>Judith</a:t>
            </a:r>
          </a:p>
        </p:txBody>
      </p:sp>
      <p:sp>
        <p:nvSpPr>
          <p:cNvPr id="3" name="Content Placeholder 2">
            <a:extLst>
              <a:ext uri="{FF2B5EF4-FFF2-40B4-BE49-F238E27FC236}">
                <a16:creationId xmlns:a16="http://schemas.microsoft.com/office/drawing/2014/main" xmlns="" id="{7E4DC5FD-4BAF-F3D1-18E8-6CD884097280}"/>
              </a:ext>
            </a:extLst>
          </p:cNvPr>
          <p:cNvSpPr>
            <a:spLocks noGrp="1"/>
          </p:cNvSpPr>
          <p:nvPr>
            <p:ph idx="1"/>
          </p:nvPr>
        </p:nvSpPr>
        <p:spPr/>
        <p:txBody>
          <a:bodyPr/>
          <a:lstStyle/>
          <a:p>
            <a:r>
              <a:rPr lang="en-US" dirty="0"/>
              <a:t>Pre-Exile Story</a:t>
            </a:r>
          </a:p>
          <a:p>
            <a:r>
              <a:rPr lang="en-US" dirty="0"/>
              <a:t>Judith decapitates the invading Assyrian general of a Nebuchadnezzar, King of Nineveh</a:t>
            </a:r>
          </a:p>
          <a:p>
            <a:r>
              <a:rPr lang="en-US" dirty="0"/>
              <a:t>Probably historical fiction</a:t>
            </a:r>
          </a:p>
        </p:txBody>
      </p:sp>
    </p:spTree>
    <p:extLst>
      <p:ext uri="{BB962C8B-B14F-4D97-AF65-F5344CB8AC3E}">
        <p14:creationId xmlns:p14="http://schemas.microsoft.com/office/powerpoint/2010/main" val="3729892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F59FDA-B102-4C1E-BB83-F286E4F7F787}"/>
              </a:ext>
            </a:extLst>
          </p:cNvPr>
          <p:cNvSpPr>
            <a:spLocks noGrp="1"/>
          </p:cNvSpPr>
          <p:nvPr>
            <p:ph type="title"/>
          </p:nvPr>
        </p:nvSpPr>
        <p:spPr/>
        <p:txBody>
          <a:bodyPr/>
          <a:lstStyle/>
          <a:p>
            <a:r>
              <a:rPr lang="en-US" dirty="0"/>
              <a:t>Luke 1:3-4</a:t>
            </a:r>
          </a:p>
        </p:txBody>
      </p:sp>
      <p:sp>
        <p:nvSpPr>
          <p:cNvPr id="3" name="Content Placeholder 2">
            <a:extLst>
              <a:ext uri="{FF2B5EF4-FFF2-40B4-BE49-F238E27FC236}">
                <a16:creationId xmlns:a16="http://schemas.microsoft.com/office/drawing/2014/main" xmlns="" id="{E67F4D74-193D-E1BD-9A63-6B81208D8E4E}"/>
              </a:ext>
            </a:extLst>
          </p:cNvPr>
          <p:cNvSpPr>
            <a:spLocks noGrp="1"/>
          </p:cNvSpPr>
          <p:nvPr>
            <p:ph idx="1"/>
          </p:nvPr>
        </p:nvSpPr>
        <p:spPr/>
        <p:txBody>
          <a:bodyPr/>
          <a:lstStyle/>
          <a:p>
            <a:pPr marL="0" indent="0">
              <a:buNone/>
            </a:pPr>
            <a:r>
              <a:rPr lang="en-US" b="1" i="0" baseline="30000" dirty="0">
                <a:solidFill>
                  <a:srgbClr val="000000"/>
                </a:solidFill>
                <a:effectLst/>
                <a:latin typeface="system-ui"/>
              </a:rPr>
              <a:t>3 </a:t>
            </a:r>
            <a:r>
              <a:rPr lang="en-US" b="0" i="0" dirty="0">
                <a:solidFill>
                  <a:srgbClr val="000000"/>
                </a:solidFill>
                <a:effectLst/>
                <a:latin typeface="system-ui"/>
              </a:rPr>
              <a:t>it seemed good to me also, having followed all things closely for some time past, to write an orderly account for you, most excellent Theophilus, </a:t>
            </a:r>
            <a:r>
              <a:rPr lang="en-US" b="1" i="0" baseline="30000" dirty="0">
                <a:solidFill>
                  <a:srgbClr val="000000"/>
                </a:solidFill>
                <a:effectLst/>
                <a:latin typeface="system-ui"/>
              </a:rPr>
              <a:t>4 </a:t>
            </a:r>
            <a:r>
              <a:rPr lang="en-US" b="0" i="0" dirty="0">
                <a:solidFill>
                  <a:srgbClr val="000000"/>
                </a:solidFill>
                <a:effectLst/>
                <a:latin typeface="system-ui"/>
              </a:rPr>
              <a:t>that you may have certainty concerning the things you have been taught.</a:t>
            </a:r>
            <a:endParaRPr lang="en-US" dirty="0"/>
          </a:p>
        </p:txBody>
      </p:sp>
    </p:spTree>
    <p:extLst>
      <p:ext uri="{BB962C8B-B14F-4D97-AF65-F5344CB8AC3E}">
        <p14:creationId xmlns:p14="http://schemas.microsoft.com/office/powerpoint/2010/main" val="117406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A710D9-7FC6-559A-E0C3-246C474C10CD}"/>
              </a:ext>
            </a:extLst>
          </p:cNvPr>
          <p:cNvSpPr>
            <a:spLocks noGrp="1"/>
          </p:cNvSpPr>
          <p:nvPr>
            <p:ph type="title"/>
          </p:nvPr>
        </p:nvSpPr>
        <p:spPr/>
        <p:txBody>
          <a:bodyPr/>
          <a:lstStyle/>
          <a:p>
            <a:r>
              <a:rPr lang="en-US" dirty="0"/>
              <a:t>Rest of Esther</a:t>
            </a:r>
          </a:p>
        </p:txBody>
      </p:sp>
      <p:sp>
        <p:nvSpPr>
          <p:cNvPr id="3" name="Content Placeholder 2">
            <a:extLst>
              <a:ext uri="{FF2B5EF4-FFF2-40B4-BE49-F238E27FC236}">
                <a16:creationId xmlns:a16="http://schemas.microsoft.com/office/drawing/2014/main" xmlns="" id="{FEABA04F-C685-23C1-D849-B1BF68001B77}"/>
              </a:ext>
            </a:extLst>
          </p:cNvPr>
          <p:cNvSpPr>
            <a:spLocks noGrp="1"/>
          </p:cNvSpPr>
          <p:nvPr>
            <p:ph idx="1"/>
          </p:nvPr>
        </p:nvSpPr>
        <p:spPr/>
        <p:txBody>
          <a:bodyPr/>
          <a:lstStyle/>
          <a:p>
            <a:r>
              <a:rPr lang="en-US" dirty="0"/>
              <a:t>Six chapters interspersed into </a:t>
            </a:r>
            <a:r>
              <a:rPr lang="en-US" i="1" dirty="0"/>
              <a:t>Book of Esther </a:t>
            </a:r>
          </a:p>
          <a:p>
            <a:r>
              <a:rPr lang="en-US" dirty="0"/>
              <a:t>Only found in the Greek version, not Hebrew</a:t>
            </a:r>
          </a:p>
        </p:txBody>
      </p:sp>
    </p:spTree>
    <p:extLst>
      <p:ext uri="{BB962C8B-B14F-4D97-AF65-F5344CB8AC3E}">
        <p14:creationId xmlns:p14="http://schemas.microsoft.com/office/powerpoint/2010/main" val="2492664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3F5D91-9A74-FB5E-39D0-804BD845500F}"/>
              </a:ext>
            </a:extLst>
          </p:cNvPr>
          <p:cNvSpPr>
            <a:spLocks noGrp="1"/>
          </p:cNvSpPr>
          <p:nvPr>
            <p:ph type="title"/>
          </p:nvPr>
        </p:nvSpPr>
        <p:spPr/>
        <p:txBody>
          <a:bodyPr/>
          <a:lstStyle/>
          <a:p>
            <a:r>
              <a:rPr lang="en-US" dirty="0"/>
              <a:t>Wisdom</a:t>
            </a:r>
          </a:p>
        </p:txBody>
      </p:sp>
      <p:sp>
        <p:nvSpPr>
          <p:cNvPr id="3" name="Content Placeholder 2">
            <a:extLst>
              <a:ext uri="{FF2B5EF4-FFF2-40B4-BE49-F238E27FC236}">
                <a16:creationId xmlns:a16="http://schemas.microsoft.com/office/drawing/2014/main" xmlns="" id="{FA2E0E97-2B0B-F055-4435-38351A0F7EFE}"/>
              </a:ext>
            </a:extLst>
          </p:cNvPr>
          <p:cNvSpPr>
            <a:spLocks noGrp="1"/>
          </p:cNvSpPr>
          <p:nvPr>
            <p:ph idx="1"/>
          </p:nvPr>
        </p:nvSpPr>
        <p:spPr/>
        <p:txBody>
          <a:bodyPr/>
          <a:lstStyle/>
          <a:p>
            <a:r>
              <a:rPr lang="en-US" i="1" dirty="0"/>
              <a:t>Book of Wisdom </a:t>
            </a:r>
            <a:r>
              <a:rPr lang="en-US" dirty="0"/>
              <a:t>or </a:t>
            </a:r>
            <a:r>
              <a:rPr lang="en-US" i="1" dirty="0"/>
              <a:t>Wisdom of Solomon</a:t>
            </a:r>
          </a:p>
          <a:p>
            <a:r>
              <a:rPr lang="en-US" dirty="0"/>
              <a:t>Written in Greek not Hebrew</a:t>
            </a:r>
          </a:p>
          <a:p>
            <a:r>
              <a:rPr lang="en-US" dirty="0"/>
              <a:t>Similar to Job, Proverbs, Ecclesiastes</a:t>
            </a:r>
          </a:p>
          <a:p>
            <a:endParaRPr lang="en-US" dirty="0"/>
          </a:p>
        </p:txBody>
      </p:sp>
    </p:spTree>
    <p:extLst>
      <p:ext uri="{BB962C8B-B14F-4D97-AF65-F5344CB8AC3E}">
        <p14:creationId xmlns:p14="http://schemas.microsoft.com/office/powerpoint/2010/main" val="3592035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A77360-2D89-568A-11BF-378BE933E5AC}"/>
              </a:ext>
            </a:extLst>
          </p:cNvPr>
          <p:cNvSpPr>
            <a:spLocks noGrp="1"/>
          </p:cNvSpPr>
          <p:nvPr>
            <p:ph type="title"/>
          </p:nvPr>
        </p:nvSpPr>
        <p:spPr/>
        <p:txBody>
          <a:bodyPr/>
          <a:lstStyle/>
          <a:p>
            <a:r>
              <a:rPr lang="en-US" dirty="0"/>
              <a:t>Ecclesiasticus</a:t>
            </a:r>
          </a:p>
        </p:txBody>
      </p:sp>
      <p:sp>
        <p:nvSpPr>
          <p:cNvPr id="3" name="Content Placeholder 2">
            <a:extLst>
              <a:ext uri="{FF2B5EF4-FFF2-40B4-BE49-F238E27FC236}">
                <a16:creationId xmlns:a16="http://schemas.microsoft.com/office/drawing/2014/main" xmlns="" id="{CAAA7779-B89A-201B-25A1-7F7CE468BD2C}"/>
              </a:ext>
            </a:extLst>
          </p:cNvPr>
          <p:cNvSpPr>
            <a:spLocks noGrp="1"/>
          </p:cNvSpPr>
          <p:nvPr>
            <p:ph idx="1"/>
          </p:nvPr>
        </p:nvSpPr>
        <p:spPr/>
        <p:txBody>
          <a:bodyPr/>
          <a:lstStyle/>
          <a:p>
            <a:r>
              <a:rPr lang="en-US" dirty="0"/>
              <a:t>Also known as </a:t>
            </a:r>
            <a:r>
              <a:rPr lang="en-US" i="1" dirty="0"/>
              <a:t>Book of Sirach</a:t>
            </a:r>
            <a:endParaRPr lang="en-US" dirty="0"/>
          </a:p>
          <a:p>
            <a:r>
              <a:rPr lang="en-US" dirty="0"/>
              <a:t>Ethical Teachings</a:t>
            </a:r>
          </a:p>
          <a:p>
            <a:r>
              <a:rPr lang="en-US" dirty="0"/>
              <a:t>Resembles Proverbs</a:t>
            </a:r>
          </a:p>
        </p:txBody>
      </p:sp>
    </p:spTree>
    <p:extLst>
      <p:ext uri="{BB962C8B-B14F-4D97-AF65-F5344CB8AC3E}">
        <p14:creationId xmlns:p14="http://schemas.microsoft.com/office/powerpoint/2010/main" val="1392828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1D344-24AD-EB5B-3547-DDE7C92E4459}"/>
              </a:ext>
            </a:extLst>
          </p:cNvPr>
          <p:cNvSpPr>
            <a:spLocks noGrp="1"/>
          </p:cNvSpPr>
          <p:nvPr>
            <p:ph type="title"/>
          </p:nvPr>
        </p:nvSpPr>
        <p:spPr/>
        <p:txBody>
          <a:bodyPr/>
          <a:lstStyle/>
          <a:p>
            <a:r>
              <a:rPr lang="en-US" dirty="0"/>
              <a:t>Baruch &amp; the Epistle of Jeremy</a:t>
            </a:r>
          </a:p>
        </p:txBody>
      </p:sp>
      <p:sp>
        <p:nvSpPr>
          <p:cNvPr id="3" name="Content Placeholder 2">
            <a:extLst>
              <a:ext uri="{FF2B5EF4-FFF2-40B4-BE49-F238E27FC236}">
                <a16:creationId xmlns:a16="http://schemas.microsoft.com/office/drawing/2014/main" xmlns="" id="{92926957-CD34-7E62-39FD-717E358FED24}"/>
              </a:ext>
            </a:extLst>
          </p:cNvPr>
          <p:cNvSpPr>
            <a:spLocks noGrp="1"/>
          </p:cNvSpPr>
          <p:nvPr>
            <p:ph idx="1"/>
          </p:nvPr>
        </p:nvSpPr>
        <p:spPr/>
        <p:txBody>
          <a:bodyPr/>
          <a:lstStyle/>
          <a:p>
            <a:r>
              <a:rPr lang="en-US" dirty="0"/>
              <a:t>Baruch</a:t>
            </a:r>
          </a:p>
          <a:p>
            <a:pPr lvl="1"/>
            <a:r>
              <a:rPr lang="en-US" dirty="0"/>
              <a:t>Written in Hebrew</a:t>
            </a:r>
          </a:p>
          <a:p>
            <a:pPr lvl="1"/>
            <a:r>
              <a:rPr lang="en-US" dirty="0"/>
              <a:t>Poetry</a:t>
            </a:r>
          </a:p>
          <a:p>
            <a:r>
              <a:rPr lang="en-US" dirty="0"/>
              <a:t>Epistle of Jeremy</a:t>
            </a:r>
          </a:p>
          <a:p>
            <a:pPr lvl="1"/>
            <a:r>
              <a:rPr lang="en-US" dirty="0"/>
              <a:t>Written in Greek</a:t>
            </a:r>
          </a:p>
          <a:p>
            <a:pPr lvl="1"/>
            <a:r>
              <a:rPr lang="en-US" dirty="0"/>
              <a:t>Letter to Exiles in Babylon</a:t>
            </a:r>
          </a:p>
          <a:p>
            <a:pPr lvl="1"/>
            <a:r>
              <a:rPr lang="en-US" dirty="0"/>
              <a:t>Warning against idolatry</a:t>
            </a:r>
          </a:p>
        </p:txBody>
      </p:sp>
    </p:spTree>
    <p:extLst>
      <p:ext uri="{BB962C8B-B14F-4D97-AF65-F5344CB8AC3E}">
        <p14:creationId xmlns:p14="http://schemas.microsoft.com/office/powerpoint/2010/main" val="3100949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F0E78F-F81A-8938-A367-5573A66BF36F}"/>
              </a:ext>
            </a:extLst>
          </p:cNvPr>
          <p:cNvSpPr>
            <a:spLocks noGrp="1"/>
          </p:cNvSpPr>
          <p:nvPr>
            <p:ph type="title"/>
          </p:nvPr>
        </p:nvSpPr>
        <p:spPr/>
        <p:txBody>
          <a:bodyPr/>
          <a:lstStyle/>
          <a:p>
            <a:r>
              <a:rPr lang="en-US" dirty="0"/>
              <a:t>Additions to Daniel</a:t>
            </a:r>
          </a:p>
        </p:txBody>
      </p:sp>
      <p:sp>
        <p:nvSpPr>
          <p:cNvPr id="3" name="Content Placeholder 2">
            <a:extLst>
              <a:ext uri="{FF2B5EF4-FFF2-40B4-BE49-F238E27FC236}">
                <a16:creationId xmlns:a16="http://schemas.microsoft.com/office/drawing/2014/main" xmlns="" id="{ED4EE609-1287-1EA7-7413-CC85A5C05A2C}"/>
              </a:ext>
            </a:extLst>
          </p:cNvPr>
          <p:cNvSpPr>
            <a:spLocks noGrp="1"/>
          </p:cNvSpPr>
          <p:nvPr>
            <p:ph idx="1"/>
          </p:nvPr>
        </p:nvSpPr>
        <p:spPr/>
        <p:txBody>
          <a:bodyPr/>
          <a:lstStyle/>
          <a:p>
            <a:r>
              <a:rPr lang="en-US" dirty="0"/>
              <a:t>Song of the Three Children</a:t>
            </a:r>
          </a:p>
          <a:p>
            <a:pPr lvl="1"/>
            <a:r>
              <a:rPr lang="en-US" dirty="0"/>
              <a:t>Elaborates on the Fiery Furnace Passage</a:t>
            </a:r>
          </a:p>
          <a:p>
            <a:r>
              <a:rPr lang="en-US" dirty="0"/>
              <a:t>The Story of Susanna</a:t>
            </a:r>
          </a:p>
          <a:p>
            <a:pPr lvl="1"/>
            <a:r>
              <a:rPr lang="en-US" dirty="0"/>
              <a:t>Susanna accused of adultery, Daniel cross-examines her accusers</a:t>
            </a:r>
          </a:p>
          <a:p>
            <a:r>
              <a:rPr lang="en-US" dirty="0"/>
              <a:t>The Idol Bel and the Dragon</a:t>
            </a:r>
          </a:p>
          <a:p>
            <a:pPr lvl="1"/>
            <a:r>
              <a:rPr lang="en-US" dirty="0"/>
              <a:t>Priests of Bel exposed as liars</a:t>
            </a:r>
          </a:p>
          <a:p>
            <a:pPr lvl="1"/>
            <a:r>
              <a:rPr lang="en-US" dirty="0"/>
              <a:t>Daniel kills a dragon that was worshipped in Babylon</a:t>
            </a:r>
          </a:p>
        </p:txBody>
      </p:sp>
    </p:spTree>
    <p:extLst>
      <p:ext uri="{BB962C8B-B14F-4D97-AF65-F5344CB8AC3E}">
        <p14:creationId xmlns:p14="http://schemas.microsoft.com/office/powerpoint/2010/main" val="41348822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CF1652-937C-D5F2-86A6-EA3FA3089059}"/>
              </a:ext>
            </a:extLst>
          </p:cNvPr>
          <p:cNvSpPr>
            <a:spLocks noGrp="1"/>
          </p:cNvSpPr>
          <p:nvPr>
            <p:ph type="title"/>
          </p:nvPr>
        </p:nvSpPr>
        <p:spPr/>
        <p:txBody>
          <a:bodyPr/>
          <a:lstStyle/>
          <a:p>
            <a:r>
              <a:rPr lang="en-US" dirty="0"/>
              <a:t>Prayer of Manasseh</a:t>
            </a:r>
          </a:p>
        </p:txBody>
      </p:sp>
      <p:sp>
        <p:nvSpPr>
          <p:cNvPr id="3" name="Content Placeholder 2">
            <a:extLst>
              <a:ext uri="{FF2B5EF4-FFF2-40B4-BE49-F238E27FC236}">
                <a16:creationId xmlns:a16="http://schemas.microsoft.com/office/drawing/2014/main" xmlns="" id="{EE42260E-553F-2870-6A87-C5036C31DCBC}"/>
              </a:ext>
            </a:extLst>
          </p:cNvPr>
          <p:cNvSpPr>
            <a:spLocks noGrp="1"/>
          </p:cNvSpPr>
          <p:nvPr>
            <p:ph idx="1"/>
          </p:nvPr>
        </p:nvSpPr>
        <p:spPr/>
        <p:txBody>
          <a:bodyPr/>
          <a:lstStyle/>
          <a:p>
            <a:r>
              <a:rPr lang="en-US" dirty="0"/>
              <a:t>Prayer of repentance</a:t>
            </a:r>
          </a:p>
          <a:p>
            <a:r>
              <a:rPr lang="en-US" dirty="0"/>
              <a:t>Attributed to Manasseh, King of Judah</a:t>
            </a:r>
          </a:p>
          <a:p>
            <a:pPr lvl="1"/>
            <a:r>
              <a:rPr lang="en-US" dirty="0"/>
              <a:t>Son of Hezekiah</a:t>
            </a:r>
          </a:p>
        </p:txBody>
      </p:sp>
    </p:spTree>
    <p:extLst>
      <p:ext uri="{BB962C8B-B14F-4D97-AF65-F5344CB8AC3E}">
        <p14:creationId xmlns:p14="http://schemas.microsoft.com/office/powerpoint/2010/main" val="5435839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1BD4DC-CF43-9FEE-5284-36238279A2E0}"/>
              </a:ext>
            </a:extLst>
          </p:cNvPr>
          <p:cNvSpPr>
            <a:spLocks noGrp="1"/>
          </p:cNvSpPr>
          <p:nvPr>
            <p:ph type="title"/>
          </p:nvPr>
        </p:nvSpPr>
        <p:spPr/>
        <p:txBody>
          <a:bodyPr/>
          <a:lstStyle/>
          <a:p>
            <a:r>
              <a:rPr lang="en-US" dirty="0"/>
              <a:t>1</a:t>
            </a:r>
            <a:r>
              <a:rPr lang="en-US" baseline="30000" dirty="0"/>
              <a:t>st</a:t>
            </a:r>
            <a:r>
              <a:rPr lang="en-US" dirty="0"/>
              <a:t> Maccabees</a:t>
            </a:r>
          </a:p>
        </p:txBody>
      </p:sp>
      <p:sp>
        <p:nvSpPr>
          <p:cNvPr id="3" name="Content Placeholder 2">
            <a:extLst>
              <a:ext uri="{FF2B5EF4-FFF2-40B4-BE49-F238E27FC236}">
                <a16:creationId xmlns:a16="http://schemas.microsoft.com/office/drawing/2014/main" xmlns="" id="{B2F39407-E464-3A8C-0313-040F2C9CF986}"/>
              </a:ext>
            </a:extLst>
          </p:cNvPr>
          <p:cNvSpPr>
            <a:spLocks noGrp="1"/>
          </p:cNvSpPr>
          <p:nvPr>
            <p:ph idx="1"/>
          </p:nvPr>
        </p:nvSpPr>
        <p:spPr/>
        <p:txBody>
          <a:bodyPr/>
          <a:lstStyle/>
          <a:p>
            <a:r>
              <a:rPr lang="en-US" dirty="0"/>
              <a:t>Written in Hebrew</a:t>
            </a:r>
          </a:p>
          <a:p>
            <a:r>
              <a:rPr lang="en-US" dirty="0"/>
              <a:t>Historical Book</a:t>
            </a:r>
          </a:p>
          <a:p>
            <a:pPr lvl="1"/>
            <a:r>
              <a:rPr lang="en-US" dirty="0"/>
              <a:t>Covers Maccabean Revolt against Antiochus Epiphanes</a:t>
            </a:r>
          </a:p>
          <a:p>
            <a:pPr lvl="1"/>
            <a:r>
              <a:rPr lang="en-US" dirty="0"/>
              <a:t>Establishment of Hasmonean Kingdom of Judah</a:t>
            </a:r>
          </a:p>
          <a:p>
            <a:r>
              <a:rPr lang="en-US" dirty="0"/>
              <a:t>175-134 BC</a:t>
            </a:r>
          </a:p>
          <a:p>
            <a:endParaRPr lang="en-US" dirty="0"/>
          </a:p>
        </p:txBody>
      </p:sp>
    </p:spTree>
    <p:extLst>
      <p:ext uri="{BB962C8B-B14F-4D97-AF65-F5344CB8AC3E}">
        <p14:creationId xmlns:p14="http://schemas.microsoft.com/office/powerpoint/2010/main" val="19754296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A272BD-C214-E932-6612-222D460CE30B}"/>
              </a:ext>
            </a:extLst>
          </p:cNvPr>
          <p:cNvSpPr>
            <a:spLocks noGrp="1"/>
          </p:cNvSpPr>
          <p:nvPr>
            <p:ph type="title"/>
          </p:nvPr>
        </p:nvSpPr>
        <p:spPr/>
        <p:txBody>
          <a:bodyPr/>
          <a:lstStyle/>
          <a:p>
            <a:r>
              <a:rPr lang="en-US" dirty="0"/>
              <a:t>2</a:t>
            </a:r>
            <a:r>
              <a:rPr lang="en-US" baseline="30000" dirty="0"/>
              <a:t>nd</a:t>
            </a:r>
            <a:r>
              <a:rPr lang="en-US" dirty="0"/>
              <a:t> Maccabees</a:t>
            </a:r>
          </a:p>
        </p:txBody>
      </p:sp>
      <p:sp>
        <p:nvSpPr>
          <p:cNvPr id="3" name="Content Placeholder 2">
            <a:extLst>
              <a:ext uri="{FF2B5EF4-FFF2-40B4-BE49-F238E27FC236}">
                <a16:creationId xmlns:a16="http://schemas.microsoft.com/office/drawing/2014/main" xmlns="" id="{2EA604AA-2EE9-8A17-1A97-7362582EA54D}"/>
              </a:ext>
            </a:extLst>
          </p:cNvPr>
          <p:cNvSpPr>
            <a:spLocks noGrp="1"/>
          </p:cNvSpPr>
          <p:nvPr>
            <p:ph idx="1"/>
          </p:nvPr>
        </p:nvSpPr>
        <p:spPr/>
        <p:txBody>
          <a:bodyPr/>
          <a:lstStyle/>
          <a:p>
            <a:r>
              <a:rPr lang="en-US" dirty="0"/>
              <a:t>Written in </a:t>
            </a:r>
            <a:r>
              <a:rPr lang="en-US" dirty="0" err="1"/>
              <a:t>Koine</a:t>
            </a:r>
            <a:r>
              <a:rPr lang="en-US" dirty="0"/>
              <a:t> Greek</a:t>
            </a:r>
          </a:p>
          <a:p>
            <a:r>
              <a:rPr lang="en-US" dirty="0"/>
              <a:t>Historical Book</a:t>
            </a:r>
          </a:p>
          <a:p>
            <a:r>
              <a:rPr lang="en-US" dirty="0"/>
              <a:t>Not a sequel to 1</a:t>
            </a:r>
            <a:r>
              <a:rPr lang="en-US" baseline="30000" dirty="0"/>
              <a:t>st</a:t>
            </a:r>
            <a:r>
              <a:rPr lang="en-US" dirty="0"/>
              <a:t> Maccabees</a:t>
            </a:r>
          </a:p>
          <a:p>
            <a:r>
              <a:rPr lang="en-US" dirty="0"/>
              <a:t>180-161 BC</a:t>
            </a:r>
          </a:p>
          <a:p>
            <a:endParaRPr lang="en-US" dirty="0"/>
          </a:p>
        </p:txBody>
      </p:sp>
    </p:spTree>
    <p:extLst>
      <p:ext uri="{BB962C8B-B14F-4D97-AF65-F5344CB8AC3E}">
        <p14:creationId xmlns:p14="http://schemas.microsoft.com/office/powerpoint/2010/main" val="18814996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E0ECD-ABE2-F3D1-44C0-4143C738AF5E}"/>
              </a:ext>
            </a:extLst>
          </p:cNvPr>
          <p:cNvSpPr>
            <a:spLocks noGrp="1"/>
          </p:cNvSpPr>
          <p:nvPr>
            <p:ph type="title"/>
          </p:nvPr>
        </p:nvSpPr>
        <p:spPr/>
        <p:txBody>
          <a:bodyPr/>
          <a:lstStyle/>
          <a:p>
            <a:r>
              <a:rPr lang="en-US" dirty="0"/>
              <a:t>Other Books</a:t>
            </a:r>
          </a:p>
        </p:txBody>
      </p:sp>
      <p:sp>
        <p:nvSpPr>
          <p:cNvPr id="3" name="Content Placeholder 2">
            <a:extLst>
              <a:ext uri="{FF2B5EF4-FFF2-40B4-BE49-F238E27FC236}">
                <a16:creationId xmlns:a16="http://schemas.microsoft.com/office/drawing/2014/main" xmlns="" id="{EEBBDD49-4D6F-73B7-8F54-9CF6DB23AF74}"/>
              </a:ext>
            </a:extLst>
          </p:cNvPr>
          <p:cNvSpPr>
            <a:spLocks noGrp="1"/>
          </p:cNvSpPr>
          <p:nvPr>
            <p:ph idx="1"/>
          </p:nvPr>
        </p:nvSpPr>
        <p:spPr/>
        <p:txBody>
          <a:bodyPr/>
          <a:lstStyle/>
          <a:p>
            <a:r>
              <a:rPr lang="en-US" dirty="0"/>
              <a:t>Book of Enoch – Used by Ethiopian Orthodox</a:t>
            </a:r>
          </a:p>
          <a:p>
            <a:r>
              <a:rPr lang="en-US" dirty="0"/>
              <a:t>Book of Jubilees – Covers Genesis timeframe</a:t>
            </a:r>
          </a:p>
          <a:p>
            <a:r>
              <a:rPr lang="en-US" dirty="0"/>
              <a:t>3</a:t>
            </a:r>
            <a:r>
              <a:rPr lang="en-US" baseline="30000" dirty="0"/>
              <a:t>rd</a:t>
            </a:r>
            <a:r>
              <a:rPr lang="en-US" dirty="0"/>
              <a:t> Maccabees – Historical Fiction </a:t>
            </a:r>
            <a:r>
              <a:rPr lang="en-US"/>
              <a:t>from Egypt</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924378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Foundations For Faith</a:t>
            </a: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3625894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Testament Survey</a:t>
            </a:r>
          </a:p>
        </p:txBody>
      </p:sp>
      <p:sp>
        <p:nvSpPr>
          <p:cNvPr id="3" name="Content Placeholder 2"/>
          <p:cNvSpPr>
            <a:spLocks noGrp="1"/>
          </p:cNvSpPr>
          <p:nvPr>
            <p:ph idx="1"/>
          </p:nvPr>
        </p:nvSpPr>
        <p:spPr/>
        <p:txBody>
          <a:bodyPr numCol="2">
            <a:normAutofit/>
          </a:bodyPr>
          <a:lstStyle/>
          <a:p>
            <a:r>
              <a:rPr lang="en-US" b="1" dirty="0"/>
              <a:t>Inter-</a:t>
            </a:r>
            <a:r>
              <a:rPr lang="en-US" b="1" dirty="0" err="1"/>
              <a:t>Testamental</a:t>
            </a:r>
            <a:r>
              <a:rPr lang="en-US" b="1" dirty="0"/>
              <a:t> Era</a:t>
            </a:r>
          </a:p>
          <a:p>
            <a:r>
              <a:rPr lang="en-US" dirty="0"/>
              <a:t>Life of Jesus</a:t>
            </a:r>
          </a:p>
          <a:p>
            <a:r>
              <a:rPr lang="en-US" dirty="0"/>
              <a:t>Acts of the Apostles</a:t>
            </a:r>
          </a:p>
          <a:p>
            <a:r>
              <a:rPr lang="en-US" dirty="0"/>
              <a:t>Church History</a:t>
            </a:r>
          </a:p>
        </p:txBody>
      </p:sp>
    </p:spTree>
    <p:extLst>
      <p:ext uri="{BB962C8B-B14F-4D97-AF65-F5344CB8AC3E}">
        <p14:creationId xmlns:p14="http://schemas.microsoft.com/office/powerpoint/2010/main" val="746598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53A30B-8368-010F-79DF-3B546B9108D6}"/>
              </a:ext>
            </a:extLst>
          </p:cNvPr>
          <p:cNvSpPr>
            <a:spLocks noGrp="1"/>
          </p:cNvSpPr>
          <p:nvPr>
            <p:ph type="title"/>
          </p:nvPr>
        </p:nvSpPr>
        <p:spPr/>
        <p:txBody>
          <a:bodyPr/>
          <a:lstStyle/>
          <a:p>
            <a:r>
              <a:rPr lang="en-US" dirty="0"/>
              <a:t>The Inter-</a:t>
            </a:r>
            <a:r>
              <a:rPr lang="en-US" dirty="0" err="1"/>
              <a:t>Testamental</a:t>
            </a:r>
            <a:r>
              <a:rPr lang="en-US" dirty="0"/>
              <a:t> Era</a:t>
            </a:r>
          </a:p>
        </p:txBody>
      </p:sp>
      <p:sp>
        <p:nvSpPr>
          <p:cNvPr id="3" name="Content Placeholder 2">
            <a:extLst>
              <a:ext uri="{FF2B5EF4-FFF2-40B4-BE49-F238E27FC236}">
                <a16:creationId xmlns:a16="http://schemas.microsoft.com/office/drawing/2014/main" xmlns="" id="{59478102-536F-3EEA-7FB6-63A362BEC7ED}"/>
              </a:ext>
            </a:extLst>
          </p:cNvPr>
          <p:cNvSpPr>
            <a:spLocks noGrp="1"/>
          </p:cNvSpPr>
          <p:nvPr>
            <p:ph idx="1"/>
          </p:nvPr>
        </p:nvSpPr>
        <p:spPr/>
        <p:txBody>
          <a:bodyPr>
            <a:normAutofit/>
          </a:bodyPr>
          <a:lstStyle/>
          <a:p>
            <a:r>
              <a:rPr lang="en-US" b="1" dirty="0"/>
              <a:t>The Apocrypha – Nov 5</a:t>
            </a:r>
            <a:r>
              <a:rPr lang="en-US" b="1" baseline="30000" dirty="0"/>
              <a:t>th</a:t>
            </a:r>
            <a:r>
              <a:rPr lang="en-US" b="1" dirty="0"/>
              <a:t> </a:t>
            </a:r>
          </a:p>
          <a:p>
            <a:r>
              <a:rPr lang="en-US" dirty="0"/>
              <a:t>The Macedonian Kingdoms – Nov 12</a:t>
            </a:r>
            <a:r>
              <a:rPr lang="en-US" baseline="30000" dirty="0"/>
              <a:t>th</a:t>
            </a:r>
            <a:endParaRPr lang="en-US" dirty="0"/>
          </a:p>
          <a:p>
            <a:r>
              <a:rPr lang="en-US" dirty="0"/>
              <a:t>The Rise of Rome – Nov 19</a:t>
            </a:r>
            <a:r>
              <a:rPr lang="en-US" baseline="30000" dirty="0"/>
              <a:t>th</a:t>
            </a:r>
            <a:endParaRPr lang="en-US" dirty="0"/>
          </a:p>
          <a:p>
            <a:r>
              <a:rPr lang="en-US" i="1" dirty="0"/>
              <a:t>Thanksgiving Break – Nov 26th</a:t>
            </a:r>
            <a:endParaRPr lang="en-US" dirty="0"/>
          </a:p>
          <a:p>
            <a:endParaRPr lang="en-US" dirty="0"/>
          </a:p>
        </p:txBody>
      </p:sp>
    </p:spTree>
    <p:extLst>
      <p:ext uri="{BB962C8B-B14F-4D97-AF65-F5344CB8AC3E}">
        <p14:creationId xmlns:p14="http://schemas.microsoft.com/office/powerpoint/2010/main" val="3145853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 of the New Testament</a:t>
            </a:r>
          </a:p>
        </p:txBody>
      </p:sp>
      <p:sp>
        <p:nvSpPr>
          <p:cNvPr id="3" name="Content Placeholder 2"/>
          <p:cNvSpPr>
            <a:spLocks noGrp="1"/>
          </p:cNvSpPr>
          <p:nvPr>
            <p:ph idx="1"/>
          </p:nvPr>
        </p:nvSpPr>
        <p:spPr/>
        <p:txBody>
          <a:bodyPr numCol="4">
            <a:noAutofit/>
          </a:bodyPr>
          <a:lstStyle/>
          <a:p>
            <a:r>
              <a:rPr lang="en-US" sz="2000" dirty="0"/>
              <a:t>Matthew</a:t>
            </a:r>
          </a:p>
          <a:p>
            <a:r>
              <a:rPr lang="en-US" sz="2000" dirty="0"/>
              <a:t>Mark</a:t>
            </a:r>
          </a:p>
          <a:p>
            <a:r>
              <a:rPr lang="en-US" sz="2000" dirty="0"/>
              <a:t>Luke</a:t>
            </a:r>
          </a:p>
          <a:p>
            <a:r>
              <a:rPr lang="en-US" sz="2000" dirty="0"/>
              <a:t>John</a:t>
            </a:r>
          </a:p>
          <a:p>
            <a:r>
              <a:rPr lang="en-US" sz="2000" dirty="0"/>
              <a:t>Acts</a:t>
            </a:r>
          </a:p>
          <a:p>
            <a:r>
              <a:rPr lang="en-US" sz="2000" dirty="0"/>
              <a:t>Romans</a:t>
            </a:r>
          </a:p>
          <a:p>
            <a:r>
              <a:rPr lang="en-US" sz="2000" dirty="0"/>
              <a:t>I Corinthians</a:t>
            </a:r>
          </a:p>
          <a:p>
            <a:r>
              <a:rPr lang="en-US" sz="2000" dirty="0"/>
              <a:t>II Corinthians</a:t>
            </a:r>
          </a:p>
          <a:p>
            <a:r>
              <a:rPr lang="en-US" sz="2000" dirty="0"/>
              <a:t>Galatians</a:t>
            </a:r>
          </a:p>
          <a:p>
            <a:r>
              <a:rPr lang="en-US" sz="2000" dirty="0"/>
              <a:t>Ephesians</a:t>
            </a:r>
          </a:p>
          <a:p>
            <a:r>
              <a:rPr lang="en-US" sz="2000" dirty="0"/>
              <a:t>Philippians</a:t>
            </a:r>
          </a:p>
          <a:p>
            <a:r>
              <a:rPr lang="en-US" sz="2000" dirty="0"/>
              <a:t>Colossians</a:t>
            </a:r>
          </a:p>
          <a:p>
            <a:r>
              <a:rPr lang="en-US" sz="2000" dirty="0"/>
              <a:t>I Thessalonians</a:t>
            </a:r>
          </a:p>
          <a:p>
            <a:r>
              <a:rPr lang="en-US" sz="2000" dirty="0"/>
              <a:t>II Thessalonians</a:t>
            </a:r>
          </a:p>
          <a:p>
            <a:r>
              <a:rPr lang="en-US" sz="2000" dirty="0"/>
              <a:t>I Timothy</a:t>
            </a:r>
          </a:p>
          <a:p>
            <a:r>
              <a:rPr lang="en-US" sz="2000" dirty="0"/>
              <a:t>II Timothy</a:t>
            </a:r>
          </a:p>
          <a:p>
            <a:r>
              <a:rPr lang="en-US" sz="2000" dirty="0"/>
              <a:t>Titus</a:t>
            </a:r>
          </a:p>
          <a:p>
            <a:r>
              <a:rPr lang="en-US" sz="2000" dirty="0"/>
              <a:t>Philemon</a:t>
            </a:r>
          </a:p>
          <a:p>
            <a:r>
              <a:rPr lang="en-US" sz="2000" dirty="0"/>
              <a:t>Hebrews</a:t>
            </a:r>
          </a:p>
          <a:p>
            <a:r>
              <a:rPr lang="en-US" sz="2000" dirty="0"/>
              <a:t>James</a:t>
            </a:r>
          </a:p>
          <a:p>
            <a:r>
              <a:rPr lang="en-US" sz="2000" dirty="0"/>
              <a:t>I Peter</a:t>
            </a:r>
          </a:p>
          <a:p>
            <a:r>
              <a:rPr lang="en-US" sz="2000" dirty="0"/>
              <a:t>II Peter</a:t>
            </a:r>
          </a:p>
          <a:p>
            <a:r>
              <a:rPr lang="en-US" sz="2000" dirty="0"/>
              <a:t>I John</a:t>
            </a:r>
          </a:p>
          <a:p>
            <a:r>
              <a:rPr lang="en-US" sz="2000" dirty="0"/>
              <a:t>II John</a:t>
            </a:r>
          </a:p>
          <a:p>
            <a:r>
              <a:rPr lang="en-US" sz="2000" dirty="0"/>
              <a:t>III John</a:t>
            </a:r>
          </a:p>
          <a:p>
            <a:r>
              <a:rPr lang="en-US" sz="2000" dirty="0"/>
              <a:t>Jude</a:t>
            </a:r>
          </a:p>
          <a:p>
            <a:r>
              <a:rPr lang="en-US" sz="2000" dirty="0"/>
              <a:t>Revelation</a:t>
            </a:r>
          </a:p>
        </p:txBody>
      </p:sp>
    </p:spTree>
    <p:extLst>
      <p:ext uri="{BB962C8B-B14F-4D97-AF65-F5344CB8AC3E}">
        <p14:creationId xmlns:p14="http://schemas.microsoft.com/office/powerpoint/2010/main" val="820497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Inter-</a:t>
            </a:r>
            <a:r>
              <a:rPr lang="en-US" dirty="0" err="1">
                <a:effectLst>
                  <a:outerShdw blurRad="38100" dist="38100" dir="2700000" algn="tl">
                    <a:srgbClr val="000000">
                      <a:alpha val="43137"/>
                    </a:srgbClr>
                  </a:outerShdw>
                </a:effectLst>
                <a:latin typeface="Georgia" panose="02040502050405020303" pitchFamily="18" charset="0"/>
              </a:rPr>
              <a:t>Testamental</a:t>
            </a:r>
            <a:r>
              <a:rPr lang="en-US" dirty="0">
                <a:effectLst>
                  <a:outerShdw blurRad="38100" dist="38100" dir="2700000" algn="tl">
                    <a:srgbClr val="000000">
                      <a:alpha val="43137"/>
                    </a:srgbClr>
                  </a:outerShdw>
                </a:effectLst>
                <a:latin typeface="Georgia" panose="02040502050405020303" pitchFamily="18" charset="0"/>
              </a:rPr>
              <a:t> Period</a:t>
            </a: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93000"/>
                    </a14:imgEffect>
                  </a14:imgLayer>
                </a14:imgProps>
              </a:ext>
              <a:ext uri="{28A0092B-C50C-407E-A947-70E740481C1C}">
                <a14:useLocalDpi xmlns:a14="http://schemas.microsoft.com/office/drawing/2010/main" val="0"/>
              </a:ext>
            </a:extLst>
          </a:blip>
          <a:stretch>
            <a:fillRect/>
          </a:stretch>
        </p:blipFill>
        <p:spPr>
          <a:xfrm>
            <a:off x="7580671" y="307360"/>
            <a:ext cx="1187246" cy="1132991"/>
          </a:xfrm>
          <a:prstGeom prst="rect">
            <a:avLst/>
          </a:prstGeom>
          <a:noFill/>
        </p:spPr>
      </p:pic>
    </p:spTree>
    <p:extLst>
      <p:ext uri="{BB962C8B-B14F-4D97-AF65-F5344CB8AC3E}">
        <p14:creationId xmlns:p14="http://schemas.microsoft.com/office/powerpoint/2010/main" val="1923856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EDEB7A-EDBB-0F44-0478-7A7DBD02E5D1}"/>
              </a:ext>
            </a:extLst>
          </p:cNvPr>
          <p:cNvSpPr>
            <a:spLocks noGrp="1"/>
          </p:cNvSpPr>
          <p:nvPr>
            <p:ph type="title"/>
          </p:nvPr>
        </p:nvSpPr>
        <p:spPr/>
        <p:txBody>
          <a:bodyPr/>
          <a:lstStyle/>
          <a:p>
            <a:r>
              <a:rPr lang="en-US" dirty="0"/>
              <a:t>Malachi</a:t>
            </a:r>
          </a:p>
        </p:txBody>
      </p:sp>
      <p:sp>
        <p:nvSpPr>
          <p:cNvPr id="3" name="Content Placeholder 2">
            <a:extLst>
              <a:ext uri="{FF2B5EF4-FFF2-40B4-BE49-F238E27FC236}">
                <a16:creationId xmlns:a16="http://schemas.microsoft.com/office/drawing/2014/main" xmlns="" id="{C78808A4-1B86-9362-BBC9-7A0282353B73}"/>
              </a:ext>
            </a:extLst>
          </p:cNvPr>
          <p:cNvSpPr>
            <a:spLocks noGrp="1"/>
          </p:cNvSpPr>
          <p:nvPr>
            <p:ph idx="1"/>
          </p:nvPr>
        </p:nvSpPr>
        <p:spPr/>
        <p:txBody>
          <a:bodyPr>
            <a:normAutofit/>
          </a:bodyPr>
          <a:lstStyle/>
          <a:p>
            <a:r>
              <a:rPr lang="en-US" dirty="0"/>
              <a:t>Last Minor Prophet – Approx. 450-425 BC</a:t>
            </a:r>
          </a:p>
          <a:p>
            <a:pPr lvl="1"/>
            <a:r>
              <a:rPr lang="en-US" dirty="0"/>
              <a:t>Prophesied after Haggai and Zechariah</a:t>
            </a:r>
          </a:p>
          <a:p>
            <a:pPr lvl="1"/>
            <a:r>
              <a:rPr lang="en-US" dirty="0"/>
              <a:t>Possibly at the time of Ezra and Nehemiah</a:t>
            </a:r>
          </a:p>
        </p:txBody>
      </p:sp>
    </p:spTree>
    <p:extLst>
      <p:ext uri="{BB962C8B-B14F-4D97-AF65-F5344CB8AC3E}">
        <p14:creationId xmlns:p14="http://schemas.microsoft.com/office/powerpoint/2010/main" val="2906360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822E32-36CD-42CD-D621-5BE0B21D0CC9}"/>
              </a:ext>
            </a:extLst>
          </p:cNvPr>
          <p:cNvSpPr>
            <a:spLocks noGrp="1"/>
          </p:cNvSpPr>
          <p:nvPr>
            <p:ph type="title"/>
          </p:nvPr>
        </p:nvSpPr>
        <p:spPr/>
        <p:txBody>
          <a:bodyPr/>
          <a:lstStyle/>
          <a:p>
            <a:r>
              <a:rPr lang="en-US" dirty="0"/>
              <a:t>Transition to New Testament</a:t>
            </a:r>
          </a:p>
        </p:txBody>
      </p:sp>
      <p:sp>
        <p:nvSpPr>
          <p:cNvPr id="3" name="Content Placeholder 2">
            <a:extLst>
              <a:ext uri="{FF2B5EF4-FFF2-40B4-BE49-F238E27FC236}">
                <a16:creationId xmlns:a16="http://schemas.microsoft.com/office/drawing/2014/main" xmlns="" id="{24E2CCB3-21F6-032A-A0E8-2EF8BFF7FC66}"/>
              </a:ext>
            </a:extLst>
          </p:cNvPr>
          <p:cNvSpPr>
            <a:spLocks noGrp="1"/>
          </p:cNvSpPr>
          <p:nvPr>
            <p:ph idx="1"/>
          </p:nvPr>
        </p:nvSpPr>
        <p:spPr/>
        <p:txBody>
          <a:bodyPr/>
          <a:lstStyle/>
          <a:p>
            <a:r>
              <a:rPr lang="en-US" dirty="0"/>
              <a:t>Persian Empire</a:t>
            </a:r>
          </a:p>
          <a:p>
            <a:r>
              <a:rPr lang="en-US" dirty="0"/>
              <a:t>Macedonian Kingdoms</a:t>
            </a:r>
          </a:p>
          <a:p>
            <a:r>
              <a:rPr lang="en-US" dirty="0"/>
              <a:t>Maccabean Revolt &amp; Hasmonean Kingdom</a:t>
            </a:r>
          </a:p>
          <a:p>
            <a:r>
              <a:rPr lang="en-US" dirty="0"/>
              <a:t>Roman Empire</a:t>
            </a:r>
          </a:p>
        </p:txBody>
      </p:sp>
    </p:spTree>
    <p:extLst>
      <p:ext uri="{BB962C8B-B14F-4D97-AF65-F5344CB8AC3E}">
        <p14:creationId xmlns:p14="http://schemas.microsoft.com/office/powerpoint/2010/main" val="3525135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52358</TotalTime>
  <Words>629</Words>
  <Application>Microsoft Office PowerPoint</Application>
  <PresentationFormat>On-screen Show (16:10)</PresentationFormat>
  <Paragraphs>152</Paragraphs>
  <Slides>28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Georgia</vt:lpstr>
      <vt:lpstr>system-ui</vt:lpstr>
      <vt:lpstr>1_Office Theme</vt:lpstr>
      <vt:lpstr>Luke 1:1-2</vt:lpstr>
      <vt:lpstr>Luke 1:3-4</vt:lpstr>
      <vt:lpstr>Foundations For Faith</vt:lpstr>
      <vt:lpstr>New Testament Survey</vt:lpstr>
      <vt:lpstr>The Inter-Testamental Era</vt:lpstr>
      <vt:lpstr>Books of the New Testament</vt:lpstr>
      <vt:lpstr>Inter-Testamental Period</vt:lpstr>
      <vt:lpstr>Malachi</vt:lpstr>
      <vt:lpstr>Transition to New Testament</vt:lpstr>
      <vt:lpstr>Luke 2:1</vt:lpstr>
      <vt:lpstr>The Apocrypha</vt:lpstr>
      <vt:lpstr>Books of the Apocrypha</vt:lpstr>
      <vt:lpstr>The Apocrypha </vt:lpstr>
      <vt:lpstr>The Apocrypha</vt:lpstr>
      <vt:lpstr>The Apocrypha</vt:lpstr>
      <vt:lpstr>1st Esdras</vt:lpstr>
      <vt:lpstr>2nd Esdras</vt:lpstr>
      <vt:lpstr>Tobit</vt:lpstr>
      <vt:lpstr>Judith</vt:lpstr>
      <vt:lpstr>Rest of Esther</vt:lpstr>
      <vt:lpstr>Wisdom</vt:lpstr>
      <vt:lpstr>Ecclesiasticus</vt:lpstr>
      <vt:lpstr>Baruch &amp; the Epistle of Jeremy</vt:lpstr>
      <vt:lpstr>Additions to Daniel</vt:lpstr>
      <vt:lpstr>Prayer of Manasseh</vt:lpstr>
      <vt:lpstr>1st Maccabees</vt:lpstr>
      <vt:lpstr>2nd Maccabees</vt:lpstr>
      <vt:lpstr>Other Books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A.T.F. Agents:</dc:title>
  <dc:creator>David George</dc:creator>
  <cp:lastModifiedBy>Microsoft account</cp:lastModifiedBy>
  <cp:revision>673</cp:revision>
  <cp:lastPrinted>2023-05-07T22:53:56Z</cp:lastPrinted>
  <dcterms:created xsi:type="dcterms:W3CDTF">2019-11-30T18:05:49Z</dcterms:created>
  <dcterms:modified xsi:type="dcterms:W3CDTF">2023-11-02T21:01:35Z</dcterms:modified>
</cp:coreProperties>
</file>