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handoutMasterIdLst>
    <p:handoutMasterId r:id="rId18"/>
  </p:handoutMasterIdLst>
  <p:sldIdLst>
    <p:sldId id="256" r:id="rId2"/>
    <p:sldId id="667" r:id="rId3"/>
    <p:sldId id="668" r:id="rId4"/>
    <p:sldId id="675" r:id="rId5"/>
    <p:sldId id="669" r:id="rId6"/>
    <p:sldId id="676" r:id="rId7"/>
    <p:sldId id="674" r:id="rId8"/>
    <p:sldId id="670" r:id="rId9"/>
    <p:sldId id="671" r:id="rId10"/>
    <p:sldId id="677" r:id="rId11"/>
    <p:sldId id="673" r:id="rId12"/>
    <p:sldId id="678" r:id="rId13"/>
    <p:sldId id="679" r:id="rId14"/>
    <p:sldId id="666" r:id="rId15"/>
    <p:sldId id="259" r:id="rId16"/>
  </p:sldIdLst>
  <p:sldSz cx="9144000" cy="5715000" type="screen16x10"/>
  <p:notesSz cx="7086600" cy="93726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8C81D-DE44-4550-A832-83B778F35A51}" v="14" dt="2024-04-14T03:49:57.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10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George" userId="00d1e6794cfa9047" providerId="LiveId" clId="{8AF8C81D-DE44-4550-A832-83B778F35A51}"/>
    <pc:docChg chg="undo custSel addSld delSld modSld sldOrd">
      <pc:chgData name="David George" userId="00d1e6794cfa9047" providerId="LiveId" clId="{8AF8C81D-DE44-4550-A832-83B778F35A51}" dt="2024-04-14T03:50:34.263" v="461" actId="20577"/>
      <pc:docMkLst>
        <pc:docMk/>
      </pc:docMkLst>
      <pc:sldChg chg="modSp mod">
        <pc:chgData name="David George" userId="00d1e6794cfa9047" providerId="LiveId" clId="{8AF8C81D-DE44-4550-A832-83B778F35A51}" dt="2024-04-11T15:17:26.518" v="18" actId="20577"/>
        <pc:sldMkLst>
          <pc:docMk/>
          <pc:sldMk cId="3625894417" sldId="256"/>
        </pc:sldMkLst>
        <pc:spChg chg="mod">
          <ac:chgData name="David George" userId="00d1e6794cfa9047" providerId="LiveId" clId="{8AF8C81D-DE44-4550-A832-83B778F35A51}" dt="2024-04-11T15:17:26.518" v="18" actId="20577"/>
          <ac:spMkLst>
            <pc:docMk/>
            <pc:sldMk cId="3625894417" sldId="256"/>
            <ac:spMk id="2" creationId="{00000000-0000-0000-0000-000000000000}"/>
          </ac:spMkLst>
        </pc:spChg>
      </pc:sldChg>
      <pc:sldChg chg="del">
        <pc:chgData name="David George" userId="00d1e6794cfa9047" providerId="LiveId" clId="{8AF8C81D-DE44-4550-A832-83B778F35A51}" dt="2024-04-11T15:17:29.179" v="19" actId="47"/>
        <pc:sldMkLst>
          <pc:docMk/>
          <pc:sldMk cId="1751425138" sldId="667"/>
        </pc:sldMkLst>
      </pc:sldChg>
      <pc:sldChg chg="modSp new mod">
        <pc:chgData name="David George" userId="00d1e6794cfa9047" providerId="LiveId" clId="{8AF8C81D-DE44-4550-A832-83B778F35A51}" dt="2024-04-11T15:18:43.613" v="57" actId="5793"/>
        <pc:sldMkLst>
          <pc:docMk/>
          <pc:sldMk cId="3992825192" sldId="667"/>
        </pc:sldMkLst>
        <pc:spChg chg="mod">
          <ac:chgData name="David George" userId="00d1e6794cfa9047" providerId="LiveId" clId="{8AF8C81D-DE44-4550-A832-83B778F35A51}" dt="2024-04-11T15:18:41.204" v="56" actId="20577"/>
          <ac:spMkLst>
            <pc:docMk/>
            <pc:sldMk cId="3992825192" sldId="667"/>
            <ac:spMk id="2" creationId="{55AF6DD0-D590-FFDD-228B-AED119579028}"/>
          </ac:spMkLst>
        </pc:spChg>
        <pc:spChg chg="mod">
          <ac:chgData name="David George" userId="00d1e6794cfa9047" providerId="LiveId" clId="{8AF8C81D-DE44-4550-A832-83B778F35A51}" dt="2024-04-11T15:18:43.613" v="57" actId="5793"/>
          <ac:spMkLst>
            <pc:docMk/>
            <pc:sldMk cId="3992825192" sldId="667"/>
            <ac:spMk id="3" creationId="{41BD3BBF-547B-F1F7-647A-44FD6E447556}"/>
          </ac:spMkLst>
        </pc:spChg>
      </pc:sldChg>
      <pc:sldChg chg="del">
        <pc:chgData name="David George" userId="00d1e6794cfa9047" providerId="LiveId" clId="{8AF8C81D-DE44-4550-A832-83B778F35A51}" dt="2024-04-11T15:17:30.720" v="25" actId="47"/>
        <pc:sldMkLst>
          <pc:docMk/>
          <pc:sldMk cId="615798293" sldId="668"/>
        </pc:sldMkLst>
      </pc:sldChg>
      <pc:sldChg chg="modSp new mod">
        <pc:chgData name="David George" userId="00d1e6794cfa9047" providerId="LiveId" clId="{8AF8C81D-DE44-4550-A832-83B778F35A51}" dt="2024-04-14T03:31:06.365" v="247" actId="20577"/>
        <pc:sldMkLst>
          <pc:docMk/>
          <pc:sldMk cId="3056287795" sldId="668"/>
        </pc:sldMkLst>
        <pc:spChg chg="mod">
          <ac:chgData name="David George" userId="00d1e6794cfa9047" providerId="LiveId" clId="{8AF8C81D-DE44-4550-A832-83B778F35A51}" dt="2024-04-14T03:31:06.365" v="247" actId="20577"/>
          <ac:spMkLst>
            <pc:docMk/>
            <pc:sldMk cId="3056287795" sldId="668"/>
            <ac:spMk id="2" creationId="{71230486-1C3B-15FB-5A8B-3A820CB82EEC}"/>
          </ac:spMkLst>
        </pc:spChg>
        <pc:spChg chg="mod">
          <ac:chgData name="David George" userId="00d1e6794cfa9047" providerId="LiveId" clId="{8AF8C81D-DE44-4550-A832-83B778F35A51}" dt="2024-04-14T03:30:52.250" v="242" actId="21"/>
          <ac:spMkLst>
            <pc:docMk/>
            <pc:sldMk cId="3056287795" sldId="668"/>
            <ac:spMk id="3" creationId="{F47C659B-01BB-4970-7E15-5F688677ECA6}"/>
          </ac:spMkLst>
        </pc:spChg>
      </pc:sldChg>
      <pc:sldChg chg="modSp new mod">
        <pc:chgData name="David George" userId="00d1e6794cfa9047" providerId="LiveId" clId="{8AF8C81D-DE44-4550-A832-83B778F35A51}" dt="2024-04-11T15:27:58.483" v="179" actId="21"/>
        <pc:sldMkLst>
          <pc:docMk/>
          <pc:sldMk cId="476606215" sldId="669"/>
        </pc:sldMkLst>
        <pc:spChg chg="mod">
          <ac:chgData name="David George" userId="00d1e6794cfa9047" providerId="LiveId" clId="{8AF8C81D-DE44-4550-A832-83B778F35A51}" dt="2024-04-11T15:27:49.381" v="177" actId="20577"/>
          <ac:spMkLst>
            <pc:docMk/>
            <pc:sldMk cId="476606215" sldId="669"/>
            <ac:spMk id="2" creationId="{921E0923-D2FD-A890-7E33-8F2E542CE086}"/>
          </ac:spMkLst>
        </pc:spChg>
        <pc:spChg chg="mod">
          <ac:chgData name="David George" userId="00d1e6794cfa9047" providerId="LiveId" clId="{8AF8C81D-DE44-4550-A832-83B778F35A51}" dt="2024-04-11T15:27:58.483" v="179" actId="21"/>
          <ac:spMkLst>
            <pc:docMk/>
            <pc:sldMk cId="476606215" sldId="669"/>
            <ac:spMk id="3" creationId="{5A16C51E-0810-1FC3-0F8D-6DFB52E7E4C9}"/>
          </ac:spMkLst>
        </pc:spChg>
      </pc:sldChg>
      <pc:sldChg chg="del">
        <pc:chgData name="David George" userId="00d1e6794cfa9047" providerId="LiveId" clId="{8AF8C81D-DE44-4550-A832-83B778F35A51}" dt="2024-04-11T15:17:30.544" v="24" actId="47"/>
        <pc:sldMkLst>
          <pc:docMk/>
          <pc:sldMk cId="3835241826" sldId="669"/>
        </pc:sldMkLst>
      </pc:sldChg>
      <pc:sldChg chg="modSp new mod">
        <pc:chgData name="David George" userId="00d1e6794cfa9047" providerId="LiveId" clId="{8AF8C81D-DE44-4550-A832-83B778F35A51}" dt="2024-04-11T15:20:53.260" v="114" actId="20577"/>
        <pc:sldMkLst>
          <pc:docMk/>
          <pc:sldMk cId="1528061387" sldId="670"/>
        </pc:sldMkLst>
        <pc:spChg chg="mod">
          <ac:chgData name="David George" userId="00d1e6794cfa9047" providerId="LiveId" clId="{8AF8C81D-DE44-4550-A832-83B778F35A51}" dt="2024-04-11T15:20:53.260" v="114" actId="20577"/>
          <ac:spMkLst>
            <pc:docMk/>
            <pc:sldMk cId="1528061387" sldId="670"/>
            <ac:spMk id="2" creationId="{5D09DC58-F947-1BDF-A965-DA0B4240DDB5}"/>
          </ac:spMkLst>
        </pc:spChg>
        <pc:spChg chg="mod">
          <ac:chgData name="David George" userId="00d1e6794cfa9047" providerId="LiveId" clId="{8AF8C81D-DE44-4550-A832-83B778F35A51}" dt="2024-04-11T15:20:47.597" v="101" actId="5793"/>
          <ac:spMkLst>
            <pc:docMk/>
            <pc:sldMk cId="1528061387" sldId="670"/>
            <ac:spMk id="3" creationId="{92A93483-958E-2783-9062-04CA57825FF0}"/>
          </ac:spMkLst>
        </pc:spChg>
      </pc:sldChg>
      <pc:sldChg chg="del">
        <pc:chgData name="David George" userId="00d1e6794cfa9047" providerId="LiveId" clId="{8AF8C81D-DE44-4550-A832-83B778F35A51}" dt="2024-04-11T15:17:30.914" v="26" actId="47"/>
        <pc:sldMkLst>
          <pc:docMk/>
          <pc:sldMk cId="3699700210" sldId="670"/>
        </pc:sldMkLst>
      </pc:sldChg>
      <pc:sldChg chg="modSp new mod">
        <pc:chgData name="David George" userId="00d1e6794cfa9047" providerId="LiveId" clId="{8AF8C81D-DE44-4550-A832-83B778F35A51}" dt="2024-04-11T15:22:37.045" v="174" actId="20577"/>
        <pc:sldMkLst>
          <pc:docMk/>
          <pc:sldMk cId="2910121829" sldId="671"/>
        </pc:sldMkLst>
        <pc:spChg chg="mod">
          <ac:chgData name="David George" userId="00d1e6794cfa9047" providerId="LiveId" clId="{8AF8C81D-DE44-4550-A832-83B778F35A51}" dt="2024-04-11T15:22:37.045" v="174" actId="20577"/>
          <ac:spMkLst>
            <pc:docMk/>
            <pc:sldMk cId="2910121829" sldId="671"/>
            <ac:spMk id="2" creationId="{5E571851-A664-0650-C937-377D45174E78}"/>
          </ac:spMkLst>
        </pc:spChg>
        <pc:spChg chg="mod">
          <ac:chgData name="David George" userId="00d1e6794cfa9047" providerId="LiveId" clId="{8AF8C81D-DE44-4550-A832-83B778F35A51}" dt="2024-04-11T15:21:17.655" v="120" actId="5793"/>
          <ac:spMkLst>
            <pc:docMk/>
            <pc:sldMk cId="2910121829" sldId="671"/>
            <ac:spMk id="3" creationId="{32EFDA05-D259-95AC-2F5F-23CF92B7B381}"/>
          </ac:spMkLst>
        </pc:spChg>
      </pc:sldChg>
      <pc:sldChg chg="del">
        <pc:chgData name="David George" userId="00d1e6794cfa9047" providerId="LiveId" clId="{8AF8C81D-DE44-4550-A832-83B778F35A51}" dt="2024-04-11T15:17:29.762" v="21" actId="47"/>
        <pc:sldMkLst>
          <pc:docMk/>
          <pc:sldMk cId="3498411492" sldId="671"/>
        </pc:sldMkLst>
      </pc:sldChg>
      <pc:sldChg chg="del">
        <pc:chgData name="David George" userId="00d1e6794cfa9047" providerId="LiveId" clId="{8AF8C81D-DE44-4550-A832-83B778F35A51}" dt="2024-04-11T15:17:30.396" v="23" actId="47"/>
        <pc:sldMkLst>
          <pc:docMk/>
          <pc:sldMk cId="1812602940" sldId="672"/>
        </pc:sldMkLst>
      </pc:sldChg>
      <pc:sldChg chg="modSp new del mod">
        <pc:chgData name="David George" userId="00d1e6794cfa9047" providerId="LiveId" clId="{8AF8C81D-DE44-4550-A832-83B778F35A51}" dt="2024-04-14T03:43:22.668" v="366" actId="47"/>
        <pc:sldMkLst>
          <pc:docMk/>
          <pc:sldMk cId="3593012345" sldId="672"/>
        </pc:sldMkLst>
        <pc:spChg chg="mod">
          <ac:chgData name="David George" userId="00d1e6794cfa9047" providerId="LiveId" clId="{8AF8C81D-DE44-4550-A832-83B778F35A51}" dt="2024-04-11T15:22:32.428" v="171" actId="20577"/>
          <ac:spMkLst>
            <pc:docMk/>
            <pc:sldMk cId="3593012345" sldId="672"/>
            <ac:spMk id="2" creationId="{BFE2C5CA-1E1B-339B-1100-9AEBA00CAF12}"/>
          </ac:spMkLst>
        </pc:spChg>
        <pc:spChg chg="mod">
          <ac:chgData name="David George" userId="00d1e6794cfa9047" providerId="LiveId" clId="{8AF8C81D-DE44-4550-A832-83B778F35A51}" dt="2024-04-11T15:22:28.013" v="161" actId="5793"/>
          <ac:spMkLst>
            <pc:docMk/>
            <pc:sldMk cId="3593012345" sldId="672"/>
            <ac:spMk id="3" creationId="{982D9C3C-428E-1794-C796-E5859F276C48}"/>
          </ac:spMkLst>
        </pc:spChg>
      </pc:sldChg>
      <pc:sldChg chg="del">
        <pc:chgData name="David George" userId="00d1e6794cfa9047" providerId="LiveId" clId="{8AF8C81D-DE44-4550-A832-83B778F35A51}" dt="2024-04-11T15:17:29.953" v="22" actId="47"/>
        <pc:sldMkLst>
          <pc:docMk/>
          <pc:sldMk cId="1440785469" sldId="673"/>
        </pc:sldMkLst>
      </pc:sldChg>
      <pc:sldChg chg="modSp new add del mod">
        <pc:chgData name="David George" userId="00d1e6794cfa9047" providerId="LiveId" clId="{8AF8C81D-DE44-4550-A832-83B778F35A51}" dt="2024-04-14T03:43:35.583" v="368" actId="47"/>
        <pc:sldMkLst>
          <pc:docMk/>
          <pc:sldMk cId="2140108173" sldId="673"/>
        </pc:sldMkLst>
        <pc:spChg chg="mod">
          <ac:chgData name="David George" userId="00d1e6794cfa9047" providerId="LiveId" clId="{8AF8C81D-DE44-4550-A832-83B778F35A51}" dt="2024-04-11T15:22:14.868" v="153" actId="20577"/>
          <ac:spMkLst>
            <pc:docMk/>
            <pc:sldMk cId="2140108173" sldId="673"/>
            <ac:spMk id="2" creationId="{34C1D2E2-F27A-1B38-4B86-8E1E8210FAE3}"/>
          </ac:spMkLst>
        </pc:spChg>
        <pc:spChg chg="mod">
          <ac:chgData name="David George" userId="00d1e6794cfa9047" providerId="LiveId" clId="{8AF8C81D-DE44-4550-A832-83B778F35A51}" dt="2024-04-11T15:47:00.397" v="215" actId="5793"/>
          <ac:spMkLst>
            <pc:docMk/>
            <pc:sldMk cId="2140108173" sldId="673"/>
            <ac:spMk id="3" creationId="{E9EFA7DB-D44A-9070-8943-3B03AAD93772}"/>
          </ac:spMkLst>
        </pc:spChg>
      </pc:sldChg>
      <pc:sldChg chg="modSp new mod">
        <pc:chgData name="David George" userId="00d1e6794cfa9047" providerId="LiveId" clId="{8AF8C81D-DE44-4550-A832-83B778F35A51}" dt="2024-04-11T15:28:15.445" v="191" actId="20577"/>
        <pc:sldMkLst>
          <pc:docMk/>
          <pc:sldMk cId="1389643450" sldId="674"/>
        </pc:sldMkLst>
        <pc:spChg chg="mod">
          <ac:chgData name="David George" userId="00d1e6794cfa9047" providerId="LiveId" clId="{8AF8C81D-DE44-4550-A832-83B778F35A51}" dt="2024-04-11T15:28:15.445" v="191" actId="20577"/>
          <ac:spMkLst>
            <pc:docMk/>
            <pc:sldMk cId="1389643450" sldId="674"/>
            <ac:spMk id="2" creationId="{CA136C1C-9D0B-1C35-7312-B610B24283A4}"/>
          </ac:spMkLst>
        </pc:spChg>
        <pc:spChg chg="mod">
          <ac:chgData name="David George" userId="00d1e6794cfa9047" providerId="LiveId" clId="{8AF8C81D-DE44-4550-A832-83B778F35A51}" dt="2024-04-11T15:28:03.469" v="181" actId="5793"/>
          <ac:spMkLst>
            <pc:docMk/>
            <pc:sldMk cId="1389643450" sldId="674"/>
            <ac:spMk id="3" creationId="{A6A949DA-322E-B5EA-244C-FD4CFE3ED076}"/>
          </ac:spMkLst>
        </pc:spChg>
      </pc:sldChg>
      <pc:sldChg chg="del">
        <pc:chgData name="David George" userId="00d1e6794cfa9047" providerId="LiveId" clId="{8AF8C81D-DE44-4550-A832-83B778F35A51}" dt="2024-04-11T15:17:31.133" v="27" actId="47"/>
        <pc:sldMkLst>
          <pc:docMk/>
          <pc:sldMk cId="1805145315" sldId="674"/>
        </pc:sldMkLst>
      </pc:sldChg>
      <pc:sldChg chg="modSp new mod ord">
        <pc:chgData name="David George" userId="00d1e6794cfa9047" providerId="LiveId" clId="{8AF8C81D-DE44-4550-A832-83B778F35A51}" dt="2024-04-11T15:46:44.021" v="214"/>
        <pc:sldMkLst>
          <pc:docMk/>
          <pc:sldMk cId="941017918" sldId="675"/>
        </pc:sldMkLst>
        <pc:spChg chg="mod">
          <ac:chgData name="David George" userId="00d1e6794cfa9047" providerId="LiveId" clId="{8AF8C81D-DE44-4550-A832-83B778F35A51}" dt="2024-04-11T15:29:05.588" v="212" actId="20577"/>
          <ac:spMkLst>
            <pc:docMk/>
            <pc:sldMk cId="941017918" sldId="675"/>
            <ac:spMk id="2" creationId="{DCFC436D-3D42-A307-0104-489F62B7F9E3}"/>
          </ac:spMkLst>
        </pc:spChg>
        <pc:spChg chg="mod">
          <ac:chgData name="David George" userId="00d1e6794cfa9047" providerId="LiveId" clId="{8AF8C81D-DE44-4550-A832-83B778F35A51}" dt="2024-04-11T15:28:59.796" v="197" actId="5793"/>
          <ac:spMkLst>
            <pc:docMk/>
            <pc:sldMk cId="941017918" sldId="675"/>
            <ac:spMk id="3" creationId="{F4AE36D3-EF0D-115E-E3C7-982197D2194F}"/>
          </ac:spMkLst>
        </pc:spChg>
      </pc:sldChg>
      <pc:sldChg chg="del">
        <pc:chgData name="David George" userId="00d1e6794cfa9047" providerId="LiveId" clId="{8AF8C81D-DE44-4550-A832-83B778F35A51}" dt="2024-04-11T15:17:29.598" v="20" actId="47"/>
        <pc:sldMkLst>
          <pc:docMk/>
          <pc:sldMk cId="1192864727" sldId="675"/>
        </pc:sldMkLst>
      </pc:sldChg>
      <pc:sldChg chg="del">
        <pc:chgData name="David George" userId="00d1e6794cfa9047" providerId="LiveId" clId="{8AF8C81D-DE44-4550-A832-83B778F35A51}" dt="2024-04-11T15:17:31.505" v="28" actId="47"/>
        <pc:sldMkLst>
          <pc:docMk/>
          <pc:sldMk cId="470444285" sldId="676"/>
        </pc:sldMkLst>
      </pc:sldChg>
      <pc:sldChg chg="addSp delSp modSp new mod setBg">
        <pc:chgData name="David George" userId="00d1e6794cfa9047" providerId="LiveId" clId="{8AF8C81D-DE44-4550-A832-83B778F35A51}" dt="2024-04-14T03:36:02.349" v="320" actId="113"/>
        <pc:sldMkLst>
          <pc:docMk/>
          <pc:sldMk cId="737585949" sldId="676"/>
        </pc:sldMkLst>
        <pc:spChg chg="mod ord">
          <ac:chgData name="David George" userId="00d1e6794cfa9047" providerId="LiveId" clId="{8AF8C81D-DE44-4550-A832-83B778F35A51}" dt="2024-04-14T03:36:02.349" v="320" actId="113"/>
          <ac:spMkLst>
            <pc:docMk/>
            <pc:sldMk cId="737585949" sldId="676"/>
            <ac:spMk id="2" creationId="{5567582B-71C9-0972-AD34-B53C7960C269}"/>
          </ac:spMkLst>
        </pc:spChg>
        <pc:spChg chg="del">
          <ac:chgData name="David George" userId="00d1e6794cfa9047" providerId="LiveId" clId="{8AF8C81D-DE44-4550-A832-83B778F35A51}" dt="2024-04-14T03:34:43.271" v="249"/>
          <ac:spMkLst>
            <pc:docMk/>
            <pc:sldMk cId="737585949" sldId="676"/>
            <ac:spMk id="3" creationId="{76F41B2F-5800-2EFD-DFC4-B9E7E01FB96A}"/>
          </ac:spMkLst>
        </pc:spChg>
        <pc:spChg chg="add">
          <ac:chgData name="David George" userId="00d1e6794cfa9047" providerId="LiveId" clId="{8AF8C81D-DE44-4550-A832-83B778F35A51}" dt="2024-04-14T03:35:43.564" v="288" actId="26606"/>
          <ac:spMkLst>
            <pc:docMk/>
            <pc:sldMk cId="737585949" sldId="676"/>
            <ac:spMk id="10" creationId="{37C89E4B-3C9F-44B9-8B86-D9E3D112D8EC}"/>
          </ac:spMkLst>
        </pc:spChg>
        <pc:picChg chg="add mod">
          <ac:chgData name="David George" userId="00d1e6794cfa9047" providerId="LiveId" clId="{8AF8C81D-DE44-4550-A832-83B778F35A51}" dt="2024-04-14T03:35:43.564" v="288" actId="26606"/>
          <ac:picMkLst>
            <pc:docMk/>
            <pc:sldMk cId="737585949" sldId="676"/>
            <ac:picMk id="5" creationId="{AFA017B6-2630-5E14-6E33-A21AAA3BE3D9}"/>
          </ac:picMkLst>
        </pc:picChg>
        <pc:cxnChg chg="add">
          <ac:chgData name="David George" userId="00d1e6794cfa9047" providerId="LiveId" clId="{8AF8C81D-DE44-4550-A832-83B778F35A51}" dt="2024-04-14T03:35:43.564" v="288" actId="26606"/>
          <ac:cxnSpMkLst>
            <pc:docMk/>
            <pc:sldMk cId="737585949" sldId="676"/>
            <ac:cxnSpMk id="12" creationId="{AA2EAA10-076F-46BD-8F0F-B9A2FB77A85C}"/>
          </ac:cxnSpMkLst>
        </pc:cxnChg>
        <pc:cxnChg chg="add">
          <ac:chgData name="David George" userId="00d1e6794cfa9047" providerId="LiveId" clId="{8AF8C81D-DE44-4550-A832-83B778F35A51}" dt="2024-04-14T03:35:43.564" v="288" actId="26606"/>
          <ac:cxnSpMkLst>
            <pc:docMk/>
            <pc:sldMk cId="737585949" sldId="676"/>
            <ac:cxnSpMk id="14" creationId="{D891E407-403B-4764-86C9-33A56D3BCAA3}"/>
          </ac:cxnSpMkLst>
        </pc:cxnChg>
      </pc:sldChg>
      <pc:sldChg chg="modSp new del mod">
        <pc:chgData name="David George" userId="00d1e6794cfa9047" providerId="LiveId" clId="{8AF8C81D-DE44-4550-A832-83B778F35A51}" dt="2024-04-11T16:08:51.422" v="241" actId="47"/>
        <pc:sldMkLst>
          <pc:docMk/>
          <pc:sldMk cId="3389625979" sldId="676"/>
        </pc:sldMkLst>
        <pc:spChg chg="mod">
          <ac:chgData name="David George" userId="00d1e6794cfa9047" providerId="LiveId" clId="{8AF8C81D-DE44-4550-A832-83B778F35A51}" dt="2024-04-11T16:08:09.317" v="240" actId="20577"/>
          <ac:spMkLst>
            <pc:docMk/>
            <pc:sldMk cId="3389625979" sldId="676"/>
            <ac:spMk id="2" creationId="{844A4CB8-4592-2995-D708-19AD015BD95E}"/>
          </ac:spMkLst>
        </pc:spChg>
        <pc:spChg chg="mod">
          <ac:chgData name="David George" userId="00d1e6794cfa9047" providerId="LiveId" clId="{8AF8C81D-DE44-4550-A832-83B778F35A51}" dt="2024-04-11T16:08:01.192" v="225" actId="5793"/>
          <ac:spMkLst>
            <pc:docMk/>
            <pc:sldMk cId="3389625979" sldId="676"/>
            <ac:spMk id="3" creationId="{D6CE4752-1BD7-FD91-9609-7D4211AE854A}"/>
          </ac:spMkLst>
        </pc:spChg>
      </pc:sldChg>
      <pc:sldChg chg="addSp delSp modSp new mod ord setBg">
        <pc:chgData name="David George" userId="00d1e6794cfa9047" providerId="LiveId" clId="{8AF8C81D-DE44-4550-A832-83B778F35A51}" dt="2024-04-14T03:48:09.622" v="406" actId="113"/>
        <pc:sldMkLst>
          <pc:docMk/>
          <pc:sldMk cId="3048534346" sldId="677"/>
        </pc:sldMkLst>
        <pc:spChg chg="mod">
          <ac:chgData name="David George" userId="00d1e6794cfa9047" providerId="LiveId" clId="{8AF8C81D-DE44-4550-A832-83B778F35A51}" dt="2024-04-14T03:48:09.622" v="406" actId="113"/>
          <ac:spMkLst>
            <pc:docMk/>
            <pc:sldMk cId="3048534346" sldId="677"/>
            <ac:spMk id="2" creationId="{7B71D1AD-6362-DC7D-7273-272914593C2A}"/>
          </ac:spMkLst>
        </pc:spChg>
        <pc:spChg chg="del">
          <ac:chgData name="David George" userId="00d1e6794cfa9047" providerId="LiveId" clId="{8AF8C81D-DE44-4550-A832-83B778F35A51}" dt="2024-04-14T03:40:21.306" v="322"/>
          <ac:spMkLst>
            <pc:docMk/>
            <pc:sldMk cId="3048534346" sldId="677"/>
            <ac:spMk id="3" creationId="{D29EA625-DF33-61CB-E7D4-06139FB9AE1C}"/>
          </ac:spMkLst>
        </pc:spChg>
        <pc:spChg chg="add del mod">
          <ac:chgData name="David George" userId="00d1e6794cfa9047" providerId="LiveId" clId="{8AF8C81D-DE44-4550-A832-83B778F35A51}" dt="2024-04-14T03:42:32.162" v="363" actId="26606"/>
          <ac:spMkLst>
            <pc:docMk/>
            <pc:sldMk cId="3048534346" sldId="677"/>
            <ac:spMk id="9" creationId="{81CBD35F-0B3C-F617-D074-686F5002F941}"/>
          </ac:spMkLst>
        </pc:spChg>
        <pc:spChg chg="add del">
          <ac:chgData name="David George" userId="00d1e6794cfa9047" providerId="LiveId" clId="{8AF8C81D-DE44-4550-A832-83B778F35A51}" dt="2024-04-14T03:42:32.162" v="363" actId="26606"/>
          <ac:spMkLst>
            <pc:docMk/>
            <pc:sldMk cId="3048534346" sldId="677"/>
            <ac:spMk id="12" creationId="{D1D34770-47A8-402C-AF23-2B653F2D88C1}"/>
          </ac:spMkLst>
        </pc:spChg>
        <pc:spChg chg="add">
          <ac:chgData name="David George" userId="00d1e6794cfa9047" providerId="LiveId" clId="{8AF8C81D-DE44-4550-A832-83B778F35A51}" dt="2024-04-14T03:42:32.162" v="363" actId="26606"/>
          <ac:spMkLst>
            <pc:docMk/>
            <pc:sldMk cId="3048534346" sldId="677"/>
            <ac:spMk id="17" creationId="{8F58EDD9-0685-44E6-9B72-108BB10E1AB0}"/>
          </ac:spMkLst>
        </pc:spChg>
        <pc:picChg chg="add mod">
          <ac:chgData name="David George" userId="00d1e6794cfa9047" providerId="LiveId" clId="{8AF8C81D-DE44-4550-A832-83B778F35A51}" dt="2024-04-14T03:42:32.162" v="363" actId="26606"/>
          <ac:picMkLst>
            <pc:docMk/>
            <pc:sldMk cId="3048534346" sldId="677"/>
            <ac:picMk id="5" creationId="{971B4FE1-C6CA-2D29-78A2-454AB0DA40A1}"/>
          </ac:picMkLst>
        </pc:picChg>
      </pc:sldChg>
      <pc:sldChg chg="addSp delSp modSp new mod setBg">
        <pc:chgData name="David George" userId="00d1e6794cfa9047" providerId="LiveId" clId="{8AF8C81D-DE44-4550-A832-83B778F35A51}" dt="2024-04-14T03:48:32.905" v="437" actId="20577"/>
        <pc:sldMkLst>
          <pc:docMk/>
          <pc:sldMk cId="404205576" sldId="678"/>
        </pc:sldMkLst>
        <pc:spChg chg="mod">
          <ac:chgData name="David George" userId="00d1e6794cfa9047" providerId="LiveId" clId="{8AF8C81D-DE44-4550-A832-83B778F35A51}" dt="2024-04-14T03:48:32.905" v="437" actId="20577"/>
          <ac:spMkLst>
            <pc:docMk/>
            <pc:sldMk cId="404205576" sldId="678"/>
            <ac:spMk id="2" creationId="{B9276F59-D4AE-365D-ACB9-4BA533822F15}"/>
          </ac:spMkLst>
        </pc:spChg>
        <pc:spChg chg="del">
          <ac:chgData name="David George" userId="00d1e6794cfa9047" providerId="LiveId" clId="{8AF8C81D-DE44-4550-A832-83B778F35A51}" dt="2024-04-14T03:45:43.936" v="370"/>
          <ac:spMkLst>
            <pc:docMk/>
            <pc:sldMk cId="404205576" sldId="678"/>
            <ac:spMk id="3" creationId="{A75E2EB6-23EF-A7CA-F285-329E3FAADFD9}"/>
          </ac:spMkLst>
        </pc:spChg>
        <pc:spChg chg="add del mod">
          <ac:chgData name="David George" userId="00d1e6794cfa9047" providerId="LiveId" clId="{8AF8C81D-DE44-4550-A832-83B778F35A51}" dt="2024-04-14T03:45:54.862" v="374"/>
          <ac:spMkLst>
            <pc:docMk/>
            <pc:sldMk cId="404205576" sldId="678"/>
            <ac:spMk id="7" creationId="{104FA937-6F21-5E78-939F-A70017870464}"/>
          </ac:spMkLst>
        </pc:spChg>
        <pc:spChg chg="add del">
          <ac:chgData name="David George" userId="00d1e6794cfa9047" providerId="LiveId" clId="{8AF8C81D-DE44-4550-A832-83B778F35A51}" dt="2024-04-14T03:47:37.678" v="403" actId="26606"/>
          <ac:spMkLst>
            <pc:docMk/>
            <pc:sldMk cId="404205576" sldId="678"/>
            <ac:spMk id="13" creationId="{3EDC58E5-D326-BDBB-516F-3E3F5FDE0655}"/>
          </ac:spMkLst>
        </pc:spChg>
        <pc:spChg chg="add del">
          <ac:chgData name="David George" userId="00d1e6794cfa9047" providerId="LiveId" clId="{8AF8C81D-DE44-4550-A832-83B778F35A51}" dt="2024-04-14T03:47:37.678" v="403" actId="26606"/>
          <ac:spMkLst>
            <pc:docMk/>
            <pc:sldMk cId="404205576" sldId="678"/>
            <ac:spMk id="16" creationId="{9F79630B-0F0B-446E-A637-38FA8F61D10E}"/>
          </ac:spMkLst>
        </pc:spChg>
        <pc:spChg chg="add del">
          <ac:chgData name="David George" userId="00d1e6794cfa9047" providerId="LiveId" clId="{8AF8C81D-DE44-4550-A832-83B778F35A51}" dt="2024-04-14T03:47:37.678" v="403" actId="26606"/>
          <ac:spMkLst>
            <pc:docMk/>
            <pc:sldMk cId="404205576" sldId="678"/>
            <ac:spMk id="18" creationId="{B3437C99-FC8E-4311-B48A-F0C4C329B154}"/>
          </ac:spMkLst>
        </pc:spChg>
        <pc:spChg chg="add">
          <ac:chgData name="David George" userId="00d1e6794cfa9047" providerId="LiveId" clId="{8AF8C81D-DE44-4550-A832-83B778F35A51}" dt="2024-04-14T03:47:37.678" v="403" actId="26606"/>
          <ac:spMkLst>
            <pc:docMk/>
            <pc:sldMk cId="404205576" sldId="678"/>
            <ac:spMk id="23" creationId="{0E2F58BF-12E5-4B5A-AD25-4DAAA2742A7B}"/>
          </ac:spMkLst>
        </pc:spChg>
        <pc:spChg chg="add">
          <ac:chgData name="David George" userId="00d1e6794cfa9047" providerId="LiveId" clId="{8AF8C81D-DE44-4550-A832-83B778F35A51}" dt="2024-04-14T03:47:37.678" v="403" actId="26606"/>
          <ac:spMkLst>
            <pc:docMk/>
            <pc:sldMk cId="404205576" sldId="678"/>
            <ac:spMk id="25" creationId="{AF2F604E-43BE-4DC3-B983-E071523364F8}"/>
          </ac:spMkLst>
        </pc:spChg>
        <pc:spChg chg="add">
          <ac:chgData name="David George" userId="00d1e6794cfa9047" providerId="LiveId" clId="{8AF8C81D-DE44-4550-A832-83B778F35A51}" dt="2024-04-14T03:47:37.678" v="403" actId="26606"/>
          <ac:spMkLst>
            <pc:docMk/>
            <pc:sldMk cId="404205576" sldId="678"/>
            <ac:spMk id="27" creationId="{08C9B587-E65E-4B52-B37C-ABEBB6E87928}"/>
          </ac:spMkLst>
        </pc:spChg>
        <pc:picChg chg="add del mod">
          <ac:chgData name="David George" userId="00d1e6794cfa9047" providerId="LiveId" clId="{8AF8C81D-DE44-4550-A832-83B778F35A51}" dt="2024-04-14T03:45:51.584" v="373" actId="478"/>
          <ac:picMkLst>
            <pc:docMk/>
            <pc:sldMk cId="404205576" sldId="678"/>
            <ac:picMk id="5" creationId="{41273CB6-DF4E-967A-9292-8A9355675061}"/>
          </ac:picMkLst>
        </pc:picChg>
        <pc:picChg chg="add mod">
          <ac:chgData name="David George" userId="00d1e6794cfa9047" providerId="LiveId" clId="{8AF8C81D-DE44-4550-A832-83B778F35A51}" dt="2024-04-14T03:47:37.678" v="403" actId="26606"/>
          <ac:picMkLst>
            <pc:docMk/>
            <pc:sldMk cId="404205576" sldId="678"/>
            <ac:picMk id="9" creationId="{8578387F-5B83-E301-526B-8CF13DA2CAEA}"/>
          </ac:picMkLst>
        </pc:picChg>
      </pc:sldChg>
      <pc:sldChg chg="del">
        <pc:chgData name="David George" userId="00d1e6794cfa9047" providerId="LiveId" clId="{8AF8C81D-DE44-4550-A832-83B778F35A51}" dt="2024-04-11T15:17:32.544" v="32" actId="47"/>
        <pc:sldMkLst>
          <pc:docMk/>
          <pc:sldMk cId="468223634" sldId="678"/>
        </pc:sldMkLst>
      </pc:sldChg>
      <pc:sldChg chg="modSp new mod">
        <pc:chgData name="David George" userId="00d1e6794cfa9047" providerId="LiveId" clId="{8AF8C81D-DE44-4550-A832-83B778F35A51}" dt="2024-04-14T03:50:34.263" v="461" actId="20577"/>
        <pc:sldMkLst>
          <pc:docMk/>
          <pc:sldMk cId="390847383" sldId="679"/>
        </pc:sldMkLst>
        <pc:spChg chg="mod">
          <ac:chgData name="David George" userId="00d1e6794cfa9047" providerId="LiveId" clId="{8AF8C81D-DE44-4550-A832-83B778F35A51}" dt="2024-04-14T03:50:34.263" v="461" actId="20577"/>
          <ac:spMkLst>
            <pc:docMk/>
            <pc:sldMk cId="390847383" sldId="679"/>
            <ac:spMk id="2" creationId="{6364A31C-78FB-6E55-1546-48CBB8688546}"/>
          </ac:spMkLst>
        </pc:spChg>
        <pc:spChg chg="mod">
          <ac:chgData name="David George" userId="00d1e6794cfa9047" providerId="LiveId" clId="{8AF8C81D-DE44-4550-A832-83B778F35A51}" dt="2024-04-14T03:50:10.713" v="443" actId="5793"/>
          <ac:spMkLst>
            <pc:docMk/>
            <pc:sldMk cId="390847383" sldId="679"/>
            <ac:spMk id="3" creationId="{97B7E571-B326-0F8B-F221-60F9F930E210}"/>
          </ac:spMkLst>
        </pc:spChg>
      </pc:sldChg>
      <pc:sldChg chg="del">
        <pc:chgData name="David George" userId="00d1e6794cfa9047" providerId="LiveId" clId="{8AF8C81D-DE44-4550-A832-83B778F35A51}" dt="2024-04-11T15:17:32.335" v="31" actId="47"/>
        <pc:sldMkLst>
          <pc:docMk/>
          <pc:sldMk cId="3146049082" sldId="679"/>
        </pc:sldMkLst>
      </pc:sldChg>
      <pc:sldChg chg="del">
        <pc:chgData name="David George" userId="00d1e6794cfa9047" providerId="LiveId" clId="{8AF8C81D-DE44-4550-A832-83B778F35A51}" dt="2024-04-11T15:17:31.642" v="29" actId="47"/>
        <pc:sldMkLst>
          <pc:docMk/>
          <pc:sldMk cId="2219284797" sldId="680"/>
        </pc:sldMkLst>
      </pc:sldChg>
      <pc:sldChg chg="del">
        <pc:chgData name="David George" userId="00d1e6794cfa9047" providerId="LiveId" clId="{8AF8C81D-DE44-4550-A832-83B778F35A51}" dt="2024-04-11T15:17:31.794" v="30" actId="47"/>
        <pc:sldMkLst>
          <pc:docMk/>
          <pc:sldMk cId="2170092746" sldId="681"/>
        </pc:sldMkLst>
      </pc:sldChg>
      <pc:sldChg chg="del">
        <pc:chgData name="David George" userId="00d1e6794cfa9047" providerId="LiveId" clId="{8AF8C81D-DE44-4550-A832-83B778F35A51}" dt="2024-04-11T15:17:32.904" v="34" actId="47"/>
        <pc:sldMkLst>
          <pc:docMk/>
          <pc:sldMk cId="1220241593" sldId="682"/>
        </pc:sldMkLst>
      </pc:sldChg>
      <pc:sldChg chg="del">
        <pc:chgData name="David George" userId="00d1e6794cfa9047" providerId="LiveId" clId="{8AF8C81D-DE44-4550-A832-83B778F35A51}" dt="2024-04-11T15:17:33.559" v="35" actId="47"/>
        <pc:sldMkLst>
          <pc:docMk/>
          <pc:sldMk cId="491350509" sldId="684"/>
        </pc:sldMkLst>
      </pc:sldChg>
      <pc:sldChg chg="del">
        <pc:chgData name="David George" userId="00d1e6794cfa9047" providerId="LiveId" clId="{8AF8C81D-DE44-4550-A832-83B778F35A51}" dt="2024-04-11T15:17:32.713" v="33" actId="47"/>
        <pc:sldMkLst>
          <pc:docMk/>
          <pc:sldMk cId="3759942754" sldId="685"/>
        </pc:sldMkLst>
      </pc:sldChg>
      <pc:sldChg chg="del">
        <pc:chgData name="David George" userId="00d1e6794cfa9047" providerId="LiveId" clId="{8AF8C81D-DE44-4550-A832-83B778F35A51}" dt="2024-04-11T15:17:34.041" v="36" actId="47"/>
        <pc:sldMkLst>
          <pc:docMk/>
          <pc:sldMk cId="1564313823" sldId="686"/>
        </pc:sldMkLst>
      </pc:sldChg>
    </pc:docChg>
  </pc:docChgLst>
  <pc:docChgLst>
    <pc:chgData name="David George" userId="00d1e6794cfa9047" providerId="LiveId" clId="{732D5133-13A5-4261-904F-7D169A734655}"/>
    <pc:docChg chg="modSld modMainMaster">
      <pc:chgData name="David George" userId="00d1e6794cfa9047" providerId="LiveId" clId="{732D5133-13A5-4261-904F-7D169A734655}" dt="2024-04-14T14:35:42.098" v="41"/>
      <pc:docMkLst>
        <pc:docMk/>
      </pc:docMkLst>
      <pc:sldChg chg="setBg">
        <pc:chgData name="David George" userId="00d1e6794cfa9047" providerId="LiveId" clId="{732D5133-13A5-4261-904F-7D169A734655}" dt="2024-04-14T14:33:45.416" v="9"/>
        <pc:sldMkLst>
          <pc:docMk/>
          <pc:sldMk cId="3625894417" sldId="256"/>
        </pc:sldMkLst>
      </pc:sldChg>
      <pc:sldChg chg="setBg">
        <pc:chgData name="David George" userId="00d1e6794cfa9047" providerId="LiveId" clId="{732D5133-13A5-4261-904F-7D169A734655}" dt="2024-04-14T14:35:42.098" v="41"/>
        <pc:sldMkLst>
          <pc:docMk/>
          <pc:sldMk cId="53450289" sldId="259"/>
        </pc:sldMkLst>
      </pc:sldChg>
      <pc:sldChg chg="setBg">
        <pc:chgData name="David George" userId="00d1e6794cfa9047" providerId="LiveId" clId="{732D5133-13A5-4261-904F-7D169A734655}" dt="2024-04-14T14:35:42.098" v="41"/>
        <pc:sldMkLst>
          <pc:docMk/>
          <pc:sldMk cId="4208967423" sldId="666"/>
        </pc:sldMkLst>
      </pc:sldChg>
      <pc:sldChg chg="setBg">
        <pc:chgData name="David George" userId="00d1e6794cfa9047" providerId="LiveId" clId="{732D5133-13A5-4261-904F-7D169A734655}" dt="2024-04-14T14:34:30.997" v="17"/>
        <pc:sldMkLst>
          <pc:docMk/>
          <pc:sldMk cId="3992825192" sldId="667"/>
        </pc:sldMkLst>
      </pc:sldChg>
      <pc:sldChg chg="setBg">
        <pc:chgData name="David George" userId="00d1e6794cfa9047" providerId="LiveId" clId="{732D5133-13A5-4261-904F-7D169A734655}" dt="2024-04-14T14:34:30.997" v="17"/>
        <pc:sldMkLst>
          <pc:docMk/>
          <pc:sldMk cId="3056287795" sldId="668"/>
        </pc:sldMkLst>
      </pc:sldChg>
      <pc:sldChg chg="setBg">
        <pc:chgData name="David George" userId="00d1e6794cfa9047" providerId="LiveId" clId="{732D5133-13A5-4261-904F-7D169A734655}" dt="2024-04-14T14:34:30.997" v="17"/>
        <pc:sldMkLst>
          <pc:docMk/>
          <pc:sldMk cId="476606215" sldId="669"/>
        </pc:sldMkLst>
      </pc:sldChg>
      <pc:sldChg chg="setBg">
        <pc:chgData name="David George" userId="00d1e6794cfa9047" providerId="LiveId" clId="{732D5133-13A5-4261-904F-7D169A734655}" dt="2024-04-14T14:34:57.887" v="25"/>
        <pc:sldMkLst>
          <pc:docMk/>
          <pc:sldMk cId="1528061387" sldId="670"/>
        </pc:sldMkLst>
      </pc:sldChg>
      <pc:sldChg chg="setBg">
        <pc:chgData name="David George" userId="00d1e6794cfa9047" providerId="LiveId" clId="{732D5133-13A5-4261-904F-7D169A734655}" dt="2024-04-14T14:34:57.887" v="25"/>
        <pc:sldMkLst>
          <pc:docMk/>
          <pc:sldMk cId="2910121829" sldId="671"/>
        </pc:sldMkLst>
      </pc:sldChg>
      <pc:sldChg chg="setBg">
        <pc:chgData name="David George" userId="00d1e6794cfa9047" providerId="LiveId" clId="{732D5133-13A5-4261-904F-7D169A734655}" dt="2024-04-14T14:35:21.349" v="33"/>
        <pc:sldMkLst>
          <pc:docMk/>
          <pc:sldMk cId="2140108173" sldId="673"/>
        </pc:sldMkLst>
      </pc:sldChg>
      <pc:sldChg chg="setBg">
        <pc:chgData name="David George" userId="00d1e6794cfa9047" providerId="LiveId" clId="{732D5133-13A5-4261-904F-7D169A734655}" dt="2024-04-14T14:34:57.887" v="25"/>
        <pc:sldMkLst>
          <pc:docMk/>
          <pc:sldMk cId="1389643450" sldId="674"/>
        </pc:sldMkLst>
      </pc:sldChg>
      <pc:sldChg chg="setBg">
        <pc:chgData name="David George" userId="00d1e6794cfa9047" providerId="LiveId" clId="{732D5133-13A5-4261-904F-7D169A734655}" dt="2024-04-14T14:34:30.997" v="17"/>
        <pc:sldMkLst>
          <pc:docMk/>
          <pc:sldMk cId="941017918" sldId="675"/>
        </pc:sldMkLst>
      </pc:sldChg>
      <pc:sldChg chg="setBg">
        <pc:chgData name="David George" userId="00d1e6794cfa9047" providerId="LiveId" clId="{732D5133-13A5-4261-904F-7D169A734655}" dt="2024-04-14T14:33:45.416" v="9"/>
        <pc:sldMkLst>
          <pc:docMk/>
          <pc:sldMk cId="737585949" sldId="676"/>
        </pc:sldMkLst>
      </pc:sldChg>
      <pc:sldChg chg="setBg">
        <pc:chgData name="David George" userId="00d1e6794cfa9047" providerId="LiveId" clId="{732D5133-13A5-4261-904F-7D169A734655}" dt="2024-04-14T14:33:45.416" v="9"/>
        <pc:sldMkLst>
          <pc:docMk/>
          <pc:sldMk cId="3048534346" sldId="677"/>
        </pc:sldMkLst>
      </pc:sldChg>
      <pc:sldChg chg="setBg">
        <pc:chgData name="David George" userId="00d1e6794cfa9047" providerId="LiveId" clId="{732D5133-13A5-4261-904F-7D169A734655}" dt="2024-04-14T14:33:45.416" v="9"/>
        <pc:sldMkLst>
          <pc:docMk/>
          <pc:sldMk cId="404205576" sldId="678"/>
        </pc:sldMkLst>
      </pc:sldChg>
      <pc:sldChg chg="setBg">
        <pc:chgData name="David George" userId="00d1e6794cfa9047" providerId="LiveId" clId="{732D5133-13A5-4261-904F-7D169A734655}" dt="2024-04-14T14:35:42.098" v="41"/>
        <pc:sldMkLst>
          <pc:docMk/>
          <pc:sldMk cId="390847383" sldId="679"/>
        </pc:sldMkLst>
      </pc:sldChg>
      <pc:sldMasterChg chg="setBg modSldLayout">
        <pc:chgData name="David George" userId="00d1e6794cfa9047" providerId="LiveId" clId="{732D5133-13A5-4261-904F-7D169A734655}" dt="2024-04-14T14:33:45.416" v="9"/>
        <pc:sldMasterMkLst>
          <pc:docMk/>
          <pc:sldMasterMk cId="2154284345" sldId="2147483684"/>
        </pc:sldMasterMkLst>
        <pc:sldLayoutChg chg="setBg">
          <pc:chgData name="David George" userId="00d1e6794cfa9047" providerId="LiveId" clId="{732D5133-13A5-4261-904F-7D169A734655}" dt="2024-04-14T14:33:45.416" v="9"/>
          <pc:sldLayoutMkLst>
            <pc:docMk/>
            <pc:sldMasterMk cId="2154284345" sldId="2147483684"/>
            <pc:sldLayoutMk cId="221040147" sldId="2147483685"/>
          </pc:sldLayoutMkLst>
        </pc:sldLayoutChg>
        <pc:sldLayoutChg chg="setBg">
          <pc:chgData name="David George" userId="00d1e6794cfa9047" providerId="LiveId" clId="{732D5133-13A5-4261-904F-7D169A734655}" dt="2024-04-14T14:33:45.416" v="9"/>
          <pc:sldLayoutMkLst>
            <pc:docMk/>
            <pc:sldMasterMk cId="2154284345" sldId="2147483684"/>
            <pc:sldLayoutMk cId="985585119" sldId="2147483686"/>
          </pc:sldLayoutMkLst>
        </pc:sldLayoutChg>
        <pc:sldLayoutChg chg="setBg">
          <pc:chgData name="David George" userId="00d1e6794cfa9047" providerId="LiveId" clId="{732D5133-13A5-4261-904F-7D169A734655}" dt="2024-04-14T14:33:45.416" v="9"/>
          <pc:sldLayoutMkLst>
            <pc:docMk/>
            <pc:sldMasterMk cId="2154284345" sldId="2147483684"/>
            <pc:sldLayoutMk cId="4028692113" sldId="2147483687"/>
          </pc:sldLayoutMkLst>
        </pc:sldLayoutChg>
        <pc:sldLayoutChg chg="setBg">
          <pc:chgData name="David George" userId="00d1e6794cfa9047" providerId="LiveId" clId="{732D5133-13A5-4261-904F-7D169A734655}" dt="2024-04-14T14:33:45.416" v="9"/>
          <pc:sldLayoutMkLst>
            <pc:docMk/>
            <pc:sldMasterMk cId="2154284345" sldId="2147483684"/>
            <pc:sldLayoutMk cId="3851466468" sldId="2147483688"/>
          </pc:sldLayoutMkLst>
        </pc:sldLayoutChg>
        <pc:sldLayoutChg chg="setBg">
          <pc:chgData name="David George" userId="00d1e6794cfa9047" providerId="LiveId" clId="{732D5133-13A5-4261-904F-7D169A734655}" dt="2024-04-14T14:33:45.416" v="9"/>
          <pc:sldLayoutMkLst>
            <pc:docMk/>
            <pc:sldMasterMk cId="2154284345" sldId="2147483684"/>
            <pc:sldLayoutMk cId="1757613776" sldId="2147483689"/>
          </pc:sldLayoutMkLst>
        </pc:sldLayoutChg>
        <pc:sldLayoutChg chg="setBg">
          <pc:chgData name="David George" userId="00d1e6794cfa9047" providerId="LiveId" clId="{732D5133-13A5-4261-904F-7D169A734655}" dt="2024-04-14T14:33:45.416" v="9"/>
          <pc:sldLayoutMkLst>
            <pc:docMk/>
            <pc:sldMasterMk cId="2154284345" sldId="2147483684"/>
            <pc:sldLayoutMk cId="4168418130" sldId="2147483690"/>
          </pc:sldLayoutMkLst>
        </pc:sldLayoutChg>
        <pc:sldLayoutChg chg="setBg">
          <pc:chgData name="David George" userId="00d1e6794cfa9047" providerId="LiveId" clId="{732D5133-13A5-4261-904F-7D169A734655}" dt="2024-04-14T14:33:45.416" v="9"/>
          <pc:sldLayoutMkLst>
            <pc:docMk/>
            <pc:sldMasterMk cId="2154284345" sldId="2147483684"/>
            <pc:sldLayoutMk cId="3021488495" sldId="2147483691"/>
          </pc:sldLayoutMkLst>
        </pc:sldLayoutChg>
        <pc:sldLayoutChg chg="setBg">
          <pc:chgData name="David George" userId="00d1e6794cfa9047" providerId="LiveId" clId="{732D5133-13A5-4261-904F-7D169A734655}" dt="2024-04-14T14:33:45.416" v="9"/>
          <pc:sldLayoutMkLst>
            <pc:docMk/>
            <pc:sldMasterMk cId="2154284345" sldId="2147483684"/>
            <pc:sldLayoutMk cId="2605000517" sldId="2147483692"/>
          </pc:sldLayoutMkLst>
        </pc:sldLayoutChg>
        <pc:sldLayoutChg chg="setBg">
          <pc:chgData name="David George" userId="00d1e6794cfa9047" providerId="LiveId" clId="{732D5133-13A5-4261-904F-7D169A734655}" dt="2024-04-14T14:33:45.416" v="9"/>
          <pc:sldLayoutMkLst>
            <pc:docMk/>
            <pc:sldMasterMk cId="2154284345" sldId="2147483684"/>
            <pc:sldLayoutMk cId="3495603769" sldId="2147483693"/>
          </pc:sldLayoutMkLst>
        </pc:sldLayoutChg>
        <pc:sldLayoutChg chg="setBg">
          <pc:chgData name="David George" userId="00d1e6794cfa9047" providerId="LiveId" clId="{732D5133-13A5-4261-904F-7D169A734655}" dt="2024-04-14T14:33:45.416" v="9"/>
          <pc:sldLayoutMkLst>
            <pc:docMk/>
            <pc:sldMasterMk cId="2154284345" sldId="2147483684"/>
            <pc:sldLayoutMk cId="430464418" sldId="2147483694"/>
          </pc:sldLayoutMkLst>
        </pc:sldLayoutChg>
        <pc:sldLayoutChg chg="setBg">
          <pc:chgData name="David George" userId="00d1e6794cfa9047" providerId="LiveId" clId="{732D5133-13A5-4261-904F-7D169A734655}" dt="2024-04-14T14:33:45.416" v="9"/>
          <pc:sldLayoutMkLst>
            <pc:docMk/>
            <pc:sldMasterMk cId="2154284345" sldId="2147483684"/>
            <pc:sldLayoutMk cId="1725695301" sldId="214748369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0861" cy="470257"/>
          </a:xfrm>
          <a:prstGeom prst="rect">
            <a:avLst/>
          </a:prstGeom>
        </p:spPr>
        <p:txBody>
          <a:bodyPr vert="horz" lIns="94021" tIns="47009" rIns="94021" bIns="47009" rtlCol="0"/>
          <a:lstStyle>
            <a:lvl1pPr algn="l">
              <a:defRPr sz="1200"/>
            </a:lvl1pPr>
          </a:lstStyle>
          <a:p>
            <a:endParaRPr lang="en-US"/>
          </a:p>
        </p:txBody>
      </p:sp>
      <p:sp>
        <p:nvSpPr>
          <p:cNvPr id="3" name="Date Placeholder 2"/>
          <p:cNvSpPr>
            <a:spLocks noGrp="1"/>
          </p:cNvSpPr>
          <p:nvPr>
            <p:ph type="dt" sz="quarter" idx="1"/>
          </p:nvPr>
        </p:nvSpPr>
        <p:spPr>
          <a:xfrm>
            <a:off x="4014106" y="0"/>
            <a:ext cx="3070861" cy="470257"/>
          </a:xfrm>
          <a:prstGeom prst="rect">
            <a:avLst/>
          </a:prstGeom>
        </p:spPr>
        <p:txBody>
          <a:bodyPr vert="horz" lIns="94021" tIns="47009" rIns="94021" bIns="47009" rtlCol="0"/>
          <a:lstStyle>
            <a:lvl1pPr algn="r">
              <a:defRPr sz="1200"/>
            </a:lvl1pPr>
          </a:lstStyle>
          <a:p>
            <a:fld id="{F4C0FD34-0CA9-4A22-86BE-A4C94BDAE551}" type="datetimeFigureOut">
              <a:rPr lang="en-US" smtClean="0"/>
              <a:t>4/14/2024</a:t>
            </a:fld>
            <a:endParaRPr lang="en-US"/>
          </a:p>
        </p:txBody>
      </p:sp>
      <p:sp>
        <p:nvSpPr>
          <p:cNvPr id="4" name="Footer Placeholder 3"/>
          <p:cNvSpPr>
            <a:spLocks noGrp="1"/>
          </p:cNvSpPr>
          <p:nvPr>
            <p:ph type="ftr" sz="quarter" idx="2"/>
          </p:nvPr>
        </p:nvSpPr>
        <p:spPr>
          <a:xfrm>
            <a:off x="2" y="8902348"/>
            <a:ext cx="3070861" cy="470256"/>
          </a:xfrm>
          <a:prstGeom prst="rect">
            <a:avLst/>
          </a:prstGeom>
        </p:spPr>
        <p:txBody>
          <a:bodyPr vert="horz" lIns="94021" tIns="47009" rIns="94021" bIns="47009" rtlCol="0" anchor="b"/>
          <a:lstStyle>
            <a:lvl1pPr algn="l">
              <a:defRPr sz="1200"/>
            </a:lvl1pPr>
          </a:lstStyle>
          <a:p>
            <a:endParaRPr lang="en-US"/>
          </a:p>
        </p:txBody>
      </p:sp>
      <p:sp>
        <p:nvSpPr>
          <p:cNvPr id="5" name="Slide Number Placeholder 4"/>
          <p:cNvSpPr>
            <a:spLocks noGrp="1"/>
          </p:cNvSpPr>
          <p:nvPr>
            <p:ph type="sldNum" sz="quarter" idx="3"/>
          </p:nvPr>
        </p:nvSpPr>
        <p:spPr>
          <a:xfrm>
            <a:off x="4014106" y="8902348"/>
            <a:ext cx="3070861" cy="470256"/>
          </a:xfrm>
          <a:prstGeom prst="rect">
            <a:avLst/>
          </a:prstGeom>
        </p:spPr>
        <p:txBody>
          <a:bodyPr vert="horz" lIns="94021" tIns="47009" rIns="94021" bIns="47009" rtlCol="0" anchor="b"/>
          <a:lstStyle>
            <a:lvl1pPr algn="r">
              <a:defRPr sz="1200"/>
            </a:lvl1pPr>
          </a:lstStyle>
          <a:p>
            <a:fld id="{740D32BD-7919-4973-8DAC-E90E61B373F1}" type="slidenum">
              <a:rPr lang="en-US" smtClean="0"/>
              <a:t>‹#›</a:t>
            </a:fld>
            <a:endParaRPr lang="en-US"/>
          </a:p>
        </p:txBody>
      </p:sp>
    </p:spTree>
    <p:extLst>
      <p:ext uri="{BB962C8B-B14F-4D97-AF65-F5344CB8AC3E}">
        <p14:creationId xmlns:p14="http://schemas.microsoft.com/office/powerpoint/2010/main" val="2890026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1283" cy="469105"/>
          </a:xfrm>
          <a:prstGeom prst="rect">
            <a:avLst/>
          </a:prstGeom>
        </p:spPr>
        <p:txBody>
          <a:bodyPr vert="horz" lIns="91247" tIns="45625" rIns="91247" bIns="45625" rtlCol="0"/>
          <a:lstStyle>
            <a:lvl1pPr algn="l">
              <a:defRPr sz="1200"/>
            </a:lvl1pPr>
          </a:lstStyle>
          <a:p>
            <a:endParaRPr lang="en-US"/>
          </a:p>
        </p:txBody>
      </p:sp>
      <p:sp>
        <p:nvSpPr>
          <p:cNvPr id="3" name="Date Placeholder 2"/>
          <p:cNvSpPr>
            <a:spLocks noGrp="1"/>
          </p:cNvSpPr>
          <p:nvPr>
            <p:ph type="dt" idx="1"/>
          </p:nvPr>
        </p:nvSpPr>
        <p:spPr>
          <a:xfrm>
            <a:off x="4013735" y="0"/>
            <a:ext cx="3071283" cy="469105"/>
          </a:xfrm>
          <a:prstGeom prst="rect">
            <a:avLst/>
          </a:prstGeom>
        </p:spPr>
        <p:txBody>
          <a:bodyPr vert="horz" lIns="91247" tIns="45625" rIns="91247" bIns="45625" rtlCol="0"/>
          <a:lstStyle>
            <a:lvl1pPr algn="r">
              <a:defRPr sz="1200"/>
            </a:lvl1pPr>
          </a:lstStyle>
          <a:p>
            <a:fld id="{A780CF87-5F98-43ED-8BF3-D4D70FB60F86}" type="datetimeFigureOut">
              <a:rPr lang="en-US" smtClean="0"/>
              <a:t>4/14/2024</a:t>
            </a:fld>
            <a:endParaRPr lang="en-US"/>
          </a:p>
        </p:txBody>
      </p:sp>
      <p:sp>
        <p:nvSpPr>
          <p:cNvPr id="4" name="Slide Image Placeholder 3"/>
          <p:cNvSpPr>
            <a:spLocks noGrp="1" noRot="1" noChangeAspect="1"/>
          </p:cNvSpPr>
          <p:nvPr>
            <p:ph type="sldImg" idx="2"/>
          </p:nvPr>
        </p:nvSpPr>
        <p:spPr>
          <a:xfrm>
            <a:off x="1014413" y="1171575"/>
            <a:ext cx="5057775" cy="3162300"/>
          </a:xfrm>
          <a:prstGeom prst="rect">
            <a:avLst/>
          </a:prstGeom>
          <a:noFill/>
          <a:ln w="12700">
            <a:solidFill>
              <a:prstClr val="black"/>
            </a:solidFill>
          </a:ln>
        </p:spPr>
        <p:txBody>
          <a:bodyPr vert="horz" lIns="91247" tIns="45625" rIns="91247" bIns="45625" rtlCol="0" anchor="ctr"/>
          <a:lstStyle/>
          <a:p>
            <a:endParaRPr lang="en-US"/>
          </a:p>
        </p:txBody>
      </p:sp>
      <p:sp>
        <p:nvSpPr>
          <p:cNvPr id="5" name="Notes Placeholder 4"/>
          <p:cNvSpPr>
            <a:spLocks noGrp="1"/>
          </p:cNvSpPr>
          <p:nvPr>
            <p:ph type="body" sz="quarter" idx="3"/>
          </p:nvPr>
        </p:nvSpPr>
        <p:spPr>
          <a:xfrm>
            <a:off x="708028" y="4510386"/>
            <a:ext cx="5670547" cy="3691036"/>
          </a:xfrm>
          <a:prstGeom prst="rect">
            <a:avLst/>
          </a:prstGeom>
        </p:spPr>
        <p:txBody>
          <a:bodyPr vert="horz" lIns="91247" tIns="45625" rIns="91247" bIns="456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03496"/>
            <a:ext cx="3071283" cy="469105"/>
          </a:xfrm>
          <a:prstGeom prst="rect">
            <a:avLst/>
          </a:prstGeom>
        </p:spPr>
        <p:txBody>
          <a:bodyPr vert="horz" lIns="91247" tIns="45625" rIns="91247" bIns="45625" rtlCol="0" anchor="b"/>
          <a:lstStyle>
            <a:lvl1pPr algn="l">
              <a:defRPr sz="1200"/>
            </a:lvl1pPr>
          </a:lstStyle>
          <a:p>
            <a:endParaRPr lang="en-US"/>
          </a:p>
        </p:txBody>
      </p:sp>
      <p:sp>
        <p:nvSpPr>
          <p:cNvPr id="7" name="Slide Number Placeholder 6"/>
          <p:cNvSpPr>
            <a:spLocks noGrp="1"/>
          </p:cNvSpPr>
          <p:nvPr>
            <p:ph type="sldNum" sz="quarter" idx="5"/>
          </p:nvPr>
        </p:nvSpPr>
        <p:spPr>
          <a:xfrm>
            <a:off x="4013735" y="8903496"/>
            <a:ext cx="3071283" cy="469105"/>
          </a:xfrm>
          <a:prstGeom prst="rect">
            <a:avLst/>
          </a:prstGeom>
        </p:spPr>
        <p:txBody>
          <a:bodyPr vert="horz" lIns="91247" tIns="45625" rIns="91247" bIns="45625" rtlCol="0" anchor="b"/>
          <a:lstStyle>
            <a:lvl1pPr algn="r">
              <a:defRPr sz="1200"/>
            </a:lvl1pPr>
          </a:lstStyle>
          <a:p>
            <a:fld id="{0C968225-F476-4F1A-84BF-6E34F0D57E4E}" type="slidenum">
              <a:rPr lang="en-US" smtClean="0"/>
              <a:t>‹#›</a:t>
            </a:fld>
            <a:endParaRPr lang="en-US"/>
          </a:p>
        </p:txBody>
      </p:sp>
    </p:spTree>
    <p:extLst>
      <p:ext uri="{BB962C8B-B14F-4D97-AF65-F5344CB8AC3E}">
        <p14:creationId xmlns:p14="http://schemas.microsoft.com/office/powerpoint/2010/main" val="2442056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68225-F476-4F1A-84BF-6E34F0D57E4E}" type="slidenum">
              <a:rPr lang="en-US" smtClean="0"/>
              <a:t>1</a:t>
            </a:fld>
            <a:endParaRPr lang="en-US"/>
          </a:p>
        </p:txBody>
      </p:sp>
    </p:spTree>
    <p:extLst>
      <p:ext uri="{BB962C8B-B14F-4D97-AF65-F5344CB8AC3E}">
        <p14:creationId xmlns:p14="http://schemas.microsoft.com/office/powerpoint/2010/main" val="312966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68225-F476-4F1A-84BF-6E34F0D57E4E}" type="slidenum">
              <a:rPr lang="en-US" smtClean="0"/>
              <a:t>15</a:t>
            </a:fld>
            <a:endParaRPr lang="en-US"/>
          </a:p>
        </p:txBody>
      </p:sp>
    </p:spTree>
    <p:extLst>
      <p:ext uri="{BB962C8B-B14F-4D97-AF65-F5344CB8AC3E}">
        <p14:creationId xmlns:p14="http://schemas.microsoft.com/office/powerpoint/2010/main" val="2312927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85C0DD7-983E-4333-88C2-F4D87369E54A}" type="datetimeFigureOut">
              <a:rPr lang="en-US" smtClean="0"/>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22104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C0DD7-983E-4333-88C2-F4D87369E54A}" type="datetimeFigureOut">
              <a:rPr lang="en-US" smtClean="0"/>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3046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C0DD7-983E-4333-88C2-F4D87369E54A}" type="datetimeFigureOut">
              <a:rPr lang="en-US" smtClean="0"/>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72569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bg1"/>
                </a:solidFill>
                <a:effectLst>
                  <a:outerShdw blurRad="38100" dist="38100" dir="2700000" algn="tl">
                    <a:srgbClr val="000000">
                      <a:alpha val="43137"/>
                    </a:srgbClr>
                  </a:outerShdw>
                </a:effectLst>
                <a:latin typeface="+mn-lt"/>
              </a:defRPr>
            </a:lvl1pPr>
          </a:lstStyle>
          <a:p>
            <a:r>
              <a:rPr lang="en-US"/>
              <a:t>Click to edit Master title style</a:t>
            </a:r>
          </a:p>
        </p:txBody>
      </p:sp>
      <p:sp>
        <p:nvSpPr>
          <p:cNvPr id="3" name="Content Placeholder 2"/>
          <p:cNvSpPr>
            <a:spLocks noGrp="1"/>
          </p:cNvSpPr>
          <p:nvPr>
            <p:ph idx="1"/>
          </p:nvPr>
        </p:nvSpPr>
        <p:spPr/>
        <p:txBody>
          <a:bodyPr/>
          <a:lstStyle>
            <a:lvl1pPr>
              <a:defRPr sz="3200">
                <a:solidFill>
                  <a:schemeClr val="bg1"/>
                </a:solidFill>
                <a:effectLst>
                  <a:outerShdw blurRad="38100" dist="38100" dir="2700000" algn="tl">
                    <a:srgbClr val="000000">
                      <a:alpha val="43137"/>
                    </a:srgbClr>
                  </a:outerShdw>
                </a:effectLst>
              </a:defRPr>
            </a:lvl1pPr>
            <a:lvl2pPr>
              <a:defRPr sz="2400">
                <a:solidFill>
                  <a:schemeClr val="bg1"/>
                </a:solidFill>
                <a:effectLst>
                  <a:outerShdw blurRad="38100" dist="38100" dir="2700000" algn="tl">
                    <a:srgbClr val="000000">
                      <a:alpha val="43137"/>
                    </a:srgbClr>
                  </a:outerShdw>
                </a:effectLst>
              </a:defRPr>
            </a:lvl2pPr>
            <a:lvl3pPr>
              <a:defRPr sz="1800">
                <a:solidFill>
                  <a:schemeClr val="bg1"/>
                </a:solidFill>
                <a:effectLst>
                  <a:outerShdw blurRad="38100" dist="38100" dir="2700000" algn="tl">
                    <a:srgbClr val="000000">
                      <a:alpha val="43137"/>
                    </a:srgbClr>
                  </a:outerShdw>
                </a:effectLst>
              </a:defRPr>
            </a:lvl3pPr>
            <a:lvl4pPr>
              <a:defRPr sz="1600">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C0DD7-983E-4333-88C2-F4D87369E54A}" type="datetimeFigureOut">
              <a:rPr lang="en-US" smtClean="0"/>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985585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5C0DD7-983E-4333-88C2-F4D87369E54A}" type="datetimeFigureOut">
              <a:rPr lang="en-US" smtClean="0"/>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02869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5C0DD7-983E-4333-88C2-F4D87369E54A}" type="datetimeFigureOut">
              <a:rPr lang="en-US" smtClean="0"/>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851466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5C0DD7-983E-4333-88C2-F4D87369E54A}" type="datetimeFigureOut">
              <a:rPr lang="en-US" smtClean="0"/>
              <a:t>4/14/2024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75761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5C0DD7-983E-4333-88C2-F4D87369E54A}" type="datetimeFigureOut">
              <a:rPr lang="en-US" smtClean="0"/>
              <a:t>4/14/2024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16841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C0DD7-983E-4333-88C2-F4D87369E54A}" type="datetimeFigureOut">
              <a:rPr lang="en-US" smtClean="0"/>
              <a:t>4/14/2024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02148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5C0DD7-983E-4333-88C2-F4D87369E54A}" type="datetimeFigureOut">
              <a:rPr lang="en-US" smtClean="0"/>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2605000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5C0DD7-983E-4333-88C2-F4D87369E54A}" type="datetimeFigureOut">
              <a:rPr lang="en-US" smtClean="0"/>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49560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40000" contrast="-2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D85C0DD7-983E-4333-88C2-F4D87369E54A}" type="datetimeFigureOut">
              <a:rPr lang="en-US" smtClean="0"/>
              <a:t>4/14/2024</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ACA6D8D-C8F0-4DF3-939A-0A349CB6D3F7}" type="slidenum">
              <a:rPr lang="en-US" smtClean="0"/>
              <a:t>‹#›</a:t>
            </a:fld>
            <a:endParaRPr lang="en-US"/>
          </a:p>
        </p:txBody>
      </p:sp>
    </p:spTree>
    <p:extLst>
      <p:ext uri="{BB962C8B-B14F-4D97-AF65-F5344CB8AC3E}">
        <p14:creationId xmlns:p14="http://schemas.microsoft.com/office/powerpoint/2010/main" val="21542843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1"/>
                </a:solidFill>
                <a:effectLst>
                  <a:outerShdw blurRad="38100" dist="38100" dir="2700000" algn="tl">
                    <a:srgbClr val="000000">
                      <a:alpha val="43137"/>
                    </a:srgbClr>
                  </a:outerShdw>
                </a:effectLst>
                <a:latin typeface="+mn-lt"/>
              </a:rPr>
              <a:t>Who is My Neighbor?</a:t>
            </a:r>
          </a:p>
        </p:txBody>
      </p:sp>
      <p:sp>
        <p:nvSpPr>
          <p:cNvPr id="3" name="Subtitle 2"/>
          <p:cNvSpPr>
            <a:spLocks noGrp="1"/>
          </p:cNvSpPr>
          <p:nvPr>
            <p:ph type="subTitle" idx="1"/>
          </p:nvPr>
        </p:nvSpPr>
        <p:spPr/>
        <p:txBody>
          <a:bodyPr>
            <a:normAutofit/>
          </a:bodyPr>
          <a:lstStyle/>
          <a:p>
            <a:endParaRPr lang="en-US" sz="280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5894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1D1AD-6362-DC7D-7273-272914593C2A}"/>
              </a:ext>
            </a:extLst>
          </p:cNvPr>
          <p:cNvSpPr>
            <a:spLocks noGrp="1"/>
          </p:cNvSpPr>
          <p:nvPr>
            <p:ph type="title"/>
          </p:nvPr>
        </p:nvSpPr>
        <p:spPr>
          <a:xfrm>
            <a:off x="475084" y="533400"/>
            <a:ext cx="4921697" cy="3207704"/>
          </a:xfrm>
          <a:noFill/>
        </p:spPr>
        <p:txBody>
          <a:bodyPr vert="horz" lIns="91440" tIns="45720" rIns="91440" bIns="45720" rtlCol="0" anchor="b">
            <a:normAutofit/>
          </a:bodyPr>
          <a:lstStyle/>
          <a:p>
            <a:pPr algn="r" defTabSz="914400"/>
            <a:r>
              <a:rPr lang="en-US" sz="6000" b="1" dirty="0">
                <a:solidFill>
                  <a:schemeClr val="tx1"/>
                </a:solidFill>
                <a:latin typeface="+mj-lt"/>
              </a:rPr>
              <a:t>How about the next user?</a:t>
            </a:r>
          </a:p>
        </p:txBody>
      </p:sp>
      <p:pic>
        <p:nvPicPr>
          <p:cNvPr id="5" name="Content Placeholder 4" descr="A group of people standing in front of a building&#10;&#10;Description automatically generated">
            <a:extLst>
              <a:ext uri="{FF2B5EF4-FFF2-40B4-BE49-F238E27FC236}">
                <a16:creationId xmlns:a16="http://schemas.microsoft.com/office/drawing/2014/main" id="{971B4FE1-C6CA-2D29-78A2-454AB0DA40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880" r="-3" b="-3"/>
          <a:stretch/>
        </p:blipFill>
        <p:spPr>
          <a:xfrm>
            <a:off x="5664708" y="10"/>
            <a:ext cx="3477006" cy="5714990"/>
          </a:xfrm>
          <a:prstGeom prst="rect">
            <a:avLst/>
          </a:prstGeom>
        </p:spPr>
      </p:pic>
    </p:spTree>
    <p:extLst>
      <p:ext uri="{BB962C8B-B14F-4D97-AF65-F5344CB8AC3E}">
        <p14:creationId xmlns:p14="http://schemas.microsoft.com/office/powerpoint/2010/main" val="3048534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1D2E2-F27A-1B38-4B86-8E1E8210FAE3}"/>
              </a:ext>
            </a:extLst>
          </p:cNvPr>
          <p:cNvSpPr>
            <a:spLocks noGrp="1"/>
          </p:cNvSpPr>
          <p:nvPr>
            <p:ph type="title"/>
          </p:nvPr>
        </p:nvSpPr>
        <p:spPr/>
        <p:txBody>
          <a:bodyPr/>
          <a:lstStyle/>
          <a:p>
            <a:r>
              <a:rPr lang="en-US" dirty="0"/>
              <a:t>Luke 10:36-37</a:t>
            </a:r>
          </a:p>
        </p:txBody>
      </p:sp>
      <p:sp>
        <p:nvSpPr>
          <p:cNvPr id="3" name="Content Placeholder 2">
            <a:extLst>
              <a:ext uri="{FF2B5EF4-FFF2-40B4-BE49-F238E27FC236}">
                <a16:creationId xmlns:a16="http://schemas.microsoft.com/office/drawing/2014/main" id="{E9EFA7DB-D44A-9070-8943-3B03AAD93772}"/>
              </a:ext>
            </a:extLst>
          </p:cNvPr>
          <p:cNvSpPr>
            <a:spLocks noGrp="1"/>
          </p:cNvSpPr>
          <p:nvPr>
            <p:ph idx="1"/>
          </p:nvPr>
        </p:nvSpPr>
        <p:spPr/>
        <p:txBody>
          <a:bodyPr/>
          <a:lstStyle/>
          <a:p>
            <a:pPr marL="0" indent="0">
              <a:buNone/>
            </a:pPr>
            <a:r>
              <a:rPr lang="en-US" b="1" i="0" baseline="30000" dirty="0">
                <a:latin typeface="system-ui"/>
              </a:rPr>
              <a:t>36 </a:t>
            </a:r>
            <a:r>
              <a:rPr lang="en-US" b="0" i="0" dirty="0">
                <a:latin typeface="system-ui"/>
              </a:rPr>
              <a:t>Which of these three, do you think, proved to be a neighbor to the man who fell among the robbers?” </a:t>
            </a:r>
            <a:r>
              <a:rPr lang="en-US" b="1" i="0" baseline="30000" dirty="0">
                <a:latin typeface="system-ui"/>
              </a:rPr>
              <a:t>37 </a:t>
            </a:r>
            <a:r>
              <a:rPr lang="en-US" b="0" i="0" dirty="0">
                <a:latin typeface="system-ui"/>
              </a:rPr>
              <a:t>He said, “The one who showed him mercy.” And Jesus said to him, “You go, and do likewise.”</a:t>
            </a:r>
            <a:endParaRPr lang="en-US" dirty="0"/>
          </a:p>
        </p:txBody>
      </p:sp>
    </p:spTree>
    <p:extLst>
      <p:ext uri="{BB962C8B-B14F-4D97-AF65-F5344CB8AC3E}">
        <p14:creationId xmlns:p14="http://schemas.microsoft.com/office/powerpoint/2010/main" val="214010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276F59-D4AE-365D-ACB9-4BA533822F15}"/>
              </a:ext>
            </a:extLst>
          </p:cNvPr>
          <p:cNvSpPr>
            <a:spLocks noGrp="1"/>
          </p:cNvSpPr>
          <p:nvPr>
            <p:ph type="title"/>
          </p:nvPr>
        </p:nvSpPr>
        <p:spPr>
          <a:xfrm>
            <a:off x="358485" y="935302"/>
            <a:ext cx="3017520" cy="2670112"/>
          </a:xfrm>
        </p:spPr>
        <p:txBody>
          <a:bodyPr vert="horz" lIns="91440" tIns="45720" rIns="91440" bIns="45720" rtlCol="0" anchor="b">
            <a:normAutofit/>
          </a:bodyPr>
          <a:lstStyle/>
          <a:p>
            <a:pPr defTabSz="914400"/>
            <a:r>
              <a:rPr lang="en-US" sz="3800" b="1" dirty="0">
                <a:solidFill>
                  <a:schemeClr val="tx1"/>
                </a:solidFill>
                <a:latin typeface="+mj-lt"/>
              </a:rPr>
              <a:t>Which Neighbors do you Overlook?</a:t>
            </a:r>
          </a:p>
        </p:txBody>
      </p:sp>
      <p:sp>
        <p:nvSpPr>
          <p:cNvPr id="25"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3845" y="318330"/>
            <a:ext cx="121920"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789100"/>
            <a:ext cx="3017520" cy="15240"/>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Content Placeholder 8" descr="A group of people sitting on the grass with sunglasses on their faces&#10;&#10;Description automatically generated">
            <a:extLst>
              <a:ext uri="{FF2B5EF4-FFF2-40B4-BE49-F238E27FC236}">
                <a16:creationId xmlns:a16="http://schemas.microsoft.com/office/drawing/2014/main" id="{8578387F-5B83-E301-526B-8CF13DA2CA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745" r="14174"/>
          <a:stretch/>
        </p:blipFill>
        <p:spPr>
          <a:xfrm>
            <a:off x="3651365" y="10"/>
            <a:ext cx="5492635" cy="5714990"/>
          </a:xfrm>
          <a:prstGeom prst="rect">
            <a:avLst/>
          </a:prstGeom>
        </p:spPr>
      </p:pic>
    </p:spTree>
    <p:extLst>
      <p:ext uri="{BB962C8B-B14F-4D97-AF65-F5344CB8AC3E}">
        <p14:creationId xmlns:p14="http://schemas.microsoft.com/office/powerpoint/2010/main" val="404205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A31C-78FB-6E55-1546-48CBB8688546}"/>
              </a:ext>
            </a:extLst>
          </p:cNvPr>
          <p:cNvSpPr>
            <a:spLocks noGrp="1"/>
          </p:cNvSpPr>
          <p:nvPr>
            <p:ph type="title"/>
          </p:nvPr>
        </p:nvSpPr>
        <p:spPr/>
        <p:txBody>
          <a:bodyPr/>
          <a:lstStyle/>
          <a:p>
            <a:r>
              <a:rPr lang="en-US"/>
              <a:t>Matthew 22:39b</a:t>
            </a:r>
            <a:endParaRPr lang="en-US" dirty="0"/>
          </a:p>
        </p:txBody>
      </p:sp>
      <p:sp>
        <p:nvSpPr>
          <p:cNvPr id="3" name="Content Placeholder 2">
            <a:extLst>
              <a:ext uri="{FF2B5EF4-FFF2-40B4-BE49-F238E27FC236}">
                <a16:creationId xmlns:a16="http://schemas.microsoft.com/office/drawing/2014/main" id="{97B7E571-B326-0F8B-F221-60F9F930E210}"/>
              </a:ext>
            </a:extLst>
          </p:cNvPr>
          <p:cNvSpPr>
            <a:spLocks noGrp="1"/>
          </p:cNvSpPr>
          <p:nvPr>
            <p:ph idx="1"/>
          </p:nvPr>
        </p:nvSpPr>
        <p:spPr/>
        <p:txBody>
          <a:bodyPr/>
          <a:lstStyle/>
          <a:p>
            <a:pPr marL="0" indent="0">
              <a:buNone/>
            </a:pPr>
            <a:r>
              <a:rPr lang="en-US" b="0" i="0" dirty="0">
                <a:latin typeface="system-ui"/>
              </a:rPr>
              <a:t>You shall love your neighbor as yourself.</a:t>
            </a:r>
            <a:endParaRPr lang="en-US" dirty="0"/>
          </a:p>
        </p:txBody>
      </p:sp>
    </p:spTree>
    <p:extLst>
      <p:ext uri="{BB962C8B-B14F-4D97-AF65-F5344CB8AC3E}">
        <p14:creationId xmlns:p14="http://schemas.microsoft.com/office/powerpoint/2010/main" val="390847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08967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1963" y="1343871"/>
            <a:ext cx="4205037" cy="3740643"/>
          </a:xfrm>
          <a:prstGeom prst="rect">
            <a:avLst/>
          </a:prstGeom>
        </p:spPr>
      </p:pic>
      <p:sp>
        <p:nvSpPr>
          <p:cNvPr id="2" name="Title 1"/>
          <p:cNvSpPr>
            <a:spLocks noGrp="1"/>
          </p:cNvSpPr>
          <p:nvPr>
            <p:ph type="ctrTitle"/>
          </p:nvPr>
        </p:nvSpPr>
        <p:spPr>
          <a:xfrm>
            <a:off x="1270000" y="439881"/>
            <a:ext cx="6477000" cy="825500"/>
          </a:xfrm>
          <a:effectLst>
            <a:outerShdw blurRad="50800" dist="38100" algn="l" rotWithShape="0">
              <a:prstClr val="black"/>
            </a:outerShdw>
          </a:effectLst>
        </p:spPr>
        <p:txBody>
          <a:bodyPr>
            <a:noAutofit/>
          </a:bodyPr>
          <a:lstStyle/>
          <a:p>
            <a:r>
              <a:rPr lang="en-US" sz="8000">
                <a:solidFill>
                  <a:schemeClr val="bg1"/>
                </a:solidFill>
                <a:effectLst>
                  <a:outerShdw blurRad="38100" dist="38100" dir="2700000" algn="tl">
                    <a:srgbClr val="000000">
                      <a:alpha val="43137"/>
                    </a:srgbClr>
                  </a:outerShdw>
                </a:effectLst>
                <a:latin typeface="Gabriola" pitchFamily="82" charset="0"/>
              </a:rPr>
              <a:t>Welcome to </a:t>
            </a:r>
          </a:p>
        </p:txBody>
      </p:sp>
    </p:spTree>
    <p:extLst>
      <p:ext uri="{BB962C8B-B14F-4D97-AF65-F5344CB8AC3E}">
        <p14:creationId xmlns:p14="http://schemas.microsoft.com/office/powerpoint/2010/main" val="5345028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6DD0-D590-FFDD-228B-AED119579028}"/>
              </a:ext>
            </a:extLst>
          </p:cNvPr>
          <p:cNvSpPr>
            <a:spLocks noGrp="1"/>
          </p:cNvSpPr>
          <p:nvPr>
            <p:ph type="title"/>
          </p:nvPr>
        </p:nvSpPr>
        <p:spPr/>
        <p:txBody>
          <a:bodyPr/>
          <a:lstStyle/>
          <a:p>
            <a:r>
              <a:rPr lang="en-US" dirty="0"/>
              <a:t>Luke 10:25-26</a:t>
            </a:r>
          </a:p>
        </p:txBody>
      </p:sp>
      <p:sp>
        <p:nvSpPr>
          <p:cNvPr id="3" name="Content Placeholder 2">
            <a:extLst>
              <a:ext uri="{FF2B5EF4-FFF2-40B4-BE49-F238E27FC236}">
                <a16:creationId xmlns:a16="http://schemas.microsoft.com/office/drawing/2014/main" id="{41BD3BBF-547B-F1F7-647A-44FD6E447556}"/>
              </a:ext>
            </a:extLst>
          </p:cNvPr>
          <p:cNvSpPr>
            <a:spLocks noGrp="1"/>
          </p:cNvSpPr>
          <p:nvPr>
            <p:ph idx="1"/>
          </p:nvPr>
        </p:nvSpPr>
        <p:spPr/>
        <p:txBody>
          <a:bodyPr/>
          <a:lstStyle/>
          <a:p>
            <a:pPr marL="0" indent="0">
              <a:buNone/>
            </a:pPr>
            <a:r>
              <a:rPr lang="en-US" b="1" i="0" baseline="30000" dirty="0">
                <a:latin typeface="system-ui"/>
              </a:rPr>
              <a:t>25 </a:t>
            </a:r>
            <a:r>
              <a:rPr lang="en-US" b="0" i="0" dirty="0">
                <a:latin typeface="system-ui"/>
              </a:rPr>
              <a:t>And behold, a lawyer stood up to put him to the test, saying, “Teacher, what shall I do to inherit eternal life?” </a:t>
            </a:r>
            <a:r>
              <a:rPr lang="en-US" b="1" i="0" baseline="30000" dirty="0">
                <a:latin typeface="system-ui"/>
              </a:rPr>
              <a:t>26 </a:t>
            </a:r>
            <a:r>
              <a:rPr lang="en-US" b="0" i="0" dirty="0">
                <a:latin typeface="system-ui"/>
              </a:rPr>
              <a:t>He said to him, “What is written in the Law? How do you read it?”</a:t>
            </a:r>
            <a:endParaRPr lang="en-US" dirty="0"/>
          </a:p>
        </p:txBody>
      </p:sp>
    </p:spTree>
    <p:extLst>
      <p:ext uri="{BB962C8B-B14F-4D97-AF65-F5344CB8AC3E}">
        <p14:creationId xmlns:p14="http://schemas.microsoft.com/office/powerpoint/2010/main" val="3992825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0486-1C3B-15FB-5A8B-3A820CB82EEC}"/>
              </a:ext>
            </a:extLst>
          </p:cNvPr>
          <p:cNvSpPr>
            <a:spLocks noGrp="1"/>
          </p:cNvSpPr>
          <p:nvPr>
            <p:ph type="title"/>
          </p:nvPr>
        </p:nvSpPr>
        <p:spPr/>
        <p:txBody>
          <a:bodyPr/>
          <a:lstStyle/>
          <a:p>
            <a:r>
              <a:rPr lang="en-US" dirty="0"/>
              <a:t>Luke 10:27</a:t>
            </a:r>
          </a:p>
        </p:txBody>
      </p:sp>
      <p:sp>
        <p:nvSpPr>
          <p:cNvPr id="3" name="Content Placeholder 2">
            <a:extLst>
              <a:ext uri="{FF2B5EF4-FFF2-40B4-BE49-F238E27FC236}">
                <a16:creationId xmlns:a16="http://schemas.microsoft.com/office/drawing/2014/main" id="{F47C659B-01BB-4970-7E15-5F688677ECA6}"/>
              </a:ext>
            </a:extLst>
          </p:cNvPr>
          <p:cNvSpPr>
            <a:spLocks noGrp="1"/>
          </p:cNvSpPr>
          <p:nvPr>
            <p:ph idx="1"/>
          </p:nvPr>
        </p:nvSpPr>
        <p:spPr/>
        <p:txBody>
          <a:bodyPr/>
          <a:lstStyle/>
          <a:p>
            <a:pPr marL="0" indent="0">
              <a:buNone/>
            </a:pPr>
            <a:r>
              <a:rPr lang="en-US" b="1" i="0" baseline="30000" dirty="0">
                <a:latin typeface="system-ui"/>
              </a:rPr>
              <a:t>27 </a:t>
            </a:r>
            <a:r>
              <a:rPr lang="en-US" b="0" i="0" dirty="0">
                <a:latin typeface="system-ui"/>
              </a:rPr>
              <a:t>And he answered, “You shall love the Lord your God with all your heart and with all your soul and with all your strength and with all your mind, and your neighbor as yourself.” </a:t>
            </a:r>
            <a:endParaRPr lang="en-US" dirty="0"/>
          </a:p>
        </p:txBody>
      </p:sp>
    </p:spTree>
    <p:extLst>
      <p:ext uri="{BB962C8B-B14F-4D97-AF65-F5344CB8AC3E}">
        <p14:creationId xmlns:p14="http://schemas.microsoft.com/office/powerpoint/2010/main" val="3056287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436D-3D42-A307-0104-489F62B7F9E3}"/>
              </a:ext>
            </a:extLst>
          </p:cNvPr>
          <p:cNvSpPr>
            <a:spLocks noGrp="1"/>
          </p:cNvSpPr>
          <p:nvPr>
            <p:ph type="title"/>
          </p:nvPr>
        </p:nvSpPr>
        <p:spPr/>
        <p:txBody>
          <a:bodyPr/>
          <a:lstStyle/>
          <a:p>
            <a:r>
              <a:rPr lang="en-US" dirty="0"/>
              <a:t>Philippians 2:4</a:t>
            </a:r>
          </a:p>
        </p:txBody>
      </p:sp>
      <p:sp>
        <p:nvSpPr>
          <p:cNvPr id="3" name="Content Placeholder 2">
            <a:extLst>
              <a:ext uri="{FF2B5EF4-FFF2-40B4-BE49-F238E27FC236}">
                <a16:creationId xmlns:a16="http://schemas.microsoft.com/office/drawing/2014/main" id="{F4AE36D3-EF0D-115E-E3C7-982197D2194F}"/>
              </a:ext>
            </a:extLst>
          </p:cNvPr>
          <p:cNvSpPr>
            <a:spLocks noGrp="1"/>
          </p:cNvSpPr>
          <p:nvPr>
            <p:ph idx="1"/>
          </p:nvPr>
        </p:nvSpPr>
        <p:spPr/>
        <p:txBody>
          <a:bodyPr/>
          <a:lstStyle/>
          <a:p>
            <a:pPr marL="0" indent="0">
              <a:buNone/>
            </a:pPr>
            <a:r>
              <a:rPr lang="en-US" b="1" i="0" baseline="30000" dirty="0">
                <a:latin typeface="system-ui"/>
              </a:rPr>
              <a:t>4 </a:t>
            </a:r>
            <a:r>
              <a:rPr lang="en-US" b="0" i="0" dirty="0">
                <a:latin typeface="system-ui"/>
              </a:rPr>
              <a:t>Let each of you look not only to his own interests, but also to the interests of others.</a:t>
            </a:r>
            <a:endParaRPr lang="en-US" dirty="0"/>
          </a:p>
        </p:txBody>
      </p:sp>
    </p:spTree>
    <p:extLst>
      <p:ext uri="{BB962C8B-B14F-4D97-AF65-F5344CB8AC3E}">
        <p14:creationId xmlns:p14="http://schemas.microsoft.com/office/powerpoint/2010/main" val="941017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0923-D2FD-A890-7E33-8F2E542CE086}"/>
              </a:ext>
            </a:extLst>
          </p:cNvPr>
          <p:cNvSpPr>
            <a:spLocks noGrp="1"/>
          </p:cNvSpPr>
          <p:nvPr>
            <p:ph type="title"/>
          </p:nvPr>
        </p:nvSpPr>
        <p:spPr/>
        <p:txBody>
          <a:bodyPr/>
          <a:lstStyle/>
          <a:p>
            <a:r>
              <a:rPr lang="en-US" dirty="0"/>
              <a:t>Luke 10:29</a:t>
            </a:r>
          </a:p>
        </p:txBody>
      </p:sp>
      <p:sp>
        <p:nvSpPr>
          <p:cNvPr id="3" name="Content Placeholder 2">
            <a:extLst>
              <a:ext uri="{FF2B5EF4-FFF2-40B4-BE49-F238E27FC236}">
                <a16:creationId xmlns:a16="http://schemas.microsoft.com/office/drawing/2014/main" id="{5A16C51E-0810-1FC3-0F8D-6DFB52E7E4C9}"/>
              </a:ext>
            </a:extLst>
          </p:cNvPr>
          <p:cNvSpPr>
            <a:spLocks noGrp="1"/>
          </p:cNvSpPr>
          <p:nvPr>
            <p:ph idx="1"/>
          </p:nvPr>
        </p:nvSpPr>
        <p:spPr/>
        <p:txBody>
          <a:bodyPr/>
          <a:lstStyle/>
          <a:p>
            <a:pPr marL="0" indent="0">
              <a:buNone/>
            </a:pPr>
            <a:r>
              <a:rPr lang="en-US" b="1" i="0" baseline="30000" dirty="0">
                <a:latin typeface="system-ui"/>
              </a:rPr>
              <a:t>29 </a:t>
            </a:r>
            <a:r>
              <a:rPr lang="en-US" b="0" i="0" dirty="0">
                <a:latin typeface="system-ui"/>
              </a:rPr>
              <a:t>But he, desiring to justify himself, said to Jesus, “And who is my neighbor?” </a:t>
            </a:r>
            <a:endParaRPr lang="en-US" dirty="0"/>
          </a:p>
        </p:txBody>
      </p:sp>
    </p:spTree>
    <p:extLst>
      <p:ext uri="{BB962C8B-B14F-4D97-AF65-F5344CB8AC3E}">
        <p14:creationId xmlns:p14="http://schemas.microsoft.com/office/powerpoint/2010/main" val="476606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 driving on a road&#10;&#10;Description automatically generated">
            <a:extLst>
              <a:ext uri="{FF2B5EF4-FFF2-40B4-BE49-F238E27FC236}">
                <a16:creationId xmlns:a16="http://schemas.microsoft.com/office/drawing/2014/main" id="{AFA017B6-2630-5E14-6E33-A21AAA3BE3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187" b="10480"/>
          <a:stretch/>
        </p:blipFill>
        <p:spPr>
          <a:xfrm>
            <a:off x="20" y="10"/>
            <a:ext cx="9143980" cy="5714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33451"/>
            <a:ext cx="9144000" cy="61379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7582B-71C9-0972-AD34-B53C7960C269}"/>
              </a:ext>
            </a:extLst>
          </p:cNvPr>
          <p:cNvSpPr>
            <a:spLocks noGrp="1"/>
          </p:cNvSpPr>
          <p:nvPr>
            <p:ph type="title"/>
          </p:nvPr>
        </p:nvSpPr>
        <p:spPr>
          <a:xfrm>
            <a:off x="392906" y="4431033"/>
            <a:ext cx="8408194" cy="620697"/>
          </a:xfrm>
        </p:spPr>
        <p:txBody>
          <a:bodyPr vert="horz" lIns="91440" tIns="45720" rIns="91440" bIns="45720" rtlCol="0" anchor="ctr">
            <a:normAutofit/>
          </a:bodyPr>
          <a:lstStyle/>
          <a:p>
            <a:pPr algn="ctr" defTabSz="914400"/>
            <a:r>
              <a:rPr lang="en-US" sz="2800" b="1" dirty="0">
                <a:solidFill>
                  <a:schemeClr val="tx1">
                    <a:lumMod val="85000"/>
                    <a:lumOff val="15000"/>
                  </a:schemeClr>
                </a:solidFill>
                <a:latin typeface="+mj-lt"/>
              </a:rPr>
              <a:t>Is this person my neighbor?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36831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12376"/>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58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6C1C-9D0B-1C35-7312-B610B24283A4}"/>
              </a:ext>
            </a:extLst>
          </p:cNvPr>
          <p:cNvSpPr>
            <a:spLocks noGrp="1"/>
          </p:cNvSpPr>
          <p:nvPr>
            <p:ph type="title"/>
          </p:nvPr>
        </p:nvSpPr>
        <p:spPr/>
        <p:txBody>
          <a:bodyPr/>
          <a:lstStyle/>
          <a:p>
            <a:r>
              <a:rPr lang="en-US" dirty="0"/>
              <a:t>Luke 10:30</a:t>
            </a:r>
          </a:p>
        </p:txBody>
      </p:sp>
      <p:sp>
        <p:nvSpPr>
          <p:cNvPr id="3" name="Content Placeholder 2">
            <a:extLst>
              <a:ext uri="{FF2B5EF4-FFF2-40B4-BE49-F238E27FC236}">
                <a16:creationId xmlns:a16="http://schemas.microsoft.com/office/drawing/2014/main" id="{A6A949DA-322E-B5EA-244C-FD4CFE3ED076}"/>
              </a:ext>
            </a:extLst>
          </p:cNvPr>
          <p:cNvSpPr>
            <a:spLocks noGrp="1"/>
          </p:cNvSpPr>
          <p:nvPr>
            <p:ph idx="1"/>
          </p:nvPr>
        </p:nvSpPr>
        <p:spPr/>
        <p:txBody>
          <a:bodyPr/>
          <a:lstStyle/>
          <a:p>
            <a:pPr marL="0" indent="0">
              <a:buNone/>
            </a:pPr>
            <a:r>
              <a:rPr lang="en-US" b="1" i="0" baseline="30000" dirty="0">
                <a:latin typeface="system-ui"/>
              </a:rPr>
              <a:t>30 </a:t>
            </a:r>
            <a:r>
              <a:rPr lang="en-US" b="0" i="0" dirty="0">
                <a:latin typeface="system-ui"/>
              </a:rPr>
              <a:t>Jesus replied, “A man was going down from Jerusalem to Jericho, and he fell among robbers, who stripped him and beat him and departed, leaving him half dead.</a:t>
            </a:r>
            <a:endParaRPr lang="en-US" dirty="0"/>
          </a:p>
        </p:txBody>
      </p:sp>
    </p:spTree>
    <p:extLst>
      <p:ext uri="{BB962C8B-B14F-4D97-AF65-F5344CB8AC3E}">
        <p14:creationId xmlns:p14="http://schemas.microsoft.com/office/powerpoint/2010/main" val="138964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DC58-F947-1BDF-A965-DA0B4240DDB5}"/>
              </a:ext>
            </a:extLst>
          </p:cNvPr>
          <p:cNvSpPr>
            <a:spLocks noGrp="1"/>
          </p:cNvSpPr>
          <p:nvPr>
            <p:ph type="title"/>
          </p:nvPr>
        </p:nvSpPr>
        <p:spPr/>
        <p:txBody>
          <a:bodyPr/>
          <a:lstStyle/>
          <a:p>
            <a:r>
              <a:rPr lang="en-US" dirty="0"/>
              <a:t>Luke 10:31-32</a:t>
            </a:r>
          </a:p>
        </p:txBody>
      </p:sp>
      <p:sp>
        <p:nvSpPr>
          <p:cNvPr id="3" name="Content Placeholder 2">
            <a:extLst>
              <a:ext uri="{FF2B5EF4-FFF2-40B4-BE49-F238E27FC236}">
                <a16:creationId xmlns:a16="http://schemas.microsoft.com/office/drawing/2014/main" id="{92A93483-958E-2783-9062-04CA57825FF0}"/>
              </a:ext>
            </a:extLst>
          </p:cNvPr>
          <p:cNvSpPr>
            <a:spLocks noGrp="1"/>
          </p:cNvSpPr>
          <p:nvPr>
            <p:ph idx="1"/>
          </p:nvPr>
        </p:nvSpPr>
        <p:spPr/>
        <p:txBody>
          <a:bodyPr/>
          <a:lstStyle/>
          <a:p>
            <a:pPr marL="0" indent="0">
              <a:buNone/>
            </a:pPr>
            <a:r>
              <a:rPr lang="en-US" b="1" i="0" baseline="30000" dirty="0">
                <a:latin typeface="system-ui"/>
              </a:rPr>
              <a:t>31 </a:t>
            </a:r>
            <a:r>
              <a:rPr lang="en-US" b="0" i="0" dirty="0">
                <a:latin typeface="system-ui"/>
              </a:rPr>
              <a:t>Now by chance a priest was going down that road, and when he saw him he passed by on the other side. </a:t>
            </a:r>
            <a:r>
              <a:rPr lang="en-US" b="1" i="0" baseline="30000" dirty="0">
                <a:latin typeface="system-ui"/>
              </a:rPr>
              <a:t>32 </a:t>
            </a:r>
            <a:r>
              <a:rPr lang="en-US" b="0" i="0" dirty="0">
                <a:latin typeface="system-ui"/>
              </a:rPr>
              <a:t>So likewise a Levite, when he came to the place and saw him, passed by on the other side.</a:t>
            </a:r>
            <a:endParaRPr lang="en-US" dirty="0"/>
          </a:p>
        </p:txBody>
      </p:sp>
    </p:spTree>
    <p:extLst>
      <p:ext uri="{BB962C8B-B14F-4D97-AF65-F5344CB8AC3E}">
        <p14:creationId xmlns:p14="http://schemas.microsoft.com/office/powerpoint/2010/main" val="1528061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1851-A664-0650-C937-377D45174E78}"/>
              </a:ext>
            </a:extLst>
          </p:cNvPr>
          <p:cNvSpPr>
            <a:spLocks noGrp="1"/>
          </p:cNvSpPr>
          <p:nvPr>
            <p:ph type="title"/>
          </p:nvPr>
        </p:nvSpPr>
        <p:spPr/>
        <p:txBody>
          <a:bodyPr/>
          <a:lstStyle/>
          <a:p>
            <a:r>
              <a:rPr lang="en-US" dirty="0"/>
              <a:t>Luke 10:33-34</a:t>
            </a:r>
          </a:p>
        </p:txBody>
      </p:sp>
      <p:sp>
        <p:nvSpPr>
          <p:cNvPr id="3" name="Content Placeholder 2">
            <a:extLst>
              <a:ext uri="{FF2B5EF4-FFF2-40B4-BE49-F238E27FC236}">
                <a16:creationId xmlns:a16="http://schemas.microsoft.com/office/drawing/2014/main" id="{32EFDA05-D259-95AC-2F5F-23CF92B7B381}"/>
              </a:ext>
            </a:extLst>
          </p:cNvPr>
          <p:cNvSpPr>
            <a:spLocks noGrp="1"/>
          </p:cNvSpPr>
          <p:nvPr>
            <p:ph idx="1"/>
          </p:nvPr>
        </p:nvSpPr>
        <p:spPr/>
        <p:txBody>
          <a:bodyPr/>
          <a:lstStyle/>
          <a:p>
            <a:pPr marL="0" indent="0">
              <a:buNone/>
            </a:pPr>
            <a:r>
              <a:rPr lang="en-US" b="1" i="0" baseline="30000" dirty="0">
                <a:latin typeface="system-ui"/>
              </a:rPr>
              <a:t>33 </a:t>
            </a:r>
            <a:r>
              <a:rPr lang="en-US" b="0" i="0" dirty="0">
                <a:latin typeface="system-ui"/>
              </a:rPr>
              <a:t>But a Samaritan, as he journeyed, came to where he was, and when he saw him, he had compassion. </a:t>
            </a:r>
            <a:r>
              <a:rPr lang="en-US" b="1" i="0" baseline="30000" dirty="0">
                <a:latin typeface="system-ui"/>
              </a:rPr>
              <a:t>34 </a:t>
            </a:r>
            <a:r>
              <a:rPr lang="en-US" b="0" i="0" dirty="0">
                <a:latin typeface="system-ui"/>
              </a:rPr>
              <a:t>He went to him and bound up his wounds, pouring on oil and wine. Then he set him on his own animal and brought him to an inn and took care of him.</a:t>
            </a:r>
            <a:endParaRPr lang="en-US" dirty="0"/>
          </a:p>
        </p:txBody>
      </p:sp>
    </p:spTree>
    <p:extLst>
      <p:ext uri="{BB962C8B-B14F-4D97-AF65-F5344CB8AC3E}">
        <p14:creationId xmlns:p14="http://schemas.microsoft.com/office/powerpoint/2010/main" val="2910121829"/>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TotalTime>
  <Words>377</Words>
  <Application>Microsoft Office PowerPoint</Application>
  <PresentationFormat>On-screen Show (16:10)</PresentationFormat>
  <Paragraphs>25</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Gabriola</vt:lpstr>
      <vt:lpstr>system-ui</vt:lpstr>
      <vt:lpstr>2_Office Theme</vt:lpstr>
      <vt:lpstr>Who is My Neighbor?</vt:lpstr>
      <vt:lpstr>Luke 10:25-26</vt:lpstr>
      <vt:lpstr>Luke 10:27</vt:lpstr>
      <vt:lpstr>Philippians 2:4</vt:lpstr>
      <vt:lpstr>Luke 10:29</vt:lpstr>
      <vt:lpstr>Is this person my neighbor?</vt:lpstr>
      <vt:lpstr>Luke 10:30</vt:lpstr>
      <vt:lpstr>Luke 10:31-32</vt:lpstr>
      <vt:lpstr>Luke 10:33-34</vt:lpstr>
      <vt:lpstr>How about the next user?</vt:lpstr>
      <vt:lpstr>Luke 10:36-37</vt:lpstr>
      <vt:lpstr>Which Neighbors do you Overlook?</vt:lpstr>
      <vt:lpstr>Matthew 22:39b</vt:lpstr>
      <vt:lpstr>PowerPoint Presentation</vt:lpstr>
      <vt:lpstr>Welcome to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A.T.F. Agents:</dc:title>
  <dc:creator>David George</dc:creator>
  <cp:lastModifiedBy>David George</cp:lastModifiedBy>
  <cp:revision>6</cp:revision>
  <cp:lastPrinted>2024-04-11T16:08:33Z</cp:lastPrinted>
  <dcterms:created xsi:type="dcterms:W3CDTF">2019-11-30T18:05:49Z</dcterms:created>
  <dcterms:modified xsi:type="dcterms:W3CDTF">2024-04-14T14:36:45Z</dcterms:modified>
</cp:coreProperties>
</file>