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699" r:id="rId3"/>
    <p:sldId id="700" r:id="rId4"/>
    <p:sldId id="701" r:id="rId5"/>
    <p:sldId id="712" r:id="rId6"/>
    <p:sldId id="702" r:id="rId7"/>
    <p:sldId id="709" r:id="rId8"/>
    <p:sldId id="710" r:id="rId9"/>
    <p:sldId id="703" r:id="rId10"/>
    <p:sldId id="714" r:id="rId11"/>
    <p:sldId id="715" r:id="rId12"/>
    <p:sldId id="704" r:id="rId13"/>
    <p:sldId id="705" r:id="rId14"/>
    <p:sldId id="706" r:id="rId15"/>
    <p:sldId id="707" r:id="rId16"/>
    <p:sldId id="708" r:id="rId17"/>
    <p:sldId id="713" r:id="rId18"/>
    <p:sldId id="711" r:id="rId19"/>
    <p:sldId id="666" r:id="rId20"/>
    <p:sldId id="259" r:id="rId21"/>
  </p:sldIdLst>
  <p:sldSz cx="9144000" cy="5715000" type="screen16x10"/>
  <p:notesSz cx="7086600" cy="93726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2675B-C156-444D-936B-F9BD829A9657}" v="12" dt="2024-03-24T03:30:33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9" d="100"/>
          <a:sy n="179" d="100"/>
        </p:scale>
        <p:origin x="12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6D22675B-C156-444D-936B-F9BD829A9657}"/>
    <pc:docChg chg="custSel addSld delSld modSld sldOrd modNotesMaster modHandout">
      <pc:chgData name="David George" userId="00d1e6794cfa9047" providerId="LiveId" clId="{6D22675B-C156-444D-936B-F9BD829A9657}" dt="2024-03-24T03:30:42.318" v="261" actId="20577"/>
      <pc:docMkLst>
        <pc:docMk/>
      </pc:docMkLst>
      <pc:sldChg chg="modSp mod">
        <pc:chgData name="David George" userId="00d1e6794cfa9047" providerId="LiveId" clId="{6D22675B-C156-444D-936B-F9BD829A9657}" dt="2024-03-22T04:51:54.099" v="24" actId="20577"/>
        <pc:sldMkLst>
          <pc:docMk/>
          <pc:sldMk cId="3625894417" sldId="256"/>
        </pc:sldMkLst>
        <pc:spChg chg="mod">
          <ac:chgData name="David George" userId="00d1e6794cfa9047" providerId="LiveId" clId="{6D22675B-C156-444D-936B-F9BD829A9657}" dt="2024-03-22T04:51:54.099" v="24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del">
        <pc:chgData name="David George" userId="00d1e6794cfa9047" providerId="LiveId" clId="{6D22675B-C156-444D-936B-F9BD829A9657}" dt="2024-03-22T04:51:59.148" v="26" actId="47"/>
        <pc:sldMkLst>
          <pc:docMk/>
          <pc:sldMk cId="1170008593" sldId="625"/>
        </pc:sldMkLst>
      </pc:sldChg>
      <pc:sldChg chg="del">
        <pc:chgData name="David George" userId="00d1e6794cfa9047" providerId="LiveId" clId="{6D22675B-C156-444D-936B-F9BD829A9657}" dt="2024-03-22T04:52:05.504" v="55" actId="47"/>
        <pc:sldMkLst>
          <pc:docMk/>
          <pc:sldMk cId="1065993992" sldId="670"/>
        </pc:sldMkLst>
      </pc:sldChg>
      <pc:sldChg chg="del">
        <pc:chgData name="David George" userId="00d1e6794cfa9047" providerId="LiveId" clId="{6D22675B-C156-444D-936B-F9BD829A9657}" dt="2024-03-22T04:51:59.419" v="27" actId="47"/>
        <pc:sldMkLst>
          <pc:docMk/>
          <pc:sldMk cId="878575168" sldId="671"/>
        </pc:sldMkLst>
      </pc:sldChg>
      <pc:sldChg chg="del">
        <pc:chgData name="David George" userId="00d1e6794cfa9047" providerId="LiveId" clId="{6D22675B-C156-444D-936B-F9BD829A9657}" dt="2024-03-22T04:51:59.682" v="28" actId="47"/>
        <pc:sldMkLst>
          <pc:docMk/>
          <pc:sldMk cId="3591464709" sldId="672"/>
        </pc:sldMkLst>
      </pc:sldChg>
      <pc:sldChg chg="del">
        <pc:chgData name="David George" userId="00d1e6794cfa9047" providerId="LiveId" clId="{6D22675B-C156-444D-936B-F9BD829A9657}" dt="2024-03-22T04:51:59.905" v="29" actId="47"/>
        <pc:sldMkLst>
          <pc:docMk/>
          <pc:sldMk cId="993976656" sldId="673"/>
        </pc:sldMkLst>
      </pc:sldChg>
      <pc:sldChg chg="del">
        <pc:chgData name="David George" userId="00d1e6794cfa9047" providerId="LiveId" clId="{6D22675B-C156-444D-936B-F9BD829A9657}" dt="2024-03-22T04:52:00.137" v="30" actId="47"/>
        <pc:sldMkLst>
          <pc:docMk/>
          <pc:sldMk cId="548048341" sldId="674"/>
        </pc:sldMkLst>
      </pc:sldChg>
      <pc:sldChg chg="del">
        <pc:chgData name="David George" userId="00d1e6794cfa9047" providerId="LiveId" clId="{6D22675B-C156-444D-936B-F9BD829A9657}" dt="2024-03-22T04:52:00.801" v="33" actId="47"/>
        <pc:sldMkLst>
          <pc:docMk/>
          <pc:sldMk cId="4178728744" sldId="675"/>
        </pc:sldMkLst>
      </pc:sldChg>
      <pc:sldChg chg="del">
        <pc:chgData name="David George" userId="00d1e6794cfa9047" providerId="LiveId" clId="{6D22675B-C156-444D-936B-F9BD829A9657}" dt="2024-03-22T04:52:01.234" v="35" actId="47"/>
        <pc:sldMkLst>
          <pc:docMk/>
          <pc:sldMk cId="3920220697" sldId="676"/>
        </pc:sldMkLst>
      </pc:sldChg>
      <pc:sldChg chg="del">
        <pc:chgData name="David George" userId="00d1e6794cfa9047" providerId="LiveId" clId="{6D22675B-C156-444D-936B-F9BD829A9657}" dt="2024-03-22T04:52:03.537" v="46" actId="47"/>
        <pc:sldMkLst>
          <pc:docMk/>
          <pc:sldMk cId="3550938754" sldId="677"/>
        </pc:sldMkLst>
      </pc:sldChg>
      <pc:sldChg chg="del">
        <pc:chgData name="David George" userId="00d1e6794cfa9047" providerId="LiveId" clId="{6D22675B-C156-444D-936B-F9BD829A9657}" dt="2024-03-22T04:52:04.584" v="51" actId="47"/>
        <pc:sldMkLst>
          <pc:docMk/>
          <pc:sldMk cId="4123321263" sldId="678"/>
        </pc:sldMkLst>
      </pc:sldChg>
      <pc:sldChg chg="del">
        <pc:chgData name="David George" userId="00d1e6794cfa9047" providerId="LiveId" clId="{6D22675B-C156-444D-936B-F9BD829A9657}" dt="2024-03-22T04:52:00.361" v="31" actId="47"/>
        <pc:sldMkLst>
          <pc:docMk/>
          <pc:sldMk cId="2882876166" sldId="679"/>
        </pc:sldMkLst>
      </pc:sldChg>
      <pc:sldChg chg="del">
        <pc:chgData name="David George" userId="00d1e6794cfa9047" providerId="LiveId" clId="{6D22675B-C156-444D-936B-F9BD829A9657}" dt="2024-03-22T04:52:01.017" v="34" actId="47"/>
        <pc:sldMkLst>
          <pc:docMk/>
          <pc:sldMk cId="1285178561" sldId="680"/>
        </pc:sldMkLst>
      </pc:sldChg>
      <pc:sldChg chg="del">
        <pc:chgData name="David George" userId="00d1e6794cfa9047" providerId="LiveId" clId="{6D22675B-C156-444D-936B-F9BD829A9657}" dt="2024-03-22T04:52:01.462" v="36" actId="47"/>
        <pc:sldMkLst>
          <pc:docMk/>
          <pc:sldMk cId="4264382379" sldId="681"/>
        </pc:sldMkLst>
      </pc:sldChg>
      <pc:sldChg chg="del">
        <pc:chgData name="David George" userId="00d1e6794cfa9047" providerId="LiveId" clId="{6D22675B-C156-444D-936B-F9BD829A9657}" dt="2024-03-22T04:52:01.658" v="37" actId="47"/>
        <pc:sldMkLst>
          <pc:docMk/>
          <pc:sldMk cId="764366912" sldId="682"/>
        </pc:sldMkLst>
      </pc:sldChg>
      <pc:sldChg chg="del">
        <pc:chgData name="David George" userId="00d1e6794cfa9047" providerId="LiveId" clId="{6D22675B-C156-444D-936B-F9BD829A9657}" dt="2024-03-22T04:52:01.874" v="38" actId="47"/>
        <pc:sldMkLst>
          <pc:docMk/>
          <pc:sldMk cId="3650232956" sldId="683"/>
        </pc:sldMkLst>
      </pc:sldChg>
      <pc:sldChg chg="del">
        <pc:chgData name="David George" userId="00d1e6794cfa9047" providerId="LiveId" clId="{6D22675B-C156-444D-936B-F9BD829A9657}" dt="2024-03-22T04:52:02.082" v="39" actId="47"/>
        <pc:sldMkLst>
          <pc:docMk/>
          <pc:sldMk cId="2470634993" sldId="684"/>
        </pc:sldMkLst>
      </pc:sldChg>
      <pc:sldChg chg="del">
        <pc:chgData name="David George" userId="00d1e6794cfa9047" providerId="LiveId" clId="{6D22675B-C156-444D-936B-F9BD829A9657}" dt="2024-03-22T04:52:02.282" v="40" actId="47"/>
        <pc:sldMkLst>
          <pc:docMk/>
          <pc:sldMk cId="616458135" sldId="685"/>
        </pc:sldMkLst>
      </pc:sldChg>
      <pc:sldChg chg="del">
        <pc:chgData name="David George" userId="00d1e6794cfa9047" providerId="LiveId" clId="{6D22675B-C156-444D-936B-F9BD829A9657}" dt="2024-03-22T04:52:02.464" v="41" actId="47"/>
        <pc:sldMkLst>
          <pc:docMk/>
          <pc:sldMk cId="386211865" sldId="686"/>
        </pc:sldMkLst>
      </pc:sldChg>
      <pc:sldChg chg="del">
        <pc:chgData name="David George" userId="00d1e6794cfa9047" providerId="LiveId" clId="{6D22675B-C156-444D-936B-F9BD829A9657}" dt="2024-03-22T04:52:02.704" v="42" actId="47"/>
        <pc:sldMkLst>
          <pc:docMk/>
          <pc:sldMk cId="4201206211" sldId="687"/>
        </pc:sldMkLst>
      </pc:sldChg>
      <pc:sldChg chg="del">
        <pc:chgData name="David George" userId="00d1e6794cfa9047" providerId="LiveId" clId="{6D22675B-C156-444D-936B-F9BD829A9657}" dt="2024-03-22T04:52:02.924" v="43" actId="47"/>
        <pc:sldMkLst>
          <pc:docMk/>
          <pc:sldMk cId="3973712302" sldId="688"/>
        </pc:sldMkLst>
      </pc:sldChg>
      <pc:sldChg chg="del">
        <pc:chgData name="David George" userId="00d1e6794cfa9047" providerId="LiveId" clId="{6D22675B-C156-444D-936B-F9BD829A9657}" dt="2024-03-22T04:52:03.336" v="45" actId="47"/>
        <pc:sldMkLst>
          <pc:docMk/>
          <pc:sldMk cId="2744443564" sldId="689"/>
        </pc:sldMkLst>
      </pc:sldChg>
      <pc:sldChg chg="del">
        <pc:chgData name="David George" userId="00d1e6794cfa9047" providerId="LiveId" clId="{6D22675B-C156-444D-936B-F9BD829A9657}" dt="2024-03-22T04:52:03.130" v="44" actId="47"/>
        <pc:sldMkLst>
          <pc:docMk/>
          <pc:sldMk cId="1687782845" sldId="690"/>
        </pc:sldMkLst>
      </pc:sldChg>
      <pc:sldChg chg="del">
        <pc:chgData name="David George" userId="00d1e6794cfa9047" providerId="LiveId" clId="{6D22675B-C156-444D-936B-F9BD829A9657}" dt="2024-03-22T04:52:04.168" v="49" actId="47"/>
        <pc:sldMkLst>
          <pc:docMk/>
          <pc:sldMk cId="4246007092" sldId="691"/>
        </pc:sldMkLst>
      </pc:sldChg>
      <pc:sldChg chg="del">
        <pc:chgData name="David George" userId="00d1e6794cfa9047" providerId="LiveId" clId="{6D22675B-C156-444D-936B-F9BD829A9657}" dt="2024-03-22T04:52:03.744" v="47" actId="47"/>
        <pc:sldMkLst>
          <pc:docMk/>
          <pc:sldMk cId="1641434381" sldId="692"/>
        </pc:sldMkLst>
      </pc:sldChg>
      <pc:sldChg chg="del">
        <pc:chgData name="David George" userId="00d1e6794cfa9047" providerId="LiveId" clId="{6D22675B-C156-444D-936B-F9BD829A9657}" dt="2024-03-22T04:52:03.951" v="48" actId="47"/>
        <pc:sldMkLst>
          <pc:docMk/>
          <pc:sldMk cId="2206531366" sldId="693"/>
        </pc:sldMkLst>
      </pc:sldChg>
      <pc:sldChg chg="del">
        <pc:chgData name="David George" userId="00d1e6794cfa9047" providerId="LiveId" clId="{6D22675B-C156-444D-936B-F9BD829A9657}" dt="2024-03-22T04:52:04.385" v="50" actId="47"/>
        <pc:sldMkLst>
          <pc:docMk/>
          <pc:sldMk cId="1040760351" sldId="694"/>
        </pc:sldMkLst>
      </pc:sldChg>
      <pc:sldChg chg="del">
        <pc:chgData name="David George" userId="00d1e6794cfa9047" providerId="LiveId" clId="{6D22675B-C156-444D-936B-F9BD829A9657}" dt="2024-03-22T04:52:05.017" v="53" actId="47"/>
        <pc:sldMkLst>
          <pc:docMk/>
          <pc:sldMk cId="1493655856" sldId="695"/>
        </pc:sldMkLst>
      </pc:sldChg>
      <pc:sldChg chg="del">
        <pc:chgData name="David George" userId="00d1e6794cfa9047" providerId="LiveId" clId="{6D22675B-C156-444D-936B-F9BD829A9657}" dt="2024-03-22T04:51:58.669" v="25" actId="47"/>
        <pc:sldMkLst>
          <pc:docMk/>
          <pc:sldMk cId="137067950" sldId="696"/>
        </pc:sldMkLst>
      </pc:sldChg>
      <pc:sldChg chg="del">
        <pc:chgData name="David George" userId="00d1e6794cfa9047" providerId="LiveId" clId="{6D22675B-C156-444D-936B-F9BD829A9657}" dt="2024-03-22T04:52:05.241" v="54" actId="47"/>
        <pc:sldMkLst>
          <pc:docMk/>
          <pc:sldMk cId="1656326043" sldId="697"/>
        </pc:sldMkLst>
      </pc:sldChg>
      <pc:sldChg chg="del">
        <pc:chgData name="David George" userId="00d1e6794cfa9047" providerId="LiveId" clId="{6D22675B-C156-444D-936B-F9BD829A9657}" dt="2024-03-22T04:52:12.872" v="57" actId="47"/>
        <pc:sldMkLst>
          <pc:docMk/>
          <pc:sldMk cId="4282295535" sldId="698"/>
        </pc:sldMkLst>
      </pc:sldChg>
      <pc:sldChg chg="del">
        <pc:chgData name="David George" userId="00d1e6794cfa9047" providerId="LiveId" clId="{6D22675B-C156-444D-936B-F9BD829A9657}" dt="2024-03-22T04:52:00.587" v="32" actId="47"/>
        <pc:sldMkLst>
          <pc:docMk/>
          <pc:sldMk cId="1268168423" sldId="699"/>
        </pc:sldMkLst>
      </pc:sldChg>
      <pc:sldChg chg="modSp new mod">
        <pc:chgData name="David George" userId="00d1e6794cfa9047" providerId="LiveId" clId="{6D22675B-C156-444D-936B-F9BD829A9657}" dt="2024-03-22T04:53:22.738" v="75" actId="20577"/>
        <pc:sldMkLst>
          <pc:docMk/>
          <pc:sldMk cId="1819178407" sldId="699"/>
        </pc:sldMkLst>
        <pc:spChg chg="mod">
          <ac:chgData name="David George" userId="00d1e6794cfa9047" providerId="LiveId" clId="{6D22675B-C156-444D-936B-F9BD829A9657}" dt="2024-03-22T04:53:22.738" v="75" actId="20577"/>
          <ac:spMkLst>
            <pc:docMk/>
            <pc:sldMk cId="1819178407" sldId="699"/>
            <ac:spMk id="2" creationId="{ABA9C4F6-CA72-2817-1F77-660E39C2E864}"/>
          </ac:spMkLst>
        </pc:spChg>
        <pc:spChg chg="mod">
          <ac:chgData name="David George" userId="00d1e6794cfa9047" providerId="LiveId" clId="{6D22675B-C156-444D-936B-F9BD829A9657}" dt="2024-03-22T04:53:13.226" v="62" actId="5793"/>
          <ac:spMkLst>
            <pc:docMk/>
            <pc:sldMk cId="1819178407" sldId="699"/>
            <ac:spMk id="3" creationId="{4145E68E-1CF4-3703-D834-182E22D4D547}"/>
          </ac:spMkLst>
        </pc:spChg>
      </pc:sldChg>
      <pc:sldChg chg="modSp new mod">
        <pc:chgData name="David George" userId="00d1e6794cfa9047" providerId="LiveId" clId="{6D22675B-C156-444D-936B-F9BD829A9657}" dt="2024-03-22T04:54:07.370" v="94" actId="20577"/>
        <pc:sldMkLst>
          <pc:docMk/>
          <pc:sldMk cId="2765160181" sldId="700"/>
        </pc:sldMkLst>
        <pc:spChg chg="mod">
          <ac:chgData name="David George" userId="00d1e6794cfa9047" providerId="LiveId" clId="{6D22675B-C156-444D-936B-F9BD829A9657}" dt="2024-03-22T04:54:07.370" v="94" actId="20577"/>
          <ac:spMkLst>
            <pc:docMk/>
            <pc:sldMk cId="2765160181" sldId="700"/>
            <ac:spMk id="2" creationId="{3A6F05B2-5213-6ED0-1F98-419B0D574451}"/>
          </ac:spMkLst>
        </pc:spChg>
        <pc:spChg chg="mod">
          <ac:chgData name="David George" userId="00d1e6794cfa9047" providerId="LiveId" clId="{6D22675B-C156-444D-936B-F9BD829A9657}" dt="2024-03-22T04:53:58.723" v="81" actId="5793"/>
          <ac:spMkLst>
            <pc:docMk/>
            <pc:sldMk cId="2765160181" sldId="700"/>
            <ac:spMk id="3" creationId="{F95AF620-23C8-890C-4598-D86658568E94}"/>
          </ac:spMkLst>
        </pc:spChg>
      </pc:sldChg>
      <pc:sldChg chg="del">
        <pc:chgData name="David George" userId="00d1e6794cfa9047" providerId="LiveId" clId="{6D22675B-C156-444D-936B-F9BD829A9657}" dt="2024-03-22T04:52:04.808" v="52" actId="47"/>
        <pc:sldMkLst>
          <pc:docMk/>
          <pc:sldMk cId="4015233239" sldId="700"/>
        </pc:sldMkLst>
      </pc:sldChg>
      <pc:sldChg chg="modSp new mod">
        <pc:chgData name="David George" userId="00d1e6794cfa9047" providerId="LiveId" clId="{6D22675B-C156-444D-936B-F9BD829A9657}" dt="2024-03-22T04:54:47.675" v="113" actId="20577"/>
        <pc:sldMkLst>
          <pc:docMk/>
          <pc:sldMk cId="3110472462" sldId="701"/>
        </pc:sldMkLst>
        <pc:spChg chg="mod">
          <ac:chgData name="David George" userId="00d1e6794cfa9047" providerId="LiveId" clId="{6D22675B-C156-444D-936B-F9BD829A9657}" dt="2024-03-22T04:54:47.675" v="113" actId="20577"/>
          <ac:spMkLst>
            <pc:docMk/>
            <pc:sldMk cId="3110472462" sldId="701"/>
            <ac:spMk id="2" creationId="{26EBA97F-466D-4362-0810-64077E3A0AE0}"/>
          </ac:spMkLst>
        </pc:spChg>
        <pc:spChg chg="mod">
          <ac:chgData name="David George" userId="00d1e6794cfa9047" providerId="LiveId" clId="{6D22675B-C156-444D-936B-F9BD829A9657}" dt="2024-03-22T04:54:36.684" v="100"/>
          <ac:spMkLst>
            <pc:docMk/>
            <pc:sldMk cId="3110472462" sldId="701"/>
            <ac:spMk id="3" creationId="{FEAB1829-37CF-1DFF-876A-D7000F783403}"/>
          </ac:spMkLst>
        </pc:spChg>
      </pc:sldChg>
      <pc:sldChg chg="new">
        <pc:chgData name="David George" userId="00d1e6794cfa9047" providerId="LiveId" clId="{6D22675B-C156-444D-936B-F9BD829A9657}" dt="2024-03-22T04:54:54.206" v="114" actId="680"/>
        <pc:sldMkLst>
          <pc:docMk/>
          <pc:sldMk cId="2851859192" sldId="702"/>
        </pc:sldMkLst>
      </pc:sldChg>
      <pc:sldChg chg="modSp new del mod">
        <pc:chgData name="David George" userId="00d1e6794cfa9047" providerId="LiveId" clId="{6D22675B-C156-444D-936B-F9BD829A9657}" dt="2024-03-22T04:59:03.652" v="135" actId="47"/>
        <pc:sldMkLst>
          <pc:docMk/>
          <pc:sldMk cId="58619755" sldId="703"/>
        </pc:sldMkLst>
        <pc:spChg chg="mod">
          <ac:chgData name="David George" userId="00d1e6794cfa9047" providerId="LiveId" clId="{6D22675B-C156-444D-936B-F9BD829A9657}" dt="2024-03-22T04:57:37.626" v="133" actId="20577"/>
          <ac:spMkLst>
            <pc:docMk/>
            <pc:sldMk cId="58619755" sldId="703"/>
            <ac:spMk id="2" creationId="{69CEB44F-85E7-63E7-52C7-5CCBAF3B14D4}"/>
          </ac:spMkLst>
        </pc:spChg>
        <pc:spChg chg="mod">
          <ac:chgData name="David George" userId="00d1e6794cfa9047" providerId="LiveId" clId="{6D22675B-C156-444D-936B-F9BD829A9657}" dt="2024-03-22T04:57:28.840" v="120"/>
          <ac:spMkLst>
            <pc:docMk/>
            <pc:sldMk cId="58619755" sldId="703"/>
            <ac:spMk id="3" creationId="{5B053F99-6785-14AE-0ECB-3189A30CD968}"/>
          </ac:spMkLst>
        </pc:spChg>
      </pc:sldChg>
      <pc:sldChg chg="modSp new mod ord">
        <pc:chgData name="David George" userId="00d1e6794cfa9047" providerId="LiveId" clId="{6D22675B-C156-444D-936B-F9BD829A9657}" dt="2024-03-24T03:22:53.431" v="158" actId="20577"/>
        <pc:sldMkLst>
          <pc:docMk/>
          <pc:sldMk cId="31898263" sldId="709"/>
        </pc:sldMkLst>
        <pc:spChg chg="mod">
          <ac:chgData name="David George" userId="00d1e6794cfa9047" providerId="LiveId" clId="{6D22675B-C156-444D-936B-F9BD829A9657}" dt="2024-03-24T03:22:53.431" v="158" actId="20577"/>
          <ac:spMkLst>
            <pc:docMk/>
            <pc:sldMk cId="31898263" sldId="709"/>
            <ac:spMk id="2" creationId="{6D8513C3-0E21-F6E9-F290-8CE4690A6800}"/>
          </ac:spMkLst>
        </pc:spChg>
        <pc:spChg chg="mod">
          <ac:chgData name="David George" userId="00d1e6794cfa9047" providerId="LiveId" clId="{6D22675B-C156-444D-936B-F9BD829A9657}" dt="2024-03-24T03:22:41.309" v="146" actId="14100"/>
          <ac:spMkLst>
            <pc:docMk/>
            <pc:sldMk cId="31898263" sldId="709"/>
            <ac:spMk id="3" creationId="{D2B5023E-5B72-570C-115B-624CD7B2C58F}"/>
          </ac:spMkLst>
        </pc:spChg>
      </pc:sldChg>
      <pc:sldChg chg="modSp new mod">
        <pc:chgData name="David George" userId="00d1e6794cfa9047" providerId="LiveId" clId="{6D22675B-C156-444D-936B-F9BD829A9657}" dt="2024-03-24T03:23:23.040" v="176" actId="20577"/>
        <pc:sldMkLst>
          <pc:docMk/>
          <pc:sldMk cId="3847728863" sldId="710"/>
        </pc:sldMkLst>
        <pc:spChg chg="mod">
          <ac:chgData name="David George" userId="00d1e6794cfa9047" providerId="LiveId" clId="{6D22675B-C156-444D-936B-F9BD829A9657}" dt="2024-03-24T03:23:23.040" v="176" actId="20577"/>
          <ac:spMkLst>
            <pc:docMk/>
            <pc:sldMk cId="3847728863" sldId="710"/>
            <ac:spMk id="2" creationId="{11A351FE-A28B-252E-4796-B070B597736F}"/>
          </ac:spMkLst>
        </pc:spChg>
        <pc:spChg chg="mod">
          <ac:chgData name="David George" userId="00d1e6794cfa9047" providerId="LiveId" clId="{6D22675B-C156-444D-936B-F9BD829A9657}" dt="2024-03-24T03:23:15.898" v="164" actId="5793"/>
          <ac:spMkLst>
            <pc:docMk/>
            <pc:sldMk cId="3847728863" sldId="710"/>
            <ac:spMk id="3" creationId="{464483FC-E7F1-904D-A74E-E629C1759252}"/>
          </ac:spMkLst>
        </pc:spChg>
      </pc:sldChg>
      <pc:sldChg chg="modSp add mod">
        <pc:chgData name="David George" userId="00d1e6794cfa9047" providerId="LiveId" clId="{6D22675B-C156-444D-936B-F9BD829A9657}" dt="2024-03-24T03:23:40.030" v="185" actId="20577"/>
        <pc:sldMkLst>
          <pc:docMk/>
          <pc:sldMk cId="1171842376" sldId="711"/>
        </pc:sldMkLst>
        <pc:spChg chg="mod">
          <ac:chgData name="David George" userId="00d1e6794cfa9047" providerId="LiveId" clId="{6D22675B-C156-444D-936B-F9BD829A9657}" dt="2024-03-24T03:23:40.030" v="185" actId="20577"/>
          <ac:spMkLst>
            <pc:docMk/>
            <pc:sldMk cId="1171842376" sldId="711"/>
            <ac:spMk id="2" creationId="{26EBA97F-466D-4362-0810-64077E3A0AE0}"/>
          </ac:spMkLst>
        </pc:spChg>
        <pc:spChg chg="mod">
          <ac:chgData name="David George" userId="00d1e6794cfa9047" providerId="LiveId" clId="{6D22675B-C156-444D-936B-F9BD829A9657}" dt="2024-03-24T03:23:35.670" v="178" actId="6549"/>
          <ac:spMkLst>
            <pc:docMk/>
            <pc:sldMk cId="1171842376" sldId="711"/>
            <ac:spMk id="3" creationId="{FEAB1829-37CF-1DFF-876A-D7000F783403}"/>
          </ac:spMkLst>
        </pc:spChg>
      </pc:sldChg>
      <pc:sldChg chg="modSp new mod">
        <pc:chgData name="David George" userId="00d1e6794cfa9047" providerId="LiveId" clId="{6D22675B-C156-444D-936B-F9BD829A9657}" dt="2024-03-24T03:26:53.913" v="205" actId="20577"/>
        <pc:sldMkLst>
          <pc:docMk/>
          <pc:sldMk cId="262064235" sldId="712"/>
        </pc:sldMkLst>
        <pc:spChg chg="mod">
          <ac:chgData name="David George" userId="00d1e6794cfa9047" providerId="LiveId" clId="{6D22675B-C156-444D-936B-F9BD829A9657}" dt="2024-03-24T03:26:53.913" v="205" actId="20577"/>
          <ac:spMkLst>
            <pc:docMk/>
            <pc:sldMk cId="262064235" sldId="712"/>
            <ac:spMk id="2" creationId="{C4414450-42C3-BA39-9C57-84E82C35A70E}"/>
          </ac:spMkLst>
        </pc:spChg>
        <pc:spChg chg="mod">
          <ac:chgData name="David George" userId="00d1e6794cfa9047" providerId="LiveId" clId="{6D22675B-C156-444D-936B-F9BD829A9657}" dt="2024-03-24T03:26:44.079" v="191" actId="5793"/>
          <ac:spMkLst>
            <pc:docMk/>
            <pc:sldMk cId="262064235" sldId="712"/>
            <ac:spMk id="3" creationId="{EDD6FDA2-984A-8A44-9CA2-66D1E4F29F8D}"/>
          </ac:spMkLst>
        </pc:spChg>
      </pc:sldChg>
      <pc:sldChg chg="modSp new mod">
        <pc:chgData name="David George" userId="00d1e6794cfa9047" providerId="LiveId" clId="{6D22675B-C156-444D-936B-F9BD829A9657}" dt="2024-03-24T03:27:47.249" v="225" actId="20577"/>
        <pc:sldMkLst>
          <pc:docMk/>
          <pc:sldMk cId="1712664995" sldId="713"/>
        </pc:sldMkLst>
        <pc:spChg chg="mod">
          <ac:chgData name="David George" userId="00d1e6794cfa9047" providerId="LiveId" clId="{6D22675B-C156-444D-936B-F9BD829A9657}" dt="2024-03-24T03:27:47.249" v="225" actId="20577"/>
          <ac:spMkLst>
            <pc:docMk/>
            <pc:sldMk cId="1712664995" sldId="713"/>
            <ac:spMk id="2" creationId="{A10A1730-30A9-FB8A-AC0B-C44BACCEAAEB}"/>
          </ac:spMkLst>
        </pc:spChg>
        <pc:spChg chg="mod">
          <ac:chgData name="David George" userId="00d1e6794cfa9047" providerId="LiveId" clId="{6D22675B-C156-444D-936B-F9BD829A9657}" dt="2024-03-24T03:27:39.456" v="211" actId="5793"/>
          <ac:spMkLst>
            <pc:docMk/>
            <pc:sldMk cId="1712664995" sldId="713"/>
            <ac:spMk id="3" creationId="{5591F45C-B5A8-9DF7-555F-5A0B62EC45D7}"/>
          </ac:spMkLst>
        </pc:spChg>
      </pc:sldChg>
      <pc:sldChg chg="modSp new mod">
        <pc:chgData name="David George" userId="00d1e6794cfa9047" providerId="LiveId" clId="{6D22675B-C156-444D-936B-F9BD829A9657}" dt="2024-03-24T03:29:51.319" v="243" actId="20577"/>
        <pc:sldMkLst>
          <pc:docMk/>
          <pc:sldMk cId="265156599" sldId="714"/>
        </pc:sldMkLst>
        <pc:spChg chg="mod">
          <ac:chgData name="David George" userId="00d1e6794cfa9047" providerId="LiveId" clId="{6D22675B-C156-444D-936B-F9BD829A9657}" dt="2024-03-24T03:29:51.319" v="243" actId="20577"/>
          <ac:spMkLst>
            <pc:docMk/>
            <pc:sldMk cId="265156599" sldId="714"/>
            <ac:spMk id="2" creationId="{6A44844A-7D04-7B69-0436-8B55256A5281}"/>
          </ac:spMkLst>
        </pc:spChg>
        <pc:spChg chg="mod">
          <ac:chgData name="David George" userId="00d1e6794cfa9047" providerId="LiveId" clId="{6D22675B-C156-444D-936B-F9BD829A9657}" dt="2024-03-24T03:29:39.322" v="231" actId="5793"/>
          <ac:spMkLst>
            <pc:docMk/>
            <pc:sldMk cId="265156599" sldId="714"/>
            <ac:spMk id="3" creationId="{9B85A21D-973F-8D9A-F9A0-56CCAB0B7CF7}"/>
          </ac:spMkLst>
        </pc:spChg>
      </pc:sldChg>
      <pc:sldChg chg="modSp new mod">
        <pc:chgData name="David George" userId="00d1e6794cfa9047" providerId="LiveId" clId="{6D22675B-C156-444D-936B-F9BD829A9657}" dt="2024-03-24T03:30:42.318" v="261" actId="20577"/>
        <pc:sldMkLst>
          <pc:docMk/>
          <pc:sldMk cId="1628068606" sldId="715"/>
        </pc:sldMkLst>
        <pc:spChg chg="mod">
          <ac:chgData name="David George" userId="00d1e6794cfa9047" providerId="LiveId" clId="{6D22675B-C156-444D-936B-F9BD829A9657}" dt="2024-03-24T03:30:42.318" v="261" actId="20577"/>
          <ac:spMkLst>
            <pc:docMk/>
            <pc:sldMk cId="1628068606" sldId="715"/>
            <ac:spMk id="2" creationId="{C1D2D558-0C64-58DC-041A-30B30ACED178}"/>
          </ac:spMkLst>
        </pc:spChg>
        <pc:spChg chg="mod">
          <ac:chgData name="David George" userId="00d1e6794cfa9047" providerId="LiveId" clId="{6D22675B-C156-444D-936B-F9BD829A9657}" dt="2024-03-24T03:30:35.591" v="249" actId="5793"/>
          <ac:spMkLst>
            <pc:docMk/>
            <pc:sldMk cId="1628068606" sldId="715"/>
            <ac:spMk id="3" creationId="{8F9B285F-550A-A2B6-5515-A05070CE1F72}"/>
          </ac:spMkLst>
        </pc:spChg>
      </pc:sldChg>
    </pc:docChg>
  </pc:docChgLst>
  <pc:docChgLst>
    <pc:chgData name="David George" userId="00d1e6794cfa9047" providerId="LiveId" clId="{2CFCF782-F7BF-477F-A2A0-F059BC94DA2B}"/>
    <pc:docChg chg="undo custSel addSld modSld">
      <pc:chgData name="David George" userId="00d1e6794cfa9047" providerId="LiveId" clId="{2CFCF782-F7BF-477F-A2A0-F059BC94DA2B}" dt="2024-03-22T21:41:01.420" v="158" actId="20577"/>
      <pc:docMkLst>
        <pc:docMk/>
      </pc:docMkLst>
      <pc:sldChg chg="modSp mod">
        <pc:chgData name="David George" userId="00d1e6794cfa9047" providerId="LiveId" clId="{2CFCF782-F7BF-477F-A2A0-F059BC94DA2B}" dt="2024-03-22T21:29:08.139" v="19" actId="20577"/>
        <pc:sldMkLst>
          <pc:docMk/>
          <pc:sldMk cId="2851859192" sldId="702"/>
        </pc:sldMkLst>
        <pc:spChg chg="mod">
          <ac:chgData name="David George" userId="00d1e6794cfa9047" providerId="LiveId" clId="{2CFCF782-F7BF-477F-A2A0-F059BC94DA2B}" dt="2024-03-22T21:29:08.139" v="19" actId="20577"/>
          <ac:spMkLst>
            <pc:docMk/>
            <pc:sldMk cId="2851859192" sldId="702"/>
            <ac:spMk id="2" creationId="{0600D7AC-2D9C-B7E7-6807-A5586957ADE1}"/>
          </ac:spMkLst>
        </pc:spChg>
        <pc:spChg chg="mod">
          <ac:chgData name="David George" userId="00d1e6794cfa9047" providerId="LiveId" clId="{2CFCF782-F7BF-477F-A2A0-F059BC94DA2B}" dt="2024-03-22T21:28:47.568" v="5" actId="255"/>
          <ac:spMkLst>
            <pc:docMk/>
            <pc:sldMk cId="2851859192" sldId="702"/>
            <ac:spMk id="3" creationId="{E06A1343-7819-D719-BD4E-E06BF5CC6005}"/>
          </ac:spMkLst>
        </pc:spChg>
      </pc:sldChg>
      <pc:sldChg chg="modSp new mod">
        <pc:chgData name="David George" userId="00d1e6794cfa9047" providerId="LiveId" clId="{2CFCF782-F7BF-477F-A2A0-F059BC94DA2B}" dt="2024-03-22T21:32:45.968" v="40" actId="20577"/>
        <pc:sldMkLst>
          <pc:docMk/>
          <pc:sldMk cId="2175704851" sldId="703"/>
        </pc:sldMkLst>
        <pc:spChg chg="mod">
          <ac:chgData name="David George" userId="00d1e6794cfa9047" providerId="LiveId" clId="{2CFCF782-F7BF-477F-A2A0-F059BC94DA2B}" dt="2024-03-22T21:32:40.941" v="36" actId="20577"/>
          <ac:spMkLst>
            <pc:docMk/>
            <pc:sldMk cId="2175704851" sldId="703"/>
            <ac:spMk id="2" creationId="{EC5E3F3F-8838-AAFF-3D4A-21E811750448}"/>
          </ac:spMkLst>
        </pc:spChg>
        <pc:spChg chg="mod">
          <ac:chgData name="David George" userId="00d1e6794cfa9047" providerId="LiveId" clId="{2CFCF782-F7BF-477F-A2A0-F059BC94DA2B}" dt="2024-03-22T21:32:45.968" v="40" actId="20577"/>
          <ac:spMkLst>
            <pc:docMk/>
            <pc:sldMk cId="2175704851" sldId="703"/>
            <ac:spMk id="3" creationId="{78D87C86-CB00-69F6-6E2B-396B4A280F77}"/>
          </ac:spMkLst>
        </pc:spChg>
      </pc:sldChg>
      <pc:sldChg chg="modSp new mod">
        <pc:chgData name="David George" userId="00d1e6794cfa9047" providerId="LiveId" clId="{2CFCF782-F7BF-477F-A2A0-F059BC94DA2B}" dt="2024-03-22T21:35:45.083" v="76" actId="27636"/>
        <pc:sldMkLst>
          <pc:docMk/>
          <pc:sldMk cId="3738722739" sldId="704"/>
        </pc:sldMkLst>
        <pc:spChg chg="mod">
          <ac:chgData name="David George" userId="00d1e6794cfa9047" providerId="LiveId" clId="{2CFCF782-F7BF-477F-A2A0-F059BC94DA2B}" dt="2024-03-22T21:35:40.887" v="74" actId="20577"/>
          <ac:spMkLst>
            <pc:docMk/>
            <pc:sldMk cId="3738722739" sldId="704"/>
            <ac:spMk id="2" creationId="{6DCD3EED-B1D2-ED8F-633C-B692429B1331}"/>
          </ac:spMkLst>
        </pc:spChg>
        <pc:spChg chg="mod">
          <ac:chgData name="David George" userId="00d1e6794cfa9047" providerId="LiveId" clId="{2CFCF782-F7BF-477F-A2A0-F059BC94DA2B}" dt="2024-03-22T21:35:45.083" v="76" actId="27636"/>
          <ac:spMkLst>
            <pc:docMk/>
            <pc:sldMk cId="3738722739" sldId="704"/>
            <ac:spMk id="3" creationId="{F7BBABD5-420C-C8D7-CBB8-179F91358639}"/>
          </ac:spMkLst>
        </pc:spChg>
      </pc:sldChg>
      <pc:sldChg chg="modSp new mod">
        <pc:chgData name="David George" userId="00d1e6794cfa9047" providerId="LiveId" clId="{2CFCF782-F7BF-477F-A2A0-F059BC94DA2B}" dt="2024-03-22T21:36:01.290" v="94" actId="5793"/>
        <pc:sldMkLst>
          <pc:docMk/>
          <pc:sldMk cId="3592015429" sldId="705"/>
        </pc:sldMkLst>
        <pc:spChg chg="mod">
          <ac:chgData name="David George" userId="00d1e6794cfa9047" providerId="LiveId" clId="{2CFCF782-F7BF-477F-A2A0-F059BC94DA2B}" dt="2024-03-22T21:35:58.007" v="93" actId="20577"/>
          <ac:spMkLst>
            <pc:docMk/>
            <pc:sldMk cId="3592015429" sldId="705"/>
            <ac:spMk id="2" creationId="{4C4D037F-6862-B2EF-A073-464F5D6BC4BF}"/>
          </ac:spMkLst>
        </pc:spChg>
        <pc:spChg chg="mod">
          <ac:chgData name="David George" userId="00d1e6794cfa9047" providerId="LiveId" clId="{2CFCF782-F7BF-477F-A2A0-F059BC94DA2B}" dt="2024-03-22T21:36:01.290" v="94" actId="5793"/>
          <ac:spMkLst>
            <pc:docMk/>
            <pc:sldMk cId="3592015429" sldId="705"/>
            <ac:spMk id="3" creationId="{8FA7E94A-8BC7-0238-2EC2-504CE00F1820}"/>
          </ac:spMkLst>
        </pc:spChg>
      </pc:sldChg>
      <pc:sldChg chg="modSp new mod">
        <pc:chgData name="David George" userId="00d1e6794cfa9047" providerId="LiveId" clId="{2CFCF782-F7BF-477F-A2A0-F059BC94DA2B}" dt="2024-03-22T21:39:54.859" v="118" actId="20577"/>
        <pc:sldMkLst>
          <pc:docMk/>
          <pc:sldMk cId="1714778355" sldId="706"/>
        </pc:sldMkLst>
        <pc:spChg chg="mod">
          <ac:chgData name="David George" userId="00d1e6794cfa9047" providerId="LiveId" clId="{2CFCF782-F7BF-477F-A2A0-F059BC94DA2B}" dt="2024-03-22T21:39:54.859" v="118" actId="20577"/>
          <ac:spMkLst>
            <pc:docMk/>
            <pc:sldMk cId="1714778355" sldId="706"/>
            <ac:spMk id="2" creationId="{72DB5029-EF62-B1A5-7BDB-4DE4EA5D4B49}"/>
          </ac:spMkLst>
        </pc:spChg>
        <pc:spChg chg="mod">
          <ac:chgData name="David George" userId="00d1e6794cfa9047" providerId="LiveId" clId="{2CFCF782-F7BF-477F-A2A0-F059BC94DA2B}" dt="2024-03-22T21:39:48.573" v="103" actId="207"/>
          <ac:spMkLst>
            <pc:docMk/>
            <pc:sldMk cId="1714778355" sldId="706"/>
            <ac:spMk id="3" creationId="{916473F0-8A3C-9F29-B6A1-A2EC1C2001F6}"/>
          </ac:spMkLst>
        </pc:spChg>
      </pc:sldChg>
      <pc:sldChg chg="modSp new mod">
        <pc:chgData name="David George" userId="00d1e6794cfa9047" providerId="LiveId" clId="{2CFCF782-F7BF-477F-A2A0-F059BC94DA2B}" dt="2024-03-22T21:40:28.874" v="136" actId="20577"/>
        <pc:sldMkLst>
          <pc:docMk/>
          <pc:sldMk cId="2209774980" sldId="707"/>
        </pc:sldMkLst>
        <pc:spChg chg="mod">
          <ac:chgData name="David George" userId="00d1e6794cfa9047" providerId="LiveId" clId="{2CFCF782-F7BF-477F-A2A0-F059BC94DA2B}" dt="2024-03-22T21:40:28.874" v="136" actId="20577"/>
          <ac:spMkLst>
            <pc:docMk/>
            <pc:sldMk cId="2209774980" sldId="707"/>
            <ac:spMk id="2" creationId="{72D56A50-B8E8-3816-C994-092550A7F4D9}"/>
          </ac:spMkLst>
        </pc:spChg>
        <pc:spChg chg="mod">
          <ac:chgData name="David George" userId="00d1e6794cfa9047" providerId="LiveId" clId="{2CFCF782-F7BF-477F-A2A0-F059BC94DA2B}" dt="2024-03-22T21:40:22.839" v="123" actId="207"/>
          <ac:spMkLst>
            <pc:docMk/>
            <pc:sldMk cId="2209774980" sldId="707"/>
            <ac:spMk id="3" creationId="{546519AE-2ACC-40B9-21F8-F328A8B7B388}"/>
          </ac:spMkLst>
        </pc:spChg>
      </pc:sldChg>
      <pc:sldChg chg="modSp new mod">
        <pc:chgData name="David George" userId="00d1e6794cfa9047" providerId="LiveId" clId="{2CFCF782-F7BF-477F-A2A0-F059BC94DA2B}" dt="2024-03-22T21:41:01.420" v="158" actId="20577"/>
        <pc:sldMkLst>
          <pc:docMk/>
          <pc:sldMk cId="3924418318" sldId="708"/>
        </pc:sldMkLst>
        <pc:spChg chg="mod">
          <ac:chgData name="David George" userId="00d1e6794cfa9047" providerId="LiveId" clId="{2CFCF782-F7BF-477F-A2A0-F059BC94DA2B}" dt="2024-03-22T21:41:01.420" v="158" actId="20577"/>
          <ac:spMkLst>
            <pc:docMk/>
            <pc:sldMk cId="3924418318" sldId="708"/>
            <ac:spMk id="2" creationId="{B1FE9D2C-1801-F27D-FDE5-159CA5C5EA1B}"/>
          </ac:spMkLst>
        </pc:spChg>
        <pc:spChg chg="mod">
          <ac:chgData name="David George" userId="00d1e6794cfa9047" providerId="LiveId" clId="{2CFCF782-F7BF-477F-A2A0-F059BC94DA2B}" dt="2024-03-22T21:40:55.480" v="145" actId="207"/>
          <ac:spMkLst>
            <pc:docMk/>
            <pc:sldMk cId="3924418318" sldId="708"/>
            <ac:spMk id="3" creationId="{3E9D9E58-162A-3F1D-7096-BF2CA33AB0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0861" cy="470257"/>
          </a:xfrm>
          <a:prstGeom prst="rect">
            <a:avLst/>
          </a:prstGeom>
        </p:spPr>
        <p:txBody>
          <a:bodyPr vert="horz" lIns="94021" tIns="47009" rIns="94021" bIns="470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6" y="0"/>
            <a:ext cx="3070861" cy="470257"/>
          </a:xfrm>
          <a:prstGeom prst="rect">
            <a:avLst/>
          </a:prstGeom>
        </p:spPr>
        <p:txBody>
          <a:bodyPr vert="horz" lIns="94021" tIns="47009" rIns="94021" bIns="47009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02348"/>
            <a:ext cx="3070861" cy="470256"/>
          </a:xfrm>
          <a:prstGeom prst="rect">
            <a:avLst/>
          </a:prstGeom>
        </p:spPr>
        <p:txBody>
          <a:bodyPr vert="horz" lIns="94021" tIns="47009" rIns="94021" bIns="470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6" y="8902348"/>
            <a:ext cx="3070861" cy="470256"/>
          </a:xfrm>
          <a:prstGeom prst="rect">
            <a:avLst/>
          </a:prstGeom>
        </p:spPr>
        <p:txBody>
          <a:bodyPr vert="horz" lIns="94021" tIns="47009" rIns="94021" bIns="47009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1283" cy="469105"/>
          </a:xfrm>
          <a:prstGeom prst="rect">
            <a:avLst/>
          </a:prstGeom>
        </p:spPr>
        <p:txBody>
          <a:bodyPr vert="horz" lIns="91247" tIns="45625" rIns="91247" bIns="45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3735" y="0"/>
            <a:ext cx="3071283" cy="469105"/>
          </a:xfrm>
          <a:prstGeom prst="rect">
            <a:avLst/>
          </a:prstGeom>
        </p:spPr>
        <p:txBody>
          <a:bodyPr vert="horz" lIns="91247" tIns="45625" rIns="91247" bIns="45625" rtlCol="0"/>
          <a:lstStyle>
            <a:lvl1pPr algn="r">
              <a:defRPr sz="1200"/>
            </a:lvl1pPr>
          </a:lstStyle>
          <a:p>
            <a:fld id="{A780CF87-5F98-43ED-8BF3-D4D70FB60F86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171575"/>
            <a:ext cx="505777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7" tIns="45625" rIns="91247" bIns="456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8" y="4510386"/>
            <a:ext cx="5670547" cy="3691036"/>
          </a:xfrm>
          <a:prstGeom prst="rect">
            <a:avLst/>
          </a:prstGeom>
        </p:spPr>
        <p:txBody>
          <a:bodyPr vert="horz" lIns="91247" tIns="45625" rIns="91247" bIns="456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3496"/>
            <a:ext cx="3071283" cy="469105"/>
          </a:xfrm>
          <a:prstGeom prst="rect">
            <a:avLst/>
          </a:prstGeom>
        </p:spPr>
        <p:txBody>
          <a:bodyPr vert="horz" lIns="91247" tIns="45625" rIns="91247" bIns="45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3735" y="8903496"/>
            <a:ext cx="3071283" cy="469105"/>
          </a:xfrm>
          <a:prstGeom prst="rect">
            <a:avLst/>
          </a:prstGeom>
        </p:spPr>
        <p:txBody>
          <a:bodyPr vert="horz" lIns="91247" tIns="45625" rIns="91247" bIns="45625" rtlCol="0" anchor="b"/>
          <a:lstStyle>
            <a:lvl1pPr algn="r">
              <a:defRPr sz="1200"/>
            </a:lvl1pPr>
          </a:lstStyle>
          <a:p>
            <a:fld id="{0C968225-F476-4F1A-84BF-6E34F0D57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68225-F476-4F1A-84BF-6E34F0D57E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Stones Will Cry 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844A-7D04-7B69-0436-8B55256A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49:13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A21D-973F-8D9A-F9A0-56CCAB0B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13 </a:t>
            </a:r>
            <a:r>
              <a:rPr lang="en-US" b="0" i="0" dirty="0">
                <a:latin typeface="system-ui"/>
              </a:rPr>
              <a:t>Sing for joy, O heavens, and exult, O earth;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break forth, O mountains, into singing!</a:t>
            </a:r>
            <a:br>
              <a:rPr lang="en-US" dirty="0"/>
            </a:br>
            <a:r>
              <a:rPr lang="en-US" b="0" i="0" dirty="0">
                <a:latin typeface="system-ui"/>
              </a:rPr>
              <a:t>For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 has comforted his people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and will have compassion on his afflicted.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D558-0C64-58DC-041A-30B30ACE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55:12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285F-550A-A2B6-5515-A05070CE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12 </a:t>
            </a:r>
            <a:r>
              <a:rPr lang="en-US" b="0" i="0" dirty="0">
                <a:latin typeface="system-ui"/>
              </a:rPr>
              <a:t>“For you shall go out in joy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and be led forth in peace;</a:t>
            </a:r>
            <a:br>
              <a:rPr lang="en-US" dirty="0"/>
            </a:br>
            <a:r>
              <a:rPr lang="en-US" b="0" i="0" dirty="0">
                <a:latin typeface="system-ui"/>
              </a:rPr>
              <a:t>the mountains and the hills before you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shall break forth into singing,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and all the trees of the field shall clap their hands.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6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3EED-B1D2-ED8F-633C-B692429B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12:4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ABD5-420C-C8D7-CBB8-179F9135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8221152" cy="405251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baseline="30000" dirty="0">
                <a:latin typeface="system-ui"/>
              </a:rPr>
              <a:t>4 </a:t>
            </a:r>
            <a:r>
              <a:rPr lang="en-US" b="0" i="0" dirty="0">
                <a:latin typeface="system-ui"/>
              </a:rPr>
              <a:t>And you will say in that day:</a:t>
            </a:r>
          </a:p>
          <a:p>
            <a:pPr marL="0" indent="0" algn="l">
              <a:buNone/>
            </a:pPr>
            <a:r>
              <a:rPr lang="en-US" b="0" i="0" dirty="0">
                <a:latin typeface="system-ui"/>
              </a:rPr>
              <a:t>“Give thanks to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,</a:t>
            </a:r>
            <a:br>
              <a:rPr lang="en-US" b="0" i="0" dirty="0">
                <a:latin typeface="system-ui"/>
              </a:rPr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call upon his name,</a:t>
            </a:r>
            <a:br>
              <a:rPr lang="en-US" b="0" i="0" dirty="0">
                <a:latin typeface="system-ui"/>
              </a:rPr>
            </a:br>
            <a:r>
              <a:rPr lang="en-US" b="0" i="0" dirty="0">
                <a:latin typeface="system-ui"/>
              </a:rPr>
              <a:t>make known his deeds among the peoples,</a:t>
            </a:r>
            <a:br>
              <a:rPr lang="en-US" b="0" i="0" dirty="0">
                <a:latin typeface="system-ui"/>
              </a:rPr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proclaim that his name is exalted.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2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037F-6862-B2EF-A073-464F5D6B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12:5-6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E94A-8BC7-0238-2EC2-504CE00F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5 </a:t>
            </a:r>
            <a:r>
              <a:rPr lang="en-US" b="0" i="0" dirty="0">
                <a:latin typeface="system-ui"/>
              </a:rPr>
              <a:t>“Sing praises to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, for he has done gloriously;</a:t>
            </a:r>
            <a:br>
              <a:rPr lang="en-US" b="0" i="0" dirty="0">
                <a:latin typeface="system-ui"/>
              </a:rPr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let this be made known in all the earth.</a:t>
            </a:r>
            <a:br>
              <a:rPr lang="en-US" b="0" i="0" dirty="0">
                <a:latin typeface="system-ui"/>
              </a:rPr>
            </a:br>
            <a:r>
              <a:rPr lang="en-US" b="1" i="0" baseline="30000" dirty="0">
                <a:latin typeface="system-ui"/>
              </a:rPr>
              <a:t>6 </a:t>
            </a:r>
            <a:r>
              <a:rPr lang="en-US" b="0" i="0" dirty="0">
                <a:latin typeface="system-ui"/>
              </a:rPr>
              <a:t>Shout, and sing for joy, O inhabitant of Zion,</a:t>
            </a:r>
            <a:br>
              <a:rPr lang="en-US" b="0" i="0" dirty="0">
                <a:latin typeface="system-ui"/>
              </a:rPr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for great in your midst is the Holy One of Israel.”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1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5029-EF62-B1A5-7BDB-4DE4EA5D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150:1-2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73F0-8A3C-9F29-B6A1-A2EC1C20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latin typeface="system-ui"/>
              </a:rPr>
              <a:t>Praise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!</a:t>
            </a:r>
            <a:br>
              <a:rPr lang="en-US" dirty="0"/>
            </a:br>
            <a:r>
              <a:rPr lang="en-US" b="0" i="0" dirty="0">
                <a:latin typeface="system-ui"/>
              </a:rPr>
              <a:t>Praise God in his sanctuary;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praise him in his mighty heavens!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2 </a:t>
            </a:r>
            <a:r>
              <a:rPr lang="en-US" b="0" i="0" dirty="0">
                <a:latin typeface="system-ui"/>
              </a:rPr>
              <a:t>Praise him for his mighty deeds;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praise him according to his excellent greatness!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6A50-B8E8-3816-C994-092550A7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150:3-4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519AE-2ACC-40B9-21F8-F328A8B7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3 </a:t>
            </a:r>
            <a:r>
              <a:rPr lang="en-US" b="0" i="0" dirty="0">
                <a:latin typeface="system-ui"/>
              </a:rPr>
              <a:t>Praise him with trumpet sound;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praise him with lute and harp!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4 </a:t>
            </a:r>
            <a:r>
              <a:rPr lang="en-US" b="0" i="0" dirty="0">
                <a:latin typeface="system-ui"/>
              </a:rPr>
              <a:t>Praise him with tambourine and dance;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praise him with strings and pipe!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7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9D2C-1801-F27D-FDE5-159CA5C5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150:5-6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9E58-162A-3F1D-7096-BF2CA33A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5 </a:t>
            </a:r>
            <a:r>
              <a:rPr lang="en-US" i="0" dirty="0">
                <a:latin typeface="system-ui"/>
              </a:rPr>
              <a:t>Praise him with sounding cymbals;</a:t>
            </a:r>
            <a:br>
              <a:rPr lang="en-US" dirty="0"/>
            </a:br>
            <a:r>
              <a:rPr lang="en-US" i="0" dirty="0">
                <a:latin typeface="Courier New" panose="02070309020205020404" pitchFamily="49" charset="0"/>
              </a:rPr>
              <a:t>    </a:t>
            </a:r>
            <a:r>
              <a:rPr lang="en-US" i="0" dirty="0">
                <a:latin typeface="system-ui"/>
              </a:rPr>
              <a:t>praise him with loud clashing cymbals!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6 </a:t>
            </a:r>
            <a:r>
              <a:rPr lang="en-US" i="0" dirty="0">
                <a:latin typeface="system-ui"/>
              </a:rPr>
              <a:t>Let everything that has breath praise the </a:t>
            </a:r>
            <a:r>
              <a:rPr lang="en-US" i="0" cap="small" dirty="0">
                <a:latin typeface="system-ui"/>
              </a:rPr>
              <a:t>Lord</a:t>
            </a:r>
            <a:r>
              <a:rPr lang="en-US" i="0" dirty="0">
                <a:latin typeface="system-ui"/>
              </a:rPr>
              <a:t>!</a:t>
            </a:r>
            <a:br>
              <a:rPr lang="en-US" dirty="0"/>
            </a:br>
            <a:r>
              <a:rPr lang="en-US" i="0" dirty="0">
                <a:latin typeface="system-ui"/>
              </a:rPr>
              <a:t>Praise the </a:t>
            </a:r>
            <a:r>
              <a:rPr lang="en-US" i="0" cap="small" dirty="0">
                <a:latin typeface="system-ui"/>
              </a:rPr>
              <a:t>Lord</a:t>
            </a:r>
            <a:r>
              <a:rPr lang="en-US" i="0" dirty="0">
                <a:latin typeface="system-ui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1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1730-30A9-FB8A-AC0B-C44BACCE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71:22-23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F45C-B5A8-9DF7-555F-5A0B62EC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22 </a:t>
            </a:r>
            <a:r>
              <a:rPr lang="en-US" b="0" i="0" dirty="0">
                <a:latin typeface="system-ui"/>
              </a:rPr>
              <a:t>I will also praise you with the harp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for your faithfulness, O my God;</a:t>
            </a:r>
            <a:br>
              <a:rPr lang="en-US" dirty="0"/>
            </a:br>
            <a:r>
              <a:rPr lang="en-US" b="0" i="0" dirty="0">
                <a:latin typeface="system-ui"/>
              </a:rPr>
              <a:t>I will sing praises to you with the lyre,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O Holy One of Israel.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23 </a:t>
            </a:r>
            <a:r>
              <a:rPr lang="en-US" b="0" i="0" dirty="0">
                <a:latin typeface="system-ui"/>
              </a:rPr>
              <a:t>My lips will shout for joy,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when I sing praises to you;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my soul also, which you have redeemed.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6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A97F-466D-4362-0810-64077E3A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19:40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1829-37CF-1DFF-876A-D7000F7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40 </a:t>
            </a:r>
            <a:r>
              <a:rPr lang="en-US" b="0" i="0" dirty="0">
                <a:latin typeface="system-ui"/>
              </a:rPr>
              <a:t>He answered, “I tell you, if these were silent, the very stones would cry out.”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42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9C4F6-CA72-2817-1F77-660E39C2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19:35-36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5E68E-1CF4-3703-D834-182E22D4D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35 </a:t>
            </a:r>
            <a:r>
              <a:rPr lang="en-US" b="0" i="0" dirty="0">
                <a:latin typeface="system-ui"/>
              </a:rPr>
              <a:t>And they brought it to Jesus, and throwing their cloaks on the colt, they set Jesus on it. </a:t>
            </a:r>
            <a:r>
              <a:rPr lang="en-US" b="1" i="0" baseline="30000" dirty="0">
                <a:latin typeface="system-ui"/>
              </a:rPr>
              <a:t>36 </a:t>
            </a:r>
            <a:r>
              <a:rPr lang="en-US" b="0" i="0" dirty="0">
                <a:latin typeface="system-ui"/>
              </a:rPr>
              <a:t>And as he rode along, they spread their cloaks on the road.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7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05B2-5213-6ED0-1F98-419B0D57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19:37-38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F620-23C8-890C-4598-D86658568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37 </a:t>
            </a:r>
            <a:r>
              <a:rPr lang="en-US" b="0" i="0" dirty="0">
                <a:latin typeface="system-ui"/>
              </a:rPr>
              <a:t>As he was drawing near—already on the way down the Mount of Olives—the whole multitude of his disciples began to rejoice and praise God with a loud voice for all the mighty works that they had seen, </a:t>
            </a:r>
            <a:r>
              <a:rPr lang="en-US" b="1" i="0" baseline="30000" dirty="0">
                <a:latin typeface="system-ui"/>
              </a:rPr>
              <a:t>38 </a:t>
            </a:r>
            <a:r>
              <a:rPr lang="en-US" b="0" i="0" dirty="0">
                <a:latin typeface="system-ui"/>
              </a:rPr>
              <a:t>saying, “Blessed is the King who comes in the name of the Lord! Peace in heaven and glory in the highest!”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6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A97F-466D-4362-0810-64077E3A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19:39-40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1829-37CF-1DFF-876A-D7000F7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39 </a:t>
            </a:r>
            <a:r>
              <a:rPr lang="en-US" b="0" i="0" dirty="0">
                <a:latin typeface="system-ui"/>
              </a:rPr>
              <a:t>And some of the Pharisees in the crowd said to him, “Teacher, rebuke your disciples.” </a:t>
            </a:r>
            <a:r>
              <a:rPr lang="en-US" b="1" i="0" baseline="30000" dirty="0">
                <a:latin typeface="system-ui"/>
              </a:rPr>
              <a:t>40 </a:t>
            </a:r>
            <a:r>
              <a:rPr lang="en-US" b="0" i="0" dirty="0">
                <a:latin typeface="system-ui"/>
              </a:rPr>
              <a:t>He answered, “I tell you, if these were silent, the very stones would cry out.”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7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4450-42C3-BA39-9C57-84E82C35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65:12-13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FDA2-984A-8A44-9CA2-66D1E4F29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12 </a:t>
            </a:r>
            <a:r>
              <a:rPr lang="en-US" b="0" i="0" dirty="0">
                <a:latin typeface="system-ui"/>
              </a:rPr>
              <a:t>The pastures of the wilderness overflow,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the hills gird themselves with joy,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13 </a:t>
            </a:r>
            <a:r>
              <a:rPr lang="en-US" b="0" i="0" dirty="0">
                <a:latin typeface="system-ui"/>
              </a:rPr>
              <a:t>the meadows clothe themselves with flocks,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the valleys deck themselves with grain,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they shout and sing together for joy.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0D7AC-2D9C-B7E7-6807-A5586957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96:11-12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A1343-7819-D719-BD4E-E06BF5CC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8419934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i="0" baseline="30000" dirty="0">
                <a:latin typeface="system-ui"/>
              </a:rPr>
              <a:t>11 </a:t>
            </a:r>
            <a:r>
              <a:rPr lang="en-US" sz="3000" b="0" i="0" dirty="0">
                <a:latin typeface="system-ui"/>
              </a:rPr>
              <a:t>Let the heavens be glad, and let the earth rejoice;</a:t>
            </a:r>
            <a:br>
              <a:rPr lang="en-US" sz="3000" dirty="0"/>
            </a:br>
            <a:r>
              <a:rPr lang="en-US" sz="3000" b="0" i="0" dirty="0">
                <a:latin typeface="Courier New" panose="02070309020205020404" pitchFamily="49" charset="0"/>
              </a:rPr>
              <a:t>    </a:t>
            </a:r>
            <a:r>
              <a:rPr lang="en-US" sz="3000" b="0" i="0" dirty="0">
                <a:latin typeface="system-ui"/>
              </a:rPr>
              <a:t>let the sea roar, and all that fills it;</a:t>
            </a:r>
            <a:br>
              <a:rPr lang="en-US" sz="3000" dirty="0"/>
            </a:br>
            <a:r>
              <a:rPr lang="en-US" sz="3000" b="1" i="0" baseline="30000" dirty="0">
                <a:latin typeface="system-ui"/>
              </a:rPr>
              <a:t>12 </a:t>
            </a:r>
            <a:r>
              <a:rPr lang="en-US" sz="3000" b="0" i="0" dirty="0">
                <a:latin typeface="Courier New" panose="02070309020205020404" pitchFamily="49" charset="0"/>
              </a:rPr>
              <a:t>    </a:t>
            </a:r>
            <a:r>
              <a:rPr lang="en-US" sz="3000" b="0" i="0" dirty="0">
                <a:latin typeface="system-ui"/>
              </a:rPr>
              <a:t>let the field exult, and everything in it!</a:t>
            </a:r>
            <a:br>
              <a:rPr lang="en-US" sz="3000" dirty="0"/>
            </a:br>
            <a:r>
              <a:rPr lang="en-US" sz="3000" b="0" i="0" dirty="0">
                <a:latin typeface="system-ui"/>
              </a:rPr>
              <a:t>Then shall all the trees of the forest sing for joy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5185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13C3-0E21-F6E9-F290-8CE4690A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98:4-6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023E-5B72-570C-115B-624CD7B2C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8296108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4 </a:t>
            </a:r>
            <a:r>
              <a:rPr lang="en-US" b="0" i="0" dirty="0">
                <a:latin typeface="system-ui"/>
              </a:rPr>
              <a:t>Make a joyful noise to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, all the earth;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break forth into joyous song and sing praises!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5 </a:t>
            </a:r>
            <a:r>
              <a:rPr lang="en-US" b="0" i="0" dirty="0">
                <a:latin typeface="system-ui"/>
              </a:rPr>
              <a:t>Sing praises to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 with the lyre,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with the lyre and the sound of melody!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6 </a:t>
            </a:r>
            <a:r>
              <a:rPr lang="en-US" b="0" i="0" dirty="0">
                <a:latin typeface="system-ui"/>
              </a:rPr>
              <a:t>With trumpets and the sound of the horn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make a joyful noise before the King,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51FE-A28B-252E-4796-B070B597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98:7-9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483FC-E7F1-904D-A74E-E629C175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7 </a:t>
            </a:r>
            <a:r>
              <a:rPr lang="en-US" b="0" i="0" dirty="0">
                <a:latin typeface="system-ui"/>
              </a:rPr>
              <a:t>Let the sea roar, and all that fills it;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the world and those who dwell in it!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8 </a:t>
            </a:r>
            <a:r>
              <a:rPr lang="en-US" b="0" i="0" dirty="0">
                <a:latin typeface="system-ui"/>
              </a:rPr>
              <a:t>Let the rivers clap their hands;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let the hills sing for joy together</a:t>
            </a:r>
            <a:br>
              <a:rPr lang="en-US" dirty="0"/>
            </a:br>
            <a:r>
              <a:rPr lang="en-US" b="1" i="0" baseline="30000" dirty="0">
                <a:latin typeface="system-ui"/>
              </a:rPr>
              <a:t>9 </a:t>
            </a:r>
            <a:r>
              <a:rPr lang="en-US" b="0" i="0" dirty="0">
                <a:latin typeface="system-ui"/>
              </a:rPr>
              <a:t>before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, for he comes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to judge the earth.</a:t>
            </a:r>
            <a:br>
              <a:rPr lang="en-US" dirty="0"/>
            </a:br>
            <a:r>
              <a:rPr lang="en-US" b="0" i="0" dirty="0">
                <a:latin typeface="system-ui"/>
              </a:rPr>
              <a:t>He will judge the world with righteousness,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and the peoples with equity.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3F3F-8838-AAFF-3D4A-21E81175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44:23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7C86-CB00-69F6-6E2B-396B4A280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baseline="30000" dirty="0">
                <a:latin typeface="system-ui"/>
              </a:rPr>
              <a:t>23 </a:t>
            </a:r>
            <a:r>
              <a:rPr lang="en-US" b="0" i="0" dirty="0">
                <a:latin typeface="system-ui"/>
              </a:rPr>
              <a:t>Sing, O heavens, for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 has done it;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shout, O depths of the earth;</a:t>
            </a:r>
            <a:br>
              <a:rPr lang="en-US" dirty="0"/>
            </a:br>
            <a:r>
              <a:rPr lang="en-US" b="0" i="0" dirty="0">
                <a:latin typeface="system-ui"/>
              </a:rPr>
              <a:t>break forth into singing, O mountains,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O forest, and every tree in it!</a:t>
            </a:r>
            <a:br>
              <a:rPr lang="en-US" dirty="0"/>
            </a:br>
            <a:r>
              <a:rPr lang="en-US" b="0" i="0" dirty="0">
                <a:latin typeface="system-ui"/>
              </a:rPr>
              <a:t>For the </a:t>
            </a:r>
            <a:r>
              <a:rPr lang="en-US" b="0" i="0" cap="small" dirty="0">
                <a:latin typeface="system-ui"/>
              </a:rPr>
              <a:t>Lord</a:t>
            </a:r>
            <a:r>
              <a:rPr lang="en-US" b="0" i="0" dirty="0">
                <a:latin typeface="system-ui"/>
              </a:rPr>
              <a:t> has redeemed Jacob,</a:t>
            </a:r>
            <a:br>
              <a:rPr lang="en-US" dirty="0"/>
            </a:br>
            <a:r>
              <a:rPr lang="en-US" b="0" i="0" dirty="0">
                <a:latin typeface="Courier New" panose="02070309020205020404" pitchFamily="49" charset="0"/>
              </a:rPr>
              <a:t>    </a:t>
            </a:r>
            <a:r>
              <a:rPr lang="en-US" b="0" i="0" dirty="0">
                <a:latin typeface="system-ui"/>
              </a:rPr>
              <a:t>and will be glorified in Israel.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048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867</Words>
  <Application>Microsoft Office PowerPoint</Application>
  <PresentationFormat>On-screen Show (16:10)</PresentationFormat>
  <Paragraphs>39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Gabriola</vt:lpstr>
      <vt:lpstr>system-ui</vt:lpstr>
      <vt:lpstr>2_Office Theme</vt:lpstr>
      <vt:lpstr>The Stones Will Cry Out</vt:lpstr>
      <vt:lpstr>Luke 19:35-36</vt:lpstr>
      <vt:lpstr>Luke 19:37-38</vt:lpstr>
      <vt:lpstr>Luke 19:39-40</vt:lpstr>
      <vt:lpstr>Psalm 65:12-13</vt:lpstr>
      <vt:lpstr>Psalm 96:11-12</vt:lpstr>
      <vt:lpstr>Psalm 98:4-6</vt:lpstr>
      <vt:lpstr>Psalm 98:7-9</vt:lpstr>
      <vt:lpstr>Isaiah 44:23</vt:lpstr>
      <vt:lpstr>Isaiah 49:13</vt:lpstr>
      <vt:lpstr>Isaiah 55:12</vt:lpstr>
      <vt:lpstr>Isaiah 12:4</vt:lpstr>
      <vt:lpstr>Isaiah 12:5-6</vt:lpstr>
      <vt:lpstr>Psalm 150:1-2</vt:lpstr>
      <vt:lpstr>Psalm 150:3-4</vt:lpstr>
      <vt:lpstr>Psalm 150:5-6</vt:lpstr>
      <vt:lpstr>Psalm 71:22-23</vt:lpstr>
      <vt:lpstr>Luke 19:40</vt:lpstr>
      <vt:lpstr>PowerPoint Presentation</vt:lpstr>
      <vt:lpstr>Welcome 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4</cp:revision>
  <cp:lastPrinted>2024-03-22T04:58:33Z</cp:lastPrinted>
  <dcterms:created xsi:type="dcterms:W3CDTF">2019-11-30T18:05:49Z</dcterms:created>
  <dcterms:modified xsi:type="dcterms:W3CDTF">2024-03-24T03:30:55Z</dcterms:modified>
</cp:coreProperties>
</file>