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handoutMasterIdLst>
    <p:handoutMasterId r:id="rId38"/>
  </p:handoutMasterIdLst>
  <p:sldIdLst>
    <p:sldId id="256" r:id="rId2"/>
    <p:sldId id="696" r:id="rId3"/>
    <p:sldId id="625" r:id="rId4"/>
    <p:sldId id="671" r:id="rId5"/>
    <p:sldId id="672" r:id="rId6"/>
    <p:sldId id="673" r:id="rId7"/>
    <p:sldId id="674" r:id="rId8"/>
    <p:sldId id="679" r:id="rId9"/>
    <p:sldId id="699" r:id="rId10"/>
    <p:sldId id="675" r:id="rId11"/>
    <p:sldId id="680" r:id="rId12"/>
    <p:sldId id="676" r:id="rId13"/>
    <p:sldId id="681" r:id="rId14"/>
    <p:sldId id="682" r:id="rId15"/>
    <p:sldId id="683" r:id="rId16"/>
    <p:sldId id="684" r:id="rId17"/>
    <p:sldId id="685" r:id="rId18"/>
    <p:sldId id="686" r:id="rId19"/>
    <p:sldId id="687" r:id="rId20"/>
    <p:sldId id="688" r:id="rId21"/>
    <p:sldId id="690" r:id="rId22"/>
    <p:sldId id="689" r:id="rId23"/>
    <p:sldId id="677" r:id="rId24"/>
    <p:sldId id="692" r:id="rId25"/>
    <p:sldId id="693" r:id="rId26"/>
    <p:sldId id="691" r:id="rId27"/>
    <p:sldId id="694" r:id="rId28"/>
    <p:sldId id="678" r:id="rId29"/>
    <p:sldId id="700" r:id="rId30"/>
    <p:sldId id="695" r:id="rId31"/>
    <p:sldId id="697" r:id="rId32"/>
    <p:sldId id="670" r:id="rId33"/>
    <p:sldId id="698" r:id="rId34"/>
    <p:sldId id="666" r:id="rId35"/>
    <p:sldId id="259" r:id="rId36"/>
  </p:sldIdLst>
  <p:sldSz cx="9144000" cy="5715000" type="screen16x10"/>
  <p:notesSz cx="7102475" cy="93884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8E2CB583-B503-4B4C-81B6-2B3D7401D3CC}"/>
    <pc:docChg chg="custSel addSld delSld modSld sldOrd modNotesMaster modHandout">
      <pc:chgData name="David George" userId="00d1e6794cfa9047" providerId="LiveId" clId="{8E2CB583-B503-4B4C-81B6-2B3D7401D3CC}" dt="2024-03-09T20:32:40.003" v="489" actId="20577"/>
      <pc:docMkLst>
        <pc:docMk/>
      </pc:docMkLst>
      <pc:sldChg chg="modSp new del mod">
        <pc:chgData name="David George" userId="00d1e6794cfa9047" providerId="LiveId" clId="{8E2CB583-B503-4B4C-81B6-2B3D7401D3CC}" dt="2024-03-08T23:42:39.021" v="28" actId="47"/>
        <pc:sldMkLst>
          <pc:docMk/>
          <pc:sldMk cId="516711788" sldId="673"/>
        </pc:sldMkLst>
        <pc:spChg chg="mod">
          <ac:chgData name="David George" userId="00d1e6794cfa9047" providerId="LiveId" clId="{8E2CB583-B503-4B4C-81B6-2B3D7401D3CC}" dt="2024-03-08T23:39:32.386" v="25" actId="20577"/>
          <ac:spMkLst>
            <pc:docMk/>
            <pc:sldMk cId="516711788" sldId="673"/>
            <ac:spMk id="2" creationId="{19E29539-047C-F35F-5165-2F9C7B2910C2}"/>
          </ac:spMkLst>
        </pc:spChg>
        <pc:spChg chg="mod">
          <ac:chgData name="David George" userId="00d1e6794cfa9047" providerId="LiveId" clId="{8E2CB583-B503-4B4C-81B6-2B3D7401D3CC}" dt="2024-03-08T23:42:34.975" v="27" actId="6549"/>
          <ac:spMkLst>
            <pc:docMk/>
            <pc:sldMk cId="516711788" sldId="673"/>
            <ac:spMk id="3" creationId="{CB4BCFF1-7698-3ACB-F8DC-7DAC004955A4}"/>
          </ac:spMkLst>
        </pc:spChg>
      </pc:sldChg>
      <pc:sldChg chg="modSp new mod">
        <pc:chgData name="David George" userId="00d1e6794cfa9047" providerId="LiveId" clId="{8E2CB583-B503-4B4C-81B6-2B3D7401D3CC}" dt="2024-03-09T19:55:50.194" v="43" actId="5793"/>
        <pc:sldMkLst>
          <pc:docMk/>
          <pc:sldMk cId="993976656" sldId="673"/>
        </pc:sldMkLst>
        <pc:spChg chg="mod">
          <ac:chgData name="David George" userId="00d1e6794cfa9047" providerId="LiveId" clId="{8E2CB583-B503-4B4C-81B6-2B3D7401D3CC}" dt="2024-03-09T19:54:56.769" v="39" actId="20577"/>
          <ac:spMkLst>
            <pc:docMk/>
            <pc:sldMk cId="993976656" sldId="673"/>
            <ac:spMk id="2" creationId="{3C818369-20B8-1417-92FD-5DD8261FCC5A}"/>
          </ac:spMkLst>
        </pc:spChg>
        <pc:spChg chg="mod">
          <ac:chgData name="David George" userId="00d1e6794cfa9047" providerId="LiveId" clId="{8E2CB583-B503-4B4C-81B6-2B3D7401D3CC}" dt="2024-03-09T19:55:50.194" v="43" actId="5793"/>
          <ac:spMkLst>
            <pc:docMk/>
            <pc:sldMk cId="993976656" sldId="673"/>
            <ac:spMk id="3" creationId="{C475AECB-CE89-0DB2-A470-18F3C79C30BB}"/>
          </ac:spMkLst>
        </pc:spChg>
      </pc:sldChg>
      <pc:sldChg chg="modSp new mod">
        <pc:chgData name="David George" userId="00d1e6794cfa9047" providerId="LiveId" clId="{8E2CB583-B503-4B4C-81B6-2B3D7401D3CC}" dt="2024-03-09T19:56:24.182" v="58"/>
        <pc:sldMkLst>
          <pc:docMk/>
          <pc:sldMk cId="548048341" sldId="674"/>
        </pc:sldMkLst>
        <pc:spChg chg="mod">
          <ac:chgData name="David George" userId="00d1e6794cfa9047" providerId="LiveId" clId="{8E2CB583-B503-4B4C-81B6-2B3D7401D3CC}" dt="2024-03-09T19:55:57.662" v="54" actId="20577"/>
          <ac:spMkLst>
            <pc:docMk/>
            <pc:sldMk cId="548048341" sldId="674"/>
            <ac:spMk id="2" creationId="{2584A51B-5AB1-FC4A-EE76-D4E86934CA20}"/>
          </ac:spMkLst>
        </pc:spChg>
        <pc:spChg chg="mod">
          <ac:chgData name="David George" userId="00d1e6794cfa9047" providerId="LiveId" clId="{8E2CB583-B503-4B4C-81B6-2B3D7401D3CC}" dt="2024-03-09T19:56:24.182" v="58"/>
          <ac:spMkLst>
            <pc:docMk/>
            <pc:sldMk cId="548048341" sldId="674"/>
            <ac:spMk id="3" creationId="{F11FC41E-693F-EE2B-01A2-312600FC6238}"/>
          </ac:spMkLst>
        </pc:spChg>
      </pc:sldChg>
      <pc:sldChg chg="modSp new mod">
        <pc:chgData name="David George" userId="00d1e6794cfa9047" providerId="LiveId" clId="{8E2CB583-B503-4B4C-81B6-2B3D7401D3CC}" dt="2024-03-09T19:56:51.100" v="73" actId="20577"/>
        <pc:sldMkLst>
          <pc:docMk/>
          <pc:sldMk cId="4178728744" sldId="675"/>
        </pc:sldMkLst>
        <pc:spChg chg="mod">
          <ac:chgData name="David George" userId="00d1e6794cfa9047" providerId="LiveId" clId="{8E2CB583-B503-4B4C-81B6-2B3D7401D3CC}" dt="2024-03-09T19:56:51.100" v="73" actId="20577"/>
          <ac:spMkLst>
            <pc:docMk/>
            <pc:sldMk cId="4178728744" sldId="675"/>
            <ac:spMk id="2" creationId="{33AACDA7-6ED2-99A0-38BF-30CF2EC28512}"/>
          </ac:spMkLst>
        </pc:spChg>
        <pc:spChg chg="mod">
          <ac:chgData name="David George" userId="00d1e6794cfa9047" providerId="LiveId" clId="{8E2CB583-B503-4B4C-81B6-2B3D7401D3CC}" dt="2024-03-09T19:56:45.061" v="63" actId="207"/>
          <ac:spMkLst>
            <pc:docMk/>
            <pc:sldMk cId="4178728744" sldId="675"/>
            <ac:spMk id="3" creationId="{848A15B8-17BC-4618-BD42-CDC3D0A5A4F2}"/>
          </ac:spMkLst>
        </pc:spChg>
      </pc:sldChg>
      <pc:sldChg chg="modSp new mod">
        <pc:chgData name="David George" userId="00d1e6794cfa9047" providerId="LiveId" clId="{8E2CB583-B503-4B4C-81B6-2B3D7401D3CC}" dt="2024-03-09T19:57:22.691" v="92" actId="20577"/>
        <pc:sldMkLst>
          <pc:docMk/>
          <pc:sldMk cId="3920220697" sldId="676"/>
        </pc:sldMkLst>
        <pc:spChg chg="mod">
          <ac:chgData name="David George" userId="00d1e6794cfa9047" providerId="LiveId" clId="{8E2CB583-B503-4B4C-81B6-2B3D7401D3CC}" dt="2024-03-09T19:57:22.691" v="92" actId="20577"/>
          <ac:spMkLst>
            <pc:docMk/>
            <pc:sldMk cId="3920220697" sldId="676"/>
            <ac:spMk id="2" creationId="{77E19203-CF9E-68B4-9DB5-16E6D9CD1D06}"/>
          </ac:spMkLst>
        </pc:spChg>
        <pc:spChg chg="mod">
          <ac:chgData name="David George" userId="00d1e6794cfa9047" providerId="LiveId" clId="{8E2CB583-B503-4B4C-81B6-2B3D7401D3CC}" dt="2024-03-09T19:57:16.220" v="82" actId="207"/>
          <ac:spMkLst>
            <pc:docMk/>
            <pc:sldMk cId="3920220697" sldId="676"/>
            <ac:spMk id="3" creationId="{A93162A7-4BCC-FB75-9D38-C0DFACAB48B9}"/>
          </ac:spMkLst>
        </pc:spChg>
      </pc:sldChg>
      <pc:sldChg chg="modSp new mod">
        <pc:chgData name="David George" userId="00d1e6794cfa9047" providerId="LiveId" clId="{8E2CB583-B503-4B4C-81B6-2B3D7401D3CC}" dt="2024-03-09T19:58:09.381" v="107" actId="20577"/>
        <pc:sldMkLst>
          <pc:docMk/>
          <pc:sldMk cId="3550938754" sldId="677"/>
        </pc:sldMkLst>
        <pc:spChg chg="mod">
          <ac:chgData name="David George" userId="00d1e6794cfa9047" providerId="LiveId" clId="{8E2CB583-B503-4B4C-81B6-2B3D7401D3CC}" dt="2024-03-09T19:58:09.381" v="107" actId="20577"/>
          <ac:spMkLst>
            <pc:docMk/>
            <pc:sldMk cId="3550938754" sldId="677"/>
            <ac:spMk id="2" creationId="{35BDF373-8C54-38D8-2307-12B7CB822A57}"/>
          </ac:spMkLst>
        </pc:spChg>
        <pc:spChg chg="mod">
          <ac:chgData name="David George" userId="00d1e6794cfa9047" providerId="LiveId" clId="{8E2CB583-B503-4B4C-81B6-2B3D7401D3CC}" dt="2024-03-09T19:58:03.584" v="97" actId="207"/>
          <ac:spMkLst>
            <pc:docMk/>
            <pc:sldMk cId="3550938754" sldId="677"/>
            <ac:spMk id="3" creationId="{C2B5E05D-21F4-E87F-C38D-E989D979083C}"/>
          </ac:spMkLst>
        </pc:spChg>
      </pc:sldChg>
      <pc:sldChg chg="modSp new mod">
        <pc:chgData name="David George" userId="00d1e6794cfa9047" providerId="LiveId" clId="{8E2CB583-B503-4B4C-81B6-2B3D7401D3CC}" dt="2024-03-09T19:58:39.039" v="122" actId="20577"/>
        <pc:sldMkLst>
          <pc:docMk/>
          <pc:sldMk cId="4123321263" sldId="678"/>
        </pc:sldMkLst>
        <pc:spChg chg="mod">
          <ac:chgData name="David George" userId="00d1e6794cfa9047" providerId="LiveId" clId="{8E2CB583-B503-4B4C-81B6-2B3D7401D3CC}" dt="2024-03-09T19:58:39.039" v="122" actId="20577"/>
          <ac:spMkLst>
            <pc:docMk/>
            <pc:sldMk cId="4123321263" sldId="678"/>
            <ac:spMk id="2" creationId="{4A17CF34-37F5-CDCB-568B-DB52B779A574}"/>
          </ac:spMkLst>
        </pc:spChg>
        <pc:spChg chg="mod">
          <ac:chgData name="David George" userId="00d1e6794cfa9047" providerId="LiveId" clId="{8E2CB583-B503-4B4C-81B6-2B3D7401D3CC}" dt="2024-03-09T19:58:33.633" v="112" actId="207"/>
          <ac:spMkLst>
            <pc:docMk/>
            <pc:sldMk cId="4123321263" sldId="678"/>
            <ac:spMk id="3" creationId="{FCF69795-A147-B09C-674E-21FF56B8DFC8}"/>
          </ac:spMkLst>
        </pc:spChg>
      </pc:sldChg>
      <pc:sldChg chg="modSp new mod">
        <pc:chgData name="David George" userId="00d1e6794cfa9047" providerId="LiveId" clId="{8E2CB583-B503-4B4C-81B6-2B3D7401D3CC}" dt="2024-03-09T19:59:34.646" v="139" actId="207"/>
        <pc:sldMkLst>
          <pc:docMk/>
          <pc:sldMk cId="2882876166" sldId="679"/>
        </pc:sldMkLst>
        <pc:spChg chg="mod">
          <ac:chgData name="David George" userId="00d1e6794cfa9047" providerId="LiveId" clId="{8E2CB583-B503-4B4C-81B6-2B3D7401D3CC}" dt="2024-03-09T19:59:26.424" v="136" actId="20577"/>
          <ac:spMkLst>
            <pc:docMk/>
            <pc:sldMk cId="2882876166" sldId="679"/>
            <ac:spMk id="2" creationId="{ADAB1397-0B12-AAD0-3E26-30D07368E669}"/>
          </ac:spMkLst>
        </pc:spChg>
        <pc:spChg chg="mod">
          <ac:chgData name="David George" userId="00d1e6794cfa9047" providerId="LiveId" clId="{8E2CB583-B503-4B4C-81B6-2B3D7401D3CC}" dt="2024-03-09T19:59:34.646" v="139" actId="207"/>
          <ac:spMkLst>
            <pc:docMk/>
            <pc:sldMk cId="2882876166" sldId="679"/>
            <ac:spMk id="3" creationId="{97D89A2A-BF4D-8345-F15C-988F7D481D6E}"/>
          </ac:spMkLst>
        </pc:spChg>
      </pc:sldChg>
      <pc:sldChg chg="modSp new mod">
        <pc:chgData name="David George" userId="00d1e6794cfa9047" providerId="LiveId" clId="{8E2CB583-B503-4B4C-81B6-2B3D7401D3CC}" dt="2024-03-09T20:00:37.159" v="157" actId="207"/>
        <pc:sldMkLst>
          <pc:docMk/>
          <pc:sldMk cId="1285178561" sldId="680"/>
        </pc:sldMkLst>
        <pc:spChg chg="mod">
          <ac:chgData name="David George" userId="00d1e6794cfa9047" providerId="LiveId" clId="{8E2CB583-B503-4B4C-81B6-2B3D7401D3CC}" dt="2024-03-09T20:00:32.257" v="155" actId="20577"/>
          <ac:spMkLst>
            <pc:docMk/>
            <pc:sldMk cId="1285178561" sldId="680"/>
            <ac:spMk id="2" creationId="{0F6F2DC4-816B-1A82-3302-C49C34958DD8}"/>
          </ac:spMkLst>
        </pc:spChg>
        <pc:spChg chg="mod">
          <ac:chgData name="David George" userId="00d1e6794cfa9047" providerId="LiveId" clId="{8E2CB583-B503-4B4C-81B6-2B3D7401D3CC}" dt="2024-03-09T20:00:37.159" v="157" actId="207"/>
          <ac:spMkLst>
            <pc:docMk/>
            <pc:sldMk cId="1285178561" sldId="680"/>
            <ac:spMk id="3" creationId="{AF69ED32-9738-C6C5-4576-F40B0A2E03FF}"/>
          </ac:spMkLst>
        </pc:spChg>
      </pc:sldChg>
      <pc:sldChg chg="modSp new mod">
        <pc:chgData name="David George" userId="00d1e6794cfa9047" providerId="LiveId" clId="{8E2CB583-B503-4B4C-81B6-2B3D7401D3CC}" dt="2024-03-09T20:01:54.148" v="176" actId="113"/>
        <pc:sldMkLst>
          <pc:docMk/>
          <pc:sldMk cId="4264382379" sldId="681"/>
        </pc:sldMkLst>
        <pc:spChg chg="mod">
          <ac:chgData name="David George" userId="00d1e6794cfa9047" providerId="LiveId" clId="{8E2CB583-B503-4B4C-81B6-2B3D7401D3CC}" dt="2024-03-09T20:01:46.900" v="175" actId="20577"/>
          <ac:spMkLst>
            <pc:docMk/>
            <pc:sldMk cId="4264382379" sldId="681"/>
            <ac:spMk id="2" creationId="{539449E9-33F3-E8B4-AEF7-C2972A6C51BF}"/>
          </ac:spMkLst>
        </pc:spChg>
        <pc:spChg chg="mod">
          <ac:chgData name="David George" userId="00d1e6794cfa9047" providerId="LiveId" clId="{8E2CB583-B503-4B4C-81B6-2B3D7401D3CC}" dt="2024-03-09T20:01:54.148" v="176" actId="113"/>
          <ac:spMkLst>
            <pc:docMk/>
            <pc:sldMk cId="4264382379" sldId="681"/>
            <ac:spMk id="3" creationId="{77989E09-56BA-57CB-E82F-D8301F2B0777}"/>
          </ac:spMkLst>
        </pc:spChg>
      </pc:sldChg>
      <pc:sldChg chg="modSp new mod">
        <pc:chgData name="David George" userId="00d1e6794cfa9047" providerId="LiveId" clId="{8E2CB583-B503-4B4C-81B6-2B3D7401D3CC}" dt="2024-03-09T20:03:14.620" v="199" actId="207"/>
        <pc:sldMkLst>
          <pc:docMk/>
          <pc:sldMk cId="764366912" sldId="682"/>
        </pc:sldMkLst>
        <pc:spChg chg="mod">
          <ac:chgData name="David George" userId="00d1e6794cfa9047" providerId="LiveId" clId="{8E2CB583-B503-4B4C-81B6-2B3D7401D3CC}" dt="2024-03-09T20:03:09.155" v="198" actId="20577"/>
          <ac:spMkLst>
            <pc:docMk/>
            <pc:sldMk cId="764366912" sldId="682"/>
            <ac:spMk id="2" creationId="{76C0809C-8BCD-8CFE-2248-6C817CFC2DEF}"/>
          </ac:spMkLst>
        </pc:spChg>
        <pc:spChg chg="mod">
          <ac:chgData name="David George" userId="00d1e6794cfa9047" providerId="LiveId" clId="{8E2CB583-B503-4B4C-81B6-2B3D7401D3CC}" dt="2024-03-09T20:03:14.620" v="199" actId="207"/>
          <ac:spMkLst>
            <pc:docMk/>
            <pc:sldMk cId="764366912" sldId="682"/>
            <ac:spMk id="3" creationId="{B0577DA3-8E35-9C9B-9202-A8A992F5649E}"/>
          </ac:spMkLst>
        </pc:spChg>
      </pc:sldChg>
      <pc:sldChg chg="modSp new mod">
        <pc:chgData name="David George" userId="00d1e6794cfa9047" providerId="LiveId" clId="{8E2CB583-B503-4B4C-81B6-2B3D7401D3CC}" dt="2024-03-09T20:30:36.383" v="474" actId="113"/>
        <pc:sldMkLst>
          <pc:docMk/>
          <pc:sldMk cId="3650232956" sldId="683"/>
        </pc:sldMkLst>
        <pc:spChg chg="mod">
          <ac:chgData name="David George" userId="00d1e6794cfa9047" providerId="LiveId" clId="{8E2CB583-B503-4B4C-81B6-2B3D7401D3CC}" dt="2024-03-09T20:04:04.852" v="217" actId="20577"/>
          <ac:spMkLst>
            <pc:docMk/>
            <pc:sldMk cId="3650232956" sldId="683"/>
            <ac:spMk id="2" creationId="{5931AE71-0799-3E1B-13BB-541EAB61A677}"/>
          </ac:spMkLst>
        </pc:spChg>
        <pc:spChg chg="mod">
          <ac:chgData name="David George" userId="00d1e6794cfa9047" providerId="LiveId" clId="{8E2CB583-B503-4B4C-81B6-2B3D7401D3CC}" dt="2024-03-09T20:30:36.383" v="474" actId="113"/>
          <ac:spMkLst>
            <pc:docMk/>
            <pc:sldMk cId="3650232956" sldId="683"/>
            <ac:spMk id="3" creationId="{8D93D28D-F669-482B-C9C4-BBE8E43C6F7F}"/>
          </ac:spMkLst>
        </pc:spChg>
      </pc:sldChg>
      <pc:sldChg chg="modSp new mod">
        <pc:chgData name="David George" userId="00d1e6794cfa9047" providerId="LiveId" clId="{8E2CB583-B503-4B4C-81B6-2B3D7401D3CC}" dt="2024-03-09T20:05:20.948" v="239" actId="207"/>
        <pc:sldMkLst>
          <pc:docMk/>
          <pc:sldMk cId="2470634993" sldId="684"/>
        </pc:sldMkLst>
        <pc:spChg chg="mod">
          <ac:chgData name="David George" userId="00d1e6794cfa9047" providerId="LiveId" clId="{8E2CB583-B503-4B4C-81B6-2B3D7401D3CC}" dt="2024-03-09T20:05:13.214" v="238" actId="20577"/>
          <ac:spMkLst>
            <pc:docMk/>
            <pc:sldMk cId="2470634993" sldId="684"/>
            <ac:spMk id="2" creationId="{B39F44FA-3D7C-D1FE-7ABF-61AAEFCA3B74}"/>
          </ac:spMkLst>
        </pc:spChg>
        <pc:spChg chg="mod">
          <ac:chgData name="David George" userId="00d1e6794cfa9047" providerId="LiveId" clId="{8E2CB583-B503-4B4C-81B6-2B3D7401D3CC}" dt="2024-03-09T20:05:20.948" v="239" actId="207"/>
          <ac:spMkLst>
            <pc:docMk/>
            <pc:sldMk cId="2470634993" sldId="684"/>
            <ac:spMk id="3" creationId="{845606A7-8FA0-8216-5A17-AF9DD15A4ACA}"/>
          </ac:spMkLst>
        </pc:spChg>
      </pc:sldChg>
      <pc:sldChg chg="modSp new mod ord">
        <pc:chgData name="David George" userId="00d1e6794cfa9047" providerId="LiveId" clId="{8E2CB583-B503-4B4C-81B6-2B3D7401D3CC}" dt="2024-03-09T20:06:42.801" v="259" actId="207"/>
        <pc:sldMkLst>
          <pc:docMk/>
          <pc:sldMk cId="616458135" sldId="685"/>
        </pc:sldMkLst>
        <pc:spChg chg="mod">
          <ac:chgData name="David George" userId="00d1e6794cfa9047" providerId="LiveId" clId="{8E2CB583-B503-4B4C-81B6-2B3D7401D3CC}" dt="2024-03-09T20:06:36.960" v="256" actId="20577"/>
          <ac:spMkLst>
            <pc:docMk/>
            <pc:sldMk cId="616458135" sldId="685"/>
            <ac:spMk id="2" creationId="{8E70467D-D651-B1C1-EDA9-131C7A8109F0}"/>
          </ac:spMkLst>
        </pc:spChg>
        <pc:spChg chg="mod">
          <ac:chgData name="David George" userId="00d1e6794cfa9047" providerId="LiveId" clId="{8E2CB583-B503-4B4C-81B6-2B3D7401D3CC}" dt="2024-03-09T20:06:42.801" v="259" actId="207"/>
          <ac:spMkLst>
            <pc:docMk/>
            <pc:sldMk cId="616458135" sldId="685"/>
            <ac:spMk id="3" creationId="{E430E0DE-10BF-CF68-9C10-F319D32D3EF1}"/>
          </ac:spMkLst>
        </pc:spChg>
      </pc:sldChg>
      <pc:sldChg chg="modSp new mod">
        <pc:chgData name="David George" userId="00d1e6794cfa9047" providerId="LiveId" clId="{8E2CB583-B503-4B4C-81B6-2B3D7401D3CC}" dt="2024-03-09T20:08:25.936" v="280" actId="113"/>
        <pc:sldMkLst>
          <pc:docMk/>
          <pc:sldMk cId="386211865" sldId="686"/>
        </pc:sldMkLst>
        <pc:spChg chg="mod">
          <ac:chgData name="David George" userId="00d1e6794cfa9047" providerId="LiveId" clId="{8E2CB583-B503-4B4C-81B6-2B3D7401D3CC}" dt="2024-03-09T20:08:20.526" v="279" actId="20577"/>
          <ac:spMkLst>
            <pc:docMk/>
            <pc:sldMk cId="386211865" sldId="686"/>
            <ac:spMk id="2" creationId="{4E0FAF94-BF40-09D6-D75C-9C49B8379D12}"/>
          </ac:spMkLst>
        </pc:spChg>
        <pc:spChg chg="mod">
          <ac:chgData name="David George" userId="00d1e6794cfa9047" providerId="LiveId" clId="{8E2CB583-B503-4B4C-81B6-2B3D7401D3CC}" dt="2024-03-09T20:08:25.936" v="280" actId="113"/>
          <ac:spMkLst>
            <pc:docMk/>
            <pc:sldMk cId="386211865" sldId="686"/>
            <ac:spMk id="3" creationId="{7B39955C-5812-73D0-5338-A59C137747E2}"/>
          </ac:spMkLst>
        </pc:spChg>
      </pc:sldChg>
      <pc:sldChg chg="modSp new mod">
        <pc:chgData name="David George" userId="00d1e6794cfa9047" providerId="LiveId" clId="{8E2CB583-B503-4B4C-81B6-2B3D7401D3CC}" dt="2024-03-09T20:09:14.005" v="300" actId="113"/>
        <pc:sldMkLst>
          <pc:docMk/>
          <pc:sldMk cId="4201206211" sldId="687"/>
        </pc:sldMkLst>
        <pc:spChg chg="mod">
          <ac:chgData name="David George" userId="00d1e6794cfa9047" providerId="LiveId" clId="{8E2CB583-B503-4B4C-81B6-2B3D7401D3CC}" dt="2024-03-09T20:08:59.661" v="294" actId="20577"/>
          <ac:spMkLst>
            <pc:docMk/>
            <pc:sldMk cId="4201206211" sldId="687"/>
            <ac:spMk id="2" creationId="{32025EB1-7A14-5EA1-98CB-5ED11E2485E8}"/>
          </ac:spMkLst>
        </pc:spChg>
        <pc:spChg chg="mod">
          <ac:chgData name="David George" userId="00d1e6794cfa9047" providerId="LiveId" clId="{8E2CB583-B503-4B4C-81B6-2B3D7401D3CC}" dt="2024-03-09T20:09:14.005" v="300" actId="113"/>
          <ac:spMkLst>
            <pc:docMk/>
            <pc:sldMk cId="4201206211" sldId="687"/>
            <ac:spMk id="3" creationId="{A2055C96-D414-6DBA-30EA-62952366F58B}"/>
          </ac:spMkLst>
        </pc:spChg>
      </pc:sldChg>
      <pc:sldChg chg="modSp new mod">
        <pc:chgData name="David George" userId="00d1e6794cfa9047" providerId="LiveId" clId="{8E2CB583-B503-4B4C-81B6-2B3D7401D3CC}" dt="2024-03-09T20:10:41.120" v="323"/>
        <pc:sldMkLst>
          <pc:docMk/>
          <pc:sldMk cId="3973712302" sldId="688"/>
        </pc:sldMkLst>
        <pc:spChg chg="mod">
          <ac:chgData name="David George" userId="00d1e6794cfa9047" providerId="LiveId" clId="{8E2CB583-B503-4B4C-81B6-2B3D7401D3CC}" dt="2024-03-09T20:10:35.193" v="321" actId="20577"/>
          <ac:spMkLst>
            <pc:docMk/>
            <pc:sldMk cId="3973712302" sldId="688"/>
            <ac:spMk id="2" creationId="{D4A0C510-FAA5-7C05-0922-DD77A5811CE5}"/>
          </ac:spMkLst>
        </pc:spChg>
        <pc:spChg chg="mod">
          <ac:chgData name="David George" userId="00d1e6794cfa9047" providerId="LiveId" clId="{8E2CB583-B503-4B4C-81B6-2B3D7401D3CC}" dt="2024-03-09T20:10:41.120" v="323"/>
          <ac:spMkLst>
            <pc:docMk/>
            <pc:sldMk cId="3973712302" sldId="688"/>
            <ac:spMk id="3" creationId="{A83A8565-6465-E7B1-9EFC-95EBEFC424AA}"/>
          </ac:spMkLst>
        </pc:spChg>
      </pc:sldChg>
      <pc:sldChg chg="add">
        <pc:chgData name="David George" userId="00d1e6794cfa9047" providerId="LiveId" clId="{8E2CB583-B503-4B4C-81B6-2B3D7401D3CC}" dt="2024-03-09T20:10:59.264" v="324"/>
        <pc:sldMkLst>
          <pc:docMk/>
          <pc:sldMk cId="2744443564" sldId="689"/>
        </pc:sldMkLst>
      </pc:sldChg>
      <pc:sldChg chg="modSp new mod">
        <pc:chgData name="David George" userId="00d1e6794cfa9047" providerId="LiveId" clId="{8E2CB583-B503-4B4C-81B6-2B3D7401D3CC}" dt="2024-03-09T20:11:57.107" v="341" actId="113"/>
        <pc:sldMkLst>
          <pc:docMk/>
          <pc:sldMk cId="1687782845" sldId="690"/>
        </pc:sldMkLst>
        <pc:spChg chg="mod">
          <ac:chgData name="David George" userId="00d1e6794cfa9047" providerId="LiveId" clId="{8E2CB583-B503-4B4C-81B6-2B3D7401D3CC}" dt="2024-03-09T20:11:51.709" v="340" actId="20577"/>
          <ac:spMkLst>
            <pc:docMk/>
            <pc:sldMk cId="1687782845" sldId="690"/>
            <ac:spMk id="2" creationId="{F3CF4397-8393-3915-78AC-B14BAA0FA4B2}"/>
          </ac:spMkLst>
        </pc:spChg>
        <pc:spChg chg="mod">
          <ac:chgData name="David George" userId="00d1e6794cfa9047" providerId="LiveId" clId="{8E2CB583-B503-4B4C-81B6-2B3D7401D3CC}" dt="2024-03-09T20:11:57.107" v="341" actId="113"/>
          <ac:spMkLst>
            <pc:docMk/>
            <pc:sldMk cId="1687782845" sldId="690"/>
            <ac:spMk id="3" creationId="{1BA37E37-A8A3-0779-5F3A-B25F4ACA8ED9}"/>
          </ac:spMkLst>
        </pc:spChg>
      </pc:sldChg>
      <pc:sldChg chg="modSp new mod">
        <pc:chgData name="David George" userId="00d1e6794cfa9047" providerId="LiveId" clId="{8E2CB583-B503-4B4C-81B6-2B3D7401D3CC}" dt="2024-03-09T20:15:12.144" v="355" actId="20577"/>
        <pc:sldMkLst>
          <pc:docMk/>
          <pc:sldMk cId="4246007092" sldId="691"/>
        </pc:sldMkLst>
        <pc:spChg chg="mod">
          <ac:chgData name="David George" userId="00d1e6794cfa9047" providerId="LiveId" clId="{8E2CB583-B503-4B4C-81B6-2B3D7401D3CC}" dt="2024-03-09T20:15:12.144" v="355" actId="20577"/>
          <ac:spMkLst>
            <pc:docMk/>
            <pc:sldMk cId="4246007092" sldId="691"/>
            <ac:spMk id="2" creationId="{3781FACA-BEDA-6CC0-46B6-955B57B01FB8}"/>
          </ac:spMkLst>
        </pc:spChg>
        <pc:spChg chg="mod">
          <ac:chgData name="David George" userId="00d1e6794cfa9047" providerId="LiveId" clId="{8E2CB583-B503-4B4C-81B6-2B3D7401D3CC}" dt="2024-03-09T20:15:07.285" v="346" actId="207"/>
          <ac:spMkLst>
            <pc:docMk/>
            <pc:sldMk cId="4246007092" sldId="691"/>
            <ac:spMk id="3" creationId="{A48AD3CE-C91F-06EB-0492-76FC4FC86EC1}"/>
          </ac:spMkLst>
        </pc:spChg>
      </pc:sldChg>
      <pc:sldChg chg="modSp new mod">
        <pc:chgData name="David George" userId="00d1e6794cfa9047" providerId="LiveId" clId="{8E2CB583-B503-4B4C-81B6-2B3D7401D3CC}" dt="2024-03-09T20:16:17.427" v="379" actId="207"/>
        <pc:sldMkLst>
          <pc:docMk/>
          <pc:sldMk cId="1641434381" sldId="692"/>
        </pc:sldMkLst>
        <pc:spChg chg="mod">
          <ac:chgData name="David George" userId="00d1e6794cfa9047" providerId="LiveId" clId="{8E2CB583-B503-4B4C-81B6-2B3D7401D3CC}" dt="2024-03-09T20:16:07.653" v="372" actId="20577"/>
          <ac:spMkLst>
            <pc:docMk/>
            <pc:sldMk cId="1641434381" sldId="692"/>
            <ac:spMk id="2" creationId="{5A7CCFE4-2F4E-0909-3FE5-8A5D55C0FC39}"/>
          </ac:spMkLst>
        </pc:spChg>
        <pc:spChg chg="mod">
          <ac:chgData name="David George" userId="00d1e6794cfa9047" providerId="LiveId" clId="{8E2CB583-B503-4B4C-81B6-2B3D7401D3CC}" dt="2024-03-09T20:16:17.427" v="379" actId="207"/>
          <ac:spMkLst>
            <pc:docMk/>
            <pc:sldMk cId="1641434381" sldId="692"/>
            <ac:spMk id="3" creationId="{C356292D-E6C2-5CE2-9C9F-9156F01E901A}"/>
          </ac:spMkLst>
        </pc:spChg>
      </pc:sldChg>
      <pc:sldChg chg="add">
        <pc:chgData name="David George" userId="00d1e6794cfa9047" providerId="LiveId" clId="{8E2CB583-B503-4B4C-81B6-2B3D7401D3CC}" dt="2024-03-09T20:16:59.293" v="380"/>
        <pc:sldMkLst>
          <pc:docMk/>
          <pc:sldMk cId="2206531366" sldId="693"/>
        </pc:sldMkLst>
      </pc:sldChg>
      <pc:sldChg chg="add">
        <pc:chgData name="David George" userId="00d1e6794cfa9047" providerId="LiveId" clId="{8E2CB583-B503-4B4C-81B6-2B3D7401D3CC}" dt="2024-03-09T20:17:09.883" v="381"/>
        <pc:sldMkLst>
          <pc:docMk/>
          <pc:sldMk cId="1040760351" sldId="694"/>
        </pc:sldMkLst>
      </pc:sldChg>
      <pc:sldChg chg="modSp new mod">
        <pc:chgData name="David George" userId="00d1e6794cfa9047" providerId="LiveId" clId="{8E2CB583-B503-4B4C-81B6-2B3D7401D3CC}" dt="2024-03-09T20:18:59.520" v="397" actId="207"/>
        <pc:sldMkLst>
          <pc:docMk/>
          <pc:sldMk cId="1493655856" sldId="695"/>
        </pc:sldMkLst>
        <pc:spChg chg="mod">
          <ac:chgData name="David George" userId="00d1e6794cfa9047" providerId="LiveId" clId="{8E2CB583-B503-4B4C-81B6-2B3D7401D3CC}" dt="2024-03-09T20:18:54.743" v="395" actId="20577"/>
          <ac:spMkLst>
            <pc:docMk/>
            <pc:sldMk cId="1493655856" sldId="695"/>
            <ac:spMk id="2" creationId="{9CCAF2F8-A2E8-02ED-F01D-8D3108DB7CC2}"/>
          </ac:spMkLst>
        </pc:spChg>
        <pc:spChg chg="mod">
          <ac:chgData name="David George" userId="00d1e6794cfa9047" providerId="LiveId" clId="{8E2CB583-B503-4B4C-81B6-2B3D7401D3CC}" dt="2024-03-09T20:18:59.520" v="397" actId="207"/>
          <ac:spMkLst>
            <pc:docMk/>
            <pc:sldMk cId="1493655856" sldId="695"/>
            <ac:spMk id="3" creationId="{0247E17E-A976-5FC5-034E-7DC3A2864DA6}"/>
          </ac:spMkLst>
        </pc:spChg>
      </pc:sldChg>
      <pc:sldChg chg="modSp new mod">
        <pc:chgData name="David George" userId="00d1e6794cfa9047" providerId="LiveId" clId="{8E2CB583-B503-4B4C-81B6-2B3D7401D3CC}" dt="2024-03-09T20:23:40.808" v="415" actId="207"/>
        <pc:sldMkLst>
          <pc:docMk/>
          <pc:sldMk cId="137067950" sldId="696"/>
        </pc:sldMkLst>
        <pc:spChg chg="mod">
          <ac:chgData name="David George" userId="00d1e6794cfa9047" providerId="LiveId" clId="{8E2CB583-B503-4B4C-81B6-2B3D7401D3CC}" dt="2024-03-09T20:23:35.843" v="413" actId="20577"/>
          <ac:spMkLst>
            <pc:docMk/>
            <pc:sldMk cId="137067950" sldId="696"/>
            <ac:spMk id="2" creationId="{F46E7636-1D89-728E-0E5F-B6D51B9D310B}"/>
          </ac:spMkLst>
        </pc:spChg>
        <pc:spChg chg="mod">
          <ac:chgData name="David George" userId="00d1e6794cfa9047" providerId="LiveId" clId="{8E2CB583-B503-4B4C-81B6-2B3D7401D3CC}" dt="2024-03-09T20:23:40.808" v="415" actId="207"/>
          <ac:spMkLst>
            <pc:docMk/>
            <pc:sldMk cId="137067950" sldId="696"/>
            <ac:spMk id="3" creationId="{1A32AE7C-0DD7-1CCF-04EB-ECC71DF60DE3}"/>
          </ac:spMkLst>
        </pc:spChg>
      </pc:sldChg>
      <pc:sldChg chg="modSp new mod">
        <pc:chgData name="David George" userId="00d1e6794cfa9047" providerId="LiveId" clId="{8E2CB583-B503-4B4C-81B6-2B3D7401D3CC}" dt="2024-03-09T20:25:19.036" v="433" actId="20577"/>
        <pc:sldMkLst>
          <pc:docMk/>
          <pc:sldMk cId="1656326043" sldId="697"/>
        </pc:sldMkLst>
        <pc:spChg chg="mod">
          <ac:chgData name="David George" userId="00d1e6794cfa9047" providerId="LiveId" clId="{8E2CB583-B503-4B4C-81B6-2B3D7401D3CC}" dt="2024-03-09T20:25:19.036" v="433" actId="20577"/>
          <ac:spMkLst>
            <pc:docMk/>
            <pc:sldMk cId="1656326043" sldId="697"/>
            <ac:spMk id="2" creationId="{9CE1B240-ADCC-0311-38AD-F43AEAEA614D}"/>
          </ac:spMkLst>
        </pc:spChg>
        <pc:spChg chg="mod">
          <ac:chgData name="David George" userId="00d1e6794cfa9047" providerId="LiveId" clId="{8E2CB583-B503-4B4C-81B6-2B3D7401D3CC}" dt="2024-03-09T20:25:06.598" v="420" actId="207"/>
          <ac:spMkLst>
            <pc:docMk/>
            <pc:sldMk cId="1656326043" sldId="697"/>
            <ac:spMk id="3" creationId="{F2F0EABD-B99D-9A1A-CBB3-84D8127C41D2}"/>
          </ac:spMkLst>
        </pc:spChg>
      </pc:sldChg>
      <pc:sldChg chg="modSp add mod">
        <pc:chgData name="David George" userId="00d1e6794cfa9047" providerId="LiveId" clId="{8E2CB583-B503-4B4C-81B6-2B3D7401D3CC}" dt="2024-03-09T20:25:54.375" v="443" actId="5793"/>
        <pc:sldMkLst>
          <pc:docMk/>
          <pc:sldMk cId="4282295535" sldId="698"/>
        </pc:sldMkLst>
        <pc:spChg chg="mod">
          <ac:chgData name="David George" userId="00d1e6794cfa9047" providerId="LiveId" clId="{8E2CB583-B503-4B4C-81B6-2B3D7401D3CC}" dt="2024-03-09T20:25:51.996" v="439" actId="20577"/>
          <ac:spMkLst>
            <pc:docMk/>
            <pc:sldMk cId="4282295535" sldId="698"/>
            <ac:spMk id="2" creationId="{9CE1B240-ADCC-0311-38AD-F43AEAEA614D}"/>
          </ac:spMkLst>
        </pc:spChg>
        <pc:spChg chg="mod">
          <ac:chgData name="David George" userId="00d1e6794cfa9047" providerId="LiveId" clId="{8E2CB583-B503-4B4C-81B6-2B3D7401D3CC}" dt="2024-03-09T20:25:54.375" v="443" actId="5793"/>
          <ac:spMkLst>
            <pc:docMk/>
            <pc:sldMk cId="4282295535" sldId="698"/>
            <ac:spMk id="3" creationId="{F2F0EABD-B99D-9A1A-CBB3-84D8127C41D2}"/>
          </ac:spMkLst>
        </pc:spChg>
      </pc:sldChg>
      <pc:sldChg chg="modSp new mod">
        <pc:chgData name="David George" userId="00d1e6794cfa9047" providerId="LiveId" clId="{8E2CB583-B503-4B4C-81B6-2B3D7401D3CC}" dt="2024-03-09T20:29:36.785" v="473" actId="20577"/>
        <pc:sldMkLst>
          <pc:docMk/>
          <pc:sldMk cId="1268168423" sldId="699"/>
        </pc:sldMkLst>
        <pc:spChg chg="mod">
          <ac:chgData name="David George" userId="00d1e6794cfa9047" providerId="LiveId" clId="{8E2CB583-B503-4B4C-81B6-2B3D7401D3CC}" dt="2024-03-09T20:28:42.069" v="463" actId="20577"/>
          <ac:spMkLst>
            <pc:docMk/>
            <pc:sldMk cId="1268168423" sldId="699"/>
            <ac:spMk id="2" creationId="{95106937-8D39-C0BD-B2DE-A44BDD50E9F6}"/>
          </ac:spMkLst>
        </pc:spChg>
        <pc:spChg chg="mod">
          <ac:chgData name="David George" userId="00d1e6794cfa9047" providerId="LiveId" clId="{8E2CB583-B503-4B4C-81B6-2B3D7401D3CC}" dt="2024-03-09T20:29:36.785" v="473" actId="20577"/>
          <ac:spMkLst>
            <pc:docMk/>
            <pc:sldMk cId="1268168423" sldId="699"/>
            <ac:spMk id="3" creationId="{CAF20136-997D-48BC-6C9E-6D750D650C92}"/>
          </ac:spMkLst>
        </pc:spChg>
      </pc:sldChg>
      <pc:sldChg chg="modSp new mod">
        <pc:chgData name="David George" userId="00d1e6794cfa9047" providerId="LiveId" clId="{8E2CB583-B503-4B4C-81B6-2B3D7401D3CC}" dt="2024-03-09T20:32:40.003" v="489" actId="20577"/>
        <pc:sldMkLst>
          <pc:docMk/>
          <pc:sldMk cId="4015233239" sldId="700"/>
        </pc:sldMkLst>
        <pc:spChg chg="mod">
          <ac:chgData name="David George" userId="00d1e6794cfa9047" providerId="LiveId" clId="{8E2CB583-B503-4B4C-81B6-2B3D7401D3CC}" dt="2024-03-09T20:32:40.003" v="489" actId="20577"/>
          <ac:spMkLst>
            <pc:docMk/>
            <pc:sldMk cId="4015233239" sldId="700"/>
            <ac:spMk id="2" creationId="{B5B347A7-BABF-33A6-4C83-6E3D5EDB833A}"/>
          </ac:spMkLst>
        </pc:spChg>
        <pc:spChg chg="mod">
          <ac:chgData name="David George" userId="00d1e6794cfa9047" providerId="LiveId" clId="{8E2CB583-B503-4B4C-81B6-2B3D7401D3CC}" dt="2024-03-09T20:32:31.475" v="479" actId="207"/>
          <ac:spMkLst>
            <pc:docMk/>
            <pc:sldMk cId="4015233239" sldId="700"/>
            <ac:spMk id="3" creationId="{A24C6B99-B557-B33F-25FE-977793A58C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40" cy="471054"/>
          </a:xfrm>
          <a:prstGeom prst="rect">
            <a:avLst/>
          </a:prstGeom>
        </p:spPr>
        <p:txBody>
          <a:bodyPr vert="horz" lIns="94209" tIns="47103" rIns="94209" bIns="47103" rtlCol="0"/>
          <a:lstStyle>
            <a:lvl1pPr algn="l">
              <a:defRPr sz="1200"/>
            </a:lvl1pPr>
          </a:lstStyle>
          <a:p>
            <a:endParaRPr lang="en-US"/>
          </a:p>
        </p:txBody>
      </p:sp>
      <p:sp>
        <p:nvSpPr>
          <p:cNvPr id="3" name="Date Placeholder 2"/>
          <p:cNvSpPr>
            <a:spLocks noGrp="1"/>
          </p:cNvSpPr>
          <p:nvPr>
            <p:ph type="dt" sz="quarter" idx="1"/>
          </p:nvPr>
        </p:nvSpPr>
        <p:spPr>
          <a:xfrm>
            <a:off x="4023098" y="0"/>
            <a:ext cx="3077740" cy="471054"/>
          </a:xfrm>
          <a:prstGeom prst="rect">
            <a:avLst/>
          </a:prstGeom>
        </p:spPr>
        <p:txBody>
          <a:bodyPr vert="horz" lIns="94209" tIns="47103" rIns="94209" bIns="47103" rtlCol="0"/>
          <a:lstStyle>
            <a:lvl1pPr algn="r">
              <a:defRPr sz="1200"/>
            </a:lvl1pPr>
          </a:lstStyle>
          <a:p>
            <a:fld id="{F4C0FD34-0CA9-4A22-86BE-A4C94BDAE551}" type="datetimeFigureOut">
              <a:rPr lang="en-US" smtClean="0"/>
              <a:t>3/9/2024</a:t>
            </a:fld>
            <a:endParaRPr lang="en-US"/>
          </a:p>
        </p:txBody>
      </p:sp>
      <p:sp>
        <p:nvSpPr>
          <p:cNvPr id="4" name="Footer Placeholder 3"/>
          <p:cNvSpPr>
            <a:spLocks noGrp="1"/>
          </p:cNvSpPr>
          <p:nvPr>
            <p:ph type="ftr" sz="quarter" idx="2"/>
          </p:nvPr>
        </p:nvSpPr>
        <p:spPr>
          <a:xfrm>
            <a:off x="2" y="8917426"/>
            <a:ext cx="3077740" cy="471053"/>
          </a:xfrm>
          <a:prstGeom prst="rect">
            <a:avLst/>
          </a:prstGeom>
        </p:spPr>
        <p:txBody>
          <a:bodyPr vert="horz" lIns="94209" tIns="47103" rIns="94209" bIns="47103" rtlCol="0" anchor="b"/>
          <a:lstStyle>
            <a:lvl1pPr algn="l">
              <a:defRPr sz="1200"/>
            </a:lvl1pPr>
          </a:lstStyle>
          <a:p>
            <a:endParaRPr lang="en-US"/>
          </a:p>
        </p:txBody>
      </p:sp>
      <p:sp>
        <p:nvSpPr>
          <p:cNvPr id="5" name="Slide Number Placeholder 4"/>
          <p:cNvSpPr>
            <a:spLocks noGrp="1"/>
          </p:cNvSpPr>
          <p:nvPr>
            <p:ph type="sldNum" sz="quarter" idx="3"/>
          </p:nvPr>
        </p:nvSpPr>
        <p:spPr>
          <a:xfrm>
            <a:off x="4023098" y="8917426"/>
            <a:ext cx="3077740" cy="471053"/>
          </a:xfrm>
          <a:prstGeom prst="rect">
            <a:avLst/>
          </a:prstGeom>
        </p:spPr>
        <p:txBody>
          <a:bodyPr vert="horz" lIns="94209" tIns="47103" rIns="94209" bIns="47103"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30" tIns="45716" rIns="91430" bIns="45716" rtlCol="0"/>
          <a:lstStyle>
            <a:lvl1pPr algn="r">
              <a:defRPr sz="1200"/>
            </a:lvl1pPr>
          </a:lstStyle>
          <a:p>
            <a:fld id="{A780CF87-5F98-43ED-8BF3-D4D70FB60F86}" type="datetimeFigureOut">
              <a:rPr lang="en-US" smtClean="0"/>
              <a:t>3/9/2024</a:t>
            </a:fld>
            <a:endParaRPr lang="en-US"/>
          </a:p>
        </p:txBody>
      </p:sp>
      <p:sp>
        <p:nvSpPr>
          <p:cNvPr id="4" name="Slide Image Placeholder 3"/>
          <p:cNvSpPr>
            <a:spLocks noGrp="1" noRot="1" noChangeAspect="1"/>
          </p:cNvSpPr>
          <p:nvPr>
            <p:ph type="sldImg" idx="2"/>
          </p:nvPr>
        </p:nvSpPr>
        <p:spPr>
          <a:xfrm>
            <a:off x="1016000" y="1173163"/>
            <a:ext cx="5070475" cy="316865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709614" y="4518025"/>
            <a:ext cx="5683250" cy="3697288"/>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8576"/>
            <a:ext cx="3078163" cy="469900"/>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4022726" y="8918576"/>
            <a:ext cx="3078163" cy="469900"/>
          </a:xfrm>
          <a:prstGeom prst="rect">
            <a:avLst/>
          </a:prstGeom>
        </p:spPr>
        <p:txBody>
          <a:bodyPr vert="horz" lIns="91430" tIns="45716" rIns="91430" bIns="45716" rtlCol="0" anchor="b"/>
          <a:lstStyle>
            <a:lvl1pPr algn="r">
              <a:defRPr sz="1200"/>
            </a:lvl1pPr>
          </a:lstStyle>
          <a:p>
            <a:fld id="{0C968225-F476-4F1A-84BF-6E34F0D57E4E}" type="slidenum">
              <a:rPr lang="en-US" smtClean="0"/>
              <a:t>‹#›</a:t>
            </a:fld>
            <a:endParaRPr lang="en-US"/>
          </a:p>
        </p:txBody>
      </p:sp>
    </p:spTree>
    <p:extLst>
      <p:ext uri="{BB962C8B-B14F-4D97-AF65-F5344CB8AC3E}">
        <p14:creationId xmlns:p14="http://schemas.microsoft.com/office/powerpoint/2010/main" val="244205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68225-F476-4F1A-84BF-6E34F0D57E4E}" type="slidenum">
              <a:rPr lang="en-US" smtClean="0"/>
              <a:t>1</a:t>
            </a:fld>
            <a:endParaRPr lang="en-US"/>
          </a:p>
        </p:txBody>
      </p:sp>
    </p:spTree>
    <p:extLst>
      <p:ext uri="{BB962C8B-B14F-4D97-AF65-F5344CB8AC3E}">
        <p14:creationId xmlns:p14="http://schemas.microsoft.com/office/powerpoint/2010/main" val="312966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68225-F476-4F1A-84BF-6E34F0D57E4E}" type="slidenum">
              <a:rPr lang="en-US" smtClean="0"/>
              <a:t>3</a:t>
            </a:fld>
            <a:endParaRPr lang="en-US"/>
          </a:p>
        </p:txBody>
      </p:sp>
    </p:spTree>
    <p:extLst>
      <p:ext uri="{BB962C8B-B14F-4D97-AF65-F5344CB8AC3E}">
        <p14:creationId xmlns:p14="http://schemas.microsoft.com/office/powerpoint/2010/main" val="9766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68225-F476-4F1A-84BF-6E34F0D57E4E}" type="slidenum">
              <a:rPr lang="en-US" smtClean="0"/>
              <a:t>35</a:t>
            </a:fld>
            <a:endParaRPr lang="en-US"/>
          </a:p>
        </p:txBody>
      </p:sp>
    </p:spTree>
    <p:extLst>
      <p:ext uri="{BB962C8B-B14F-4D97-AF65-F5344CB8AC3E}">
        <p14:creationId xmlns:p14="http://schemas.microsoft.com/office/powerpoint/2010/main" val="231292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85C0DD7-983E-4333-88C2-F4D87369E54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C0DD7-983E-4333-88C2-F4D87369E54A}"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5C0DD7-983E-4333-88C2-F4D87369E54A}" type="datetimeFigureOut">
              <a:rPr lang="en-US" smtClean="0"/>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C0DD7-983E-4333-88C2-F4D87369E54A}"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0000" contrast="-20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3/9/2024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Friendship V</a:t>
            </a:r>
          </a:p>
        </p:txBody>
      </p:sp>
      <p:sp>
        <p:nvSpPr>
          <p:cNvPr id="3" name="Subtitle 2"/>
          <p:cNvSpPr>
            <a:spLocks noGrp="1"/>
          </p:cNvSpPr>
          <p:nvPr>
            <p:ph type="subTitle" idx="1"/>
          </p:nvPr>
        </p:nvSpPr>
        <p:spPr/>
        <p:txBody>
          <a:bodyPr>
            <a:normAutofit/>
          </a:bodyPr>
          <a:lstStyle/>
          <a:p>
            <a:endParaRPr lang="en-US" sz="28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CDA7-6ED2-99A0-38BF-30CF2EC28512}"/>
              </a:ext>
            </a:extLst>
          </p:cNvPr>
          <p:cNvSpPr>
            <a:spLocks noGrp="1"/>
          </p:cNvSpPr>
          <p:nvPr>
            <p:ph type="title"/>
          </p:nvPr>
        </p:nvSpPr>
        <p:spPr/>
        <p:txBody>
          <a:bodyPr/>
          <a:lstStyle/>
          <a:p>
            <a:r>
              <a:rPr lang="en-US" dirty="0"/>
              <a:t>John 15:14</a:t>
            </a:r>
          </a:p>
        </p:txBody>
      </p:sp>
      <p:sp>
        <p:nvSpPr>
          <p:cNvPr id="3" name="Content Placeholder 2">
            <a:extLst>
              <a:ext uri="{FF2B5EF4-FFF2-40B4-BE49-F238E27FC236}">
                <a16:creationId xmlns:a16="http://schemas.microsoft.com/office/drawing/2014/main" id="{848A15B8-17BC-4618-BD42-CDC3D0A5A4F2}"/>
              </a:ext>
            </a:extLst>
          </p:cNvPr>
          <p:cNvSpPr>
            <a:spLocks noGrp="1"/>
          </p:cNvSpPr>
          <p:nvPr>
            <p:ph idx="1"/>
          </p:nvPr>
        </p:nvSpPr>
        <p:spPr/>
        <p:txBody>
          <a:bodyPr/>
          <a:lstStyle/>
          <a:p>
            <a:pPr marL="0" indent="0">
              <a:buNone/>
            </a:pPr>
            <a:r>
              <a:rPr lang="en-US" b="1" i="0" baseline="30000" dirty="0">
                <a:latin typeface="system-ui"/>
              </a:rPr>
              <a:t>14 </a:t>
            </a:r>
            <a:r>
              <a:rPr lang="en-US" b="0" i="0" dirty="0">
                <a:latin typeface="system-ui"/>
              </a:rPr>
              <a:t>You are my friends if you do what I command you.</a:t>
            </a:r>
            <a:endParaRPr lang="en-US" dirty="0"/>
          </a:p>
        </p:txBody>
      </p:sp>
    </p:spTree>
    <p:extLst>
      <p:ext uri="{BB962C8B-B14F-4D97-AF65-F5344CB8AC3E}">
        <p14:creationId xmlns:p14="http://schemas.microsoft.com/office/powerpoint/2010/main" val="417872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2DC4-816B-1A82-3302-C49C34958DD8}"/>
              </a:ext>
            </a:extLst>
          </p:cNvPr>
          <p:cNvSpPr>
            <a:spLocks noGrp="1"/>
          </p:cNvSpPr>
          <p:nvPr>
            <p:ph type="title"/>
          </p:nvPr>
        </p:nvSpPr>
        <p:spPr/>
        <p:txBody>
          <a:bodyPr/>
          <a:lstStyle/>
          <a:p>
            <a:r>
              <a:rPr lang="en-US" dirty="0"/>
              <a:t>James 4:4</a:t>
            </a:r>
          </a:p>
        </p:txBody>
      </p:sp>
      <p:sp>
        <p:nvSpPr>
          <p:cNvPr id="3" name="Content Placeholder 2">
            <a:extLst>
              <a:ext uri="{FF2B5EF4-FFF2-40B4-BE49-F238E27FC236}">
                <a16:creationId xmlns:a16="http://schemas.microsoft.com/office/drawing/2014/main" id="{AF69ED32-9738-C6C5-4576-F40B0A2E03FF}"/>
              </a:ext>
            </a:extLst>
          </p:cNvPr>
          <p:cNvSpPr>
            <a:spLocks noGrp="1"/>
          </p:cNvSpPr>
          <p:nvPr>
            <p:ph idx="1"/>
          </p:nvPr>
        </p:nvSpPr>
        <p:spPr/>
        <p:txBody>
          <a:bodyPr/>
          <a:lstStyle/>
          <a:p>
            <a:pPr marL="0" indent="0">
              <a:buNone/>
            </a:pPr>
            <a:r>
              <a:rPr lang="en-US" b="1" i="0" baseline="30000" dirty="0">
                <a:latin typeface="system-ui"/>
              </a:rPr>
              <a:t>4 </a:t>
            </a:r>
            <a:r>
              <a:rPr lang="en-US" b="0" i="0" dirty="0">
                <a:latin typeface="system-ui"/>
              </a:rPr>
              <a:t>You adulterous people! Do you not know that friendship with the world is enmity with God? Therefore whoever wishes to be a friend of the world makes himself an enemy of God.</a:t>
            </a:r>
            <a:endParaRPr lang="en-US" dirty="0"/>
          </a:p>
        </p:txBody>
      </p:sp>
    </p:spTree>
    <p:extLst>
      <p:ext uri="{BB962C8B-B14F-4D97-AF65-F5344CB8AC3E}">
        <p14:creationId xmlns:p14="http://schemas.microsoft.com/office/powerpoint/2010/main" val="128517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9203-CF9E-68B4-9DB5-16E6D9CD1D06}"/>
              </a:ext>
            </a:extLst>
          </p:cNvPr>
          <p:cNvSpPr>
            <a:spLocks noGrp="1"/>
          </p:cNvSpPr>
          <p:nvPr>
            <p:ph type="title"/>
          </p:nvPr>
        </p:nvSpPr>
        <p:spPr/>
        <p:txBody>
          <a:bodyPr/>
          <a:lstStyle/>
          <a:p>
            <a:r>
              <a:rPr lang="en-US" dirty="0"/>
              <a:t>John 15:15</a:t>
            </a:r>
          </a:p>
        </p:txBody>
      </p:sp>
      <p:sp>
        <p:nvSpPr>
          <p:cNvPr id="3" name="Content Placeholder 2">
            <a:extLst>
              <a:ext uri="{FF2B5EF4-FFF2-40B4-BE49-F238E27FC236}">
                <a16:creationId xmlns:a16="http://schemas.microsoft.com/office/drawing/2014/main" id="{A93162A7-4BCC-FB75-9D38-C0DFACAB48B9}"/>
              </a:ext>
            </a:extLst>
          </p:cNvPr>
          <p:cNvSpPr>
            <a:spLocks noGrp="1"/>
          </p:cNvSpPr>
          <p:nvPr>
            <p:ph idx="1"/>
          </p:nvPr>
        </p:nvSpPr>
        <p:spPr/>
        <p:txBody>
          <a:bodyPr/>
          <a:lstStyle/>
          <a:p>
            <a:pPr marL="0" indent="0">
              <a:buNone/>
            </a:pPr>
            <a:r>
              <a:rPr lang="en-US" b="1" i="0" baseline="30000" dirty="0">
                <a:latin typeface="system-ui"/>
              </a:rPr>
              <a:t>15 </a:t>
            </a:r>
            <a:r>
              <a:rPr lang="en-US" b="0" i="0" dirty="0">
                <a:latin typeface="system-ui"/>
              </a:rPr>
              <a:t>No longer do I call you servants, for the servant does not know what his master is doing; but I have called you friends, for all that I have heard from my Father I have made known to you.</a:t>
            </a:r>
            <a:endParaRPr lang="en-US" dirty="0"/>
          </a:p>
        </p:txBody>
      </p:sp>
    </p:spTree>
    <p:extLst>
      <p:ext uri="{BB962C8B-B14F-4D97-AF65-F5344CB8AC3E}">
        <p14:creationId xmlns:p14="http://schemas.microsoft.com/office/powerpoint/2010/main" val="392022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9E9-33F3-E8B4-AEF7-C2972A6C51BF}"/>
              </a:ext>
            </a:extLst>
          </p:cNvPr>
          <p:cNvSpPr>
            <a:spLocks noGrp="1"/>
          </p:cNvSpPr>
          <p:nvPr>
            <p:ph type="title"/>
          </p:nvPr>
        </p:nvSpPr>
        <p:spPr/>
        <p:txBody>
          <a:bodyPr/>
          <a:lstStyle/>
          <a:p>
            <a:r>
              <a:rPr lang="en-US" dirty="0"/>
              <a:t>Genesis 26:24</a:t>
            </a:r>
          </a:p>
        </p:txBody>
      </p:sp>
      <p:sp>
        <p:nvSpPr>
          <p:cNvPr id="3" name="Content Placeholder 2">
            <a:extLst>
              <a:ext uri="{FF2B5EF4-FFF2-40B4-BE49-F238E27FC236}">
                <a16:creationId xmlns:a16="http://schemas.microsoft.com/office/drawing/2014/main" id="{77989E09-56BA-57CB-E82F-D8301F2B0777}"/>
              </a:ext>
            </a:extLst>
          </p:cNvPr>
          <p:cNvSpPr>
            <a:spLocks noGrp="1"/>
          </p:cNvSpPr>
          <p:nvPr>
            <p:ph idx="1"/>
          </p:nvPr>
        </p:nvSpPr>
        <p:spPr/>
        <p:txBody>
          <a:bodyPr/>
          <a:lstStyle/>
          <a:p>
            <a:pPr marL="0" indent="0">
              <a:buNone/>
            </a:pPr>
            <a:r>
              <a:rPr lang="en-US" b="1" i="0" baseline="30000" dirty="0">
                <a:latin typeface="system-ui"/>
              </a:rPr>
              <a:t>24 </a:t>
            </a:r>
            <a:r>
              <a:rPr lang="en-US" b="0" i="0" dirty="0">
                <a:latin typeface="system-ui"/>
              </a:rPr>
              <a:t>And the </a:t>
            </a:r>
            <a:r>
              <a:rPr lang="en-US" b="0" i="0" cap="small" dirty="0">
                <a:latin typeface="system-ui"/>
              </a:rPr>
              <a:t>Lord</a:t>
            </a:r>
            <a:r>
              <a:rPr lang="en-US" b="0" i="0" dirty="0">
                <a:latin typeface="system-ui"/>
              </a:rPr>
              <a:t> appeared to him the same night and said, “I am the God of Abraham your father. Fear not, for I am with you and will bless you and multiply your offspring </a:t>
            </a:r>
            <a:r>
              <a:rPr lang="en-US" b="1" i="0" dirty="0">
                <a:latin typeface="system-ui"/>
              </a:rPr>
              <a:t>for my servant Abraham's sake</a:t>
            </a:r>
            <a:r>
              <a:rPr lang="en-US" b="0" i="0" dirty="0">
                <a:latin typeface="system-ui"/>
              </a:rPr>
              <a:t>.”</a:t>
            </a:r>
            <a:endParaRPr lang="en-US" dirty="0"/>
          </a:p>
        </p:txBody>
      </p:sp>
    </p:spTree>
    <p:extLst>
      <p:ext uri="{BB962C8B-B14F-4D97-AF65-F5344CB8AC3E}">
        <p14:creationId xmlns:p14="http://schemas.microsoft.com/office/powerpoint/2010/main" val="426438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809C-8BCD-8CFE-2248-6C817CFC2DEF}"/>
              </a:ext>
            </a:extLst>
          </p:cNvPr>
          <p:cNvSpPr>
            <a:spLocks noGrp="1"/>
          </p:cNvSpPr>
          <p:nvPr>
            <p:ph type="title"/>
          </p:nvPr>
        </p:nvSpPr>
        <p:spPr/>
        <p:txBody>
          <a:bodyPr/>
          <a:lstStyle/>
          <a:p>
            <a:r>
              <a:rPr lang="en-US" dirty="0"/>
              <a:t>Numbers 12:6-8</a:t>
            </a:r>
          </a:p>
        </p:txBody>
      </p:sp>
      <p:sp>
        <p:nvSpPr>
          <p:cNvPr id="3" name="Content Placeholder 2">
            <a:extLst>
              <a:ext uri="{FF2B5EF4-FFF2-40B4-BE49-F238E27FC236}">
                <a16:creationId xmlns:a16="http://schemas.microsoft.com/office/drawing/2014/main" id="{B0577DA3-8E35-9C9B-9202-A8A992F5649E}"/>
              </a:ext>
            </a:extLst>
          </p:cNvPr>
          <p:cNvSpPr>
            <a:spLocks noGrp="1"/>
          </p:cNvSpPr>
          <p:nvPr>
            <p:ph idx="1"/>
          </p:nvPr>
        </p:nvSpPr>
        <p:spPr>
          <a:xfrm>
            <a:off x="628650" y="1521354"/>
            <a:ext cx="7886700" cy="4193646"/>
          </a:xfrm>
        </p:spPr>
        <p:txBody>
          <a:bodyPr>
            <a:normAutofit/>
          </a:bodyPr>
          <a:lstStyle/>
          <a:p>
            <a:pPr marL="0" indent="0">
              <a:buNone/>
            </a:pPr>
            <a:r>
              <a:rPr lang="en-US" b="1" i="0" baseline="30000" dirty="0">
                <a:effectLst/>
                <a:latin typeface="system-ui"/>
              </a:rPr>
              <a:t>6 </a:t>
            </a:r>
            <a:r>
              <a:rPr lang="en-US" b="0" i="0" dirty="0">
                <a:effectLst/>
                <a:latin typeface="system-ui"/>
              </a:rPr>
              <a:t>And he said, “Hear my words: If there is a prophet among you, I the </a:t>
            </a:r>
            <a:r>
              <a:rPr lang="en-US" b="0" i="0" cap="small" dirty="0">
                <a:effectLst/>
                <a:latin typeface="system-ui"/>
              </a:rPr>
              <a:t>Lord</a:t>
            </a:r>
            <a:r>
              <a:rPr lang="en-US" b="0" i="0" dirty="0">
                <a:effectLst/>
                <a:latin typeface="system-ui"/>
              </a:rPr>
              <a:t> make myself known to him in a vision; I speak with him in a dream. </a:t>
            </a:r>
            <a:r>
              <a:rPr lang="en-US" b="1" i="0" baseline="30000" dirty="0">
                <a:effectLst/>
                <a:latin typeface="system-ui"/>
              </a:rPr>
              <a:t>7 </a:t>
            </a:r>
            <a:r>
              <a:rPr lang="en-US" b="0" i="0" dirty="0">
                <a:effectLst/>
                <a:latin typeface="system-ui"/>
              </a:rPr>
              <a:t>Not so with </a:t>
            </a:r>
            <a:r>
              <a:rPr lang="en-US" b="1" i="0" dirty="0">
                <a:effectLst/>
                <a:latin typeface="system-ui"/>
              </a:rPr>
              <a:t>my servant Moses</a:t>
            </a:r>
            <a:r>
              <a:rPr lang="en-US" b="0" i="0" dirty="0">
                <a:effectLst/>
                <a:latin typeface="system-ui"/>
              </a:rPr>
              <a:t>. He is faithful in all my house. </a:t>
            </a:r>
            <a:r>
              <a:rPr lang="en-US" b="1" i="0" baseline="30000" dirty="0">
                <a:effectLst/>
                <a:latin typeface="system-ui"/>
              </a:rPr>
              <a:t>8 </a:t>
            </a:r>
            <a:r>
              <a:rPr lang="en-US" b="0" i="0" dirty="0">
                <a:effectLst/>
                <a:latin typeface="system-ui"/>
              </a:rPr>
              <a:t>With him I speak mouth to mouth, clearly, and not in riddles, and he beholds the form of the </a:t>
            </a:r>
            <a:r>
              <a:rPr lang="en-US" b="0" i="0" cap="small" dirty="0">
                <a:effectLst/>
                <a:latin typeface="system-ui"/>
              </a:rPr>
              <a:t>Lord</a:t>
            </a:r>
            <a:r>
              <a:rPr lang="en-US" b="0" i="0" dirty="0">
                <a:effectLst/>
                <a:latin typeface="system-ui"/>
              </a:rPr>
              <a:t>. Why then were you not afraid to speak against </a:t>
            </a:r>
            <a:r>
              <a:rPr lang="en-US" b="1" i="0" dirty="0">
                <a:effectLst/>
                <a:latin typeface="system-ui"/>
              </a:rPr>
              <a:t>my servant Moses</a:t>
            </a:r>
            <a:r>
              <a:rPr lang="en-US" b="0" i="0" dirty="0">
                <a:effectLst/>
                <a:latin typeface="system-ui"/>
              </a:rPr>
              <a:t>?”</a:t>
            </a:r>
            <a:endParaRPr lang="en-US" dirty="0"/>
          </a:p>
        </p:txBody>
      </p:sp>
    </p:spTree>
    <p:extLst>
      <p:ext uri="{BB962C8B-B14F-4D97-AF65-F5344CB8AC3E}">
        <p14:creationId xmlns:p14="http://schemas.microsoft.com/office/powerpoint/2010/main" val="76436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AE71-0799-3E1B-13BB-541EAB61A677}"/>
              </a:ext>
            </a:extLst>
          </p:cNvPr>
          <p:cNvSpPr>
            <a:spLocks noGrp="1"/>
          </p:cNvSpPr>
          <p:nvPr>
            <p:ph type="title"/>
          </p:nvPr>
        </p:nvSpPr>
        <p:spPr/>
        <p:txBody>
          <a:bodyPr/>
          <a:lstStyle/>
          <a:p>
            <a:r>
              <a:rPr lang="en-US" dirty="0"/>
              <a:t>Numbers 14:24</a:t>
            </a:r>
          </a:p>
        </p:txBody>
      </p:sp>
      <p:sp>
        <p:nvSpPr>
          <p:cNvPr id="3" name="Content Placeholder 2">
            <a:extLst>
              <a:ext uri="{FF2B5EF4-FFF2-40B4-BE49-F238E27FC236}">
                <a16:creationId xmlns:a16="http://schemas.microsoft.com/office/drawing/2014/main" id="{8D93D28D-F669-482B-C9C4-BBE8E43C6F7F}"/>
              </a:ext>
            </a:extLst>
          </p:cNvPr>
          <p:cNvSpPr>
            <a:spLocks noGrp="1"/>
          </p:cNvSpPr>
          <p:nvPr>
            <p:ph idx="1"/>
          </p:nvPr>
        </p:nvSpPr>
        <p:spPr/>
        <p:txBody>
          <a:bodyPr/>
          <a:lstStyle/>
          <a:p>
            <a:pPr marL="0" indent="0">
              <a:buNone/>
            </a:pPr>
            <a:r>
              <a:rPr lang="en-US" b="1" i="0" baseline="30000" dirty="0">
                <a:latin typeface="system-ui"/>
              </a:rPr>
              <a:t>24 </a:t>
            </a:r>
            <a:r>
              <a:rPr lang="en-US" b="0" i="0" dirty="0">
                <a:latin typeface="system-ui"/>
              </a:rPr>
              <a:t>But </a:t>
            </a:r>
            <a:r>
              <a:rPr lang="en-US" b="1" i="0" dirty="0">
                <a:latin typeface="system-ui"/>
              </a:rPr>
              <a:t>my servant Caleb</a:t>
            </a:r>
            <a:r>
              <a:rPr lang="en-US" b="0" i="0" dirty="0">
                <a:latin typeface="system-ui"/>
              </a:rPr>
              <a:t>, because he has a different spirit and has followed me fully, I will bring into the land into which he went, and his descendants shall possess it.</a:t>
            </a:r>
            <a:endParaRPr lang="en-US" dirty="0"/>
          </a:p>
        </p:txBody>
      </p:sp>
    </p:spTree>
    <p:extLst>
      <p:ext uri="{BB962C8B-B14F-4D97-AF65-F5344CB8AC3E}">
        <p14:creationId xmlns:p14="http://schemas.microsoft.com/office/powerpoint/2010/main" val="365023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44FA-3D7C-D1FE-7ABF-61AAEFCA3B74}"/>
              </a:ext>
            </a:extLst>
          </p:cNvPr>
          <p:cNvSpPr>
            <a:spLocks noGrp="1"/>
          </p:cNvSpPr>
          <p:nvPr>
            <p:ph type="title"/>
          </p:nvPr>
        </p:nvSpPr>
        <p:spPr/>
        <p:txBody>
          <a:bodyPr/>
          <a:lstStyle/>
          <a:p>
            <a:r>
              <a:rPr lang="en-US" dirty="0"/>
              <a:t>II Samuel 7:4-5</a:t>
            </a:r>
          </a:p>
        </p:txBody>
      </p:sp>
      <p:sp>
        <p:nvSpPr>
          <p:cNvPr id="3" name="Content Placeholder 2">
            <a:extLst>
              <a:ext uri="{FF2B5EF4-FFF2-40B4-BE49-F238E27FC236}">
                <a16:creationId xmlns:a16="http://schemas.microsoft.com/office/drawing/2014/main" id="{845606A7-8FA0-8216-5A17-AF9DD15A4ACA}"/>
              </a:ext>
            </a:extLst>
          </p:cNvPr>
          <p:cNvSpPr>
            <a:spLocks noGrp="1"/>
          </p:cNvSpPr>
          <p:nvPr>
            <p:ph idx="1"/>
          </p:nvPr>
        </p:nvSpPr>
        <p:spPr/>
        <p:txBody>
          <a:bodyPr/>
          <a:lstStyle/>
          <a:p>
            <a:pPr marL="0" indent="0">
              <a:buNone/>
            </a:pPr>
            <a:r>
              <a:rPr lang="en-US" b="1" i="0" baseline="30000" dirty="0">
                <a:effectLst/>
                <a:latin typeface="system-ui"/>
              </a:rPr>
              <a:t>4 </a:t>
            </a:r>
            <a:r>
              <a:rPr lang="en-US" b="0" i="0" dirty="0">
                <a:effectLst/>
                <a:latin typeface="system-ui"/>
              </a:rPr>
              <a:t>But that same night the word of the </a:t>
            </a:r>
            <a:r>
              <a:rPr lang="en-US" b="0" i="0" cap="small" dirty="0">
                <a:effectLst/>
                <a:latin typeface="system-ui"/>
              </a:rPr>
              <a:t>Lord</a:t>
            </a:r>
            <a:r>
              <a:rPr lang="en-US" b="0" i="0" dirty="0">
                <a:effectLst/>
                <a:latin typeface="system-ui"/>
              </a:rPr>
              <a:t> came to Nathan, </a:t>
            </a:r>
            <a:r>
              <a:rPr lang="en-US" b="1" i="0" baseline="30000" dirty="0">
                <a:effectLst/>
                <a:latin typeface="system-ui"/>
              </a:rPr>
              <a:t>5 </a:t>
            </a:r>
            <a:r>
              <a:rPr lang="en-US" b="0" i="0" dirty="0">
                <a:effectLst/>
                <a:latin typeface="system-ui"/>
              </a:rPr>
              <a:t>“Go and tell </a:t>
            </a:r>
            <a:r>
              <a:rPr lang="en-US" b="1" i="0" dirty="0">
                <a:effectLst/>
                <a:latin typeface="system-ui"/>
              </a:rPr>
              <a:t>my servant David</a:t>
            </a:r>
            <a:r>
              <a:rPr lang="en-US" b="0" i="0" dirty="0">
                <a:effectLst/>
                <a:latin typeface="system-ui"/>
              </a:rPr>
              <a:t>, ‘Thus says the </a:t>
            </a:r>
            <a:r>
              <a:rPr lang="en-US" b="0" i="0" cap="small" dirty="0">
                <a:effectLst/>
                <a:latin typeface="system-ui"/>
              </a:rPr>
              <a:t>Lord</a:t>
            </a:r>
            <a:r>
              <a:rPr lang="en-US" b="0" i="0" dirty="0">
                <a:effectLst/>
                <a:latin typeface="system-ui"/>
              </a:rPr>
              <a:t>: Would you build me a house to dwell in?</a:t>
            </a:r>
            <a:endParaRPr lang="en-US" dirty="0"/>
          </a:p>
        </p:txBody>
      </p:sp>
    </p:spTree>
    <p:extLst>
      <p:ext uri="{BB962C8B-B14F-4D97-AF65-F5344CB8AC3E}">
        <p14:creationId xmlns:p14="http://schemas.microsoft.com/office/powerpoint/2010/main" val="247063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467D-D651-B1C1-EDA9-131C7A8109F0}"/>
              </a:ext>
            </a:extLst>
          </p:cNvPr>
          <p:cNvSpPr>
            <a:spLocks noGrp="1"/>
          </p:cNvSpPr>
          <p:nvPr>
            <p:ph type="title"/>
          </p:nvPr>
        </p:nvSpPr>
        <p:spPr/>
        <p:txBody>
          <a:bodyPr/>
          <a:lstStyle/>
          <a:p>
            <a:r>
              <a:rPr lang="en-US" dirty="0"/>
              <a:t>Job 1:8</a:t>
            </a:r>
          </a:p>
        </p:txBody>
      </p:sp>
      <p:sp>
        <p:nvSpPr>
          <p:cNvPr id="3" name="Content Placeholder 2">
            <a:extLst>
              <a:ext uri="{FF2B5EF4-FFF2-40B4-BE49-F238E27FC236}">
                <a16:creationId xmlns:a16="http://schemas.microsoft.com/office/drawing/2014/main" id="{E430E0DE-10BF-CF68-9C10-F319D32D3EF1}"/>
              </a:ext>
            </a:extLst>
          </p:cNvPr>
          <p:cNvSpPr>
            <a:spLocks noGrp="1"/>
          </p:cNvSpPr>
          <p:nvPr>
            <p:ph idx="1"/>
          </p:nvPr>
        </p:nvSpPr>
        <p:spPr/>
        <p:txBody>
          <a:bodyPr/>
          <a:lstStyle/>
          <a:p>
            <a:pPr marL="0" indent="0">
              <a:buNone/>
            </a:pPr>
            <a:r>
              <a:rPr lang="en-US" b="1" i="0" baseline="30000" dirty="0">
                <a:latin typeface="system-ui"/>
              </a:rPr>
              <a:t>8 </a:t>
            </a:r>
            <a:r>
              <a:rPr lang="en-US" b="0" i="0" dirty="0">
                <a:latin typeface="system-ui"/>
              </a:rPr>
              <a:t>And the </a:t>
            </a:r>
            <a:r>
              <a:rPr lang="en-US" b="0" i="0" cap="small" dirty="0">
                <a:latin typeface="system-ui"/>
              </a:rPr>
              <a:t>Lord</a:t>
            </a:r>
            <a:r>
              <a:rPr lang="en-US" b="0" i="0" dirty="0">
                <a:latin typeface="system-ui"/>
              </a:rPr>
              <a:t> said to Satan, “Have you considered </a:t>
            </a:r>
            <a:r>
              <a:rPr lang="en-US" b="1" i="0" dirty="0">
                <a:latin typeface="system-ui"/>
              </a:rPr>
              <a:t>my servant Job</a:t>
            </a:r>
            <a:r>
              <a:rPr lang="en-US" b="0" i="0" dirty="0">
                <a:latin typeface="system-ui"/>
              </a:rPr>
              <a:t>…</a:t>
            </a:r>
            <a:endParaRPr lang="en-US" dirty="0"/>
          </a:p>
        </p:txBody>
      </p:sp>
    </p:spTree>
    <p:extLst>
      <p:ext uri="{BB962C8B-B14F-4D97-AF65-F5344CB8AC3E}">
        <p14:creationId xmlns:p14="http://schemas.microsoft.com/office/powerpoint/2010/main" val="61645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AF94-BF40-09D6-D75C-9C49B8379D12}"/>
              </a:ext>
            </a:extLst>
          </p:cNvPr>
          <p:cNvSpPr>
            <a:spLocks noGrp="1"/>
          </p:cNvSpPr>
          <p:nvPr>
            <p:ph type="title"/>
          </p:nvPr>
        </p:nvSpPr>
        <p:spPr/>
        <p:txBody>
          <a:bodyPr/>
          <a:lstStyle/>
          <a:p>
            <a:r>
              <a:rPr lang="en-US" dirty="0"/>
              <a:t>Isaiah 20:3</a:t>
            </a:r>
          </a:p>
        </p:txBody>
      </p:sp>
      <p:sp>
        <p:nvSpPr>
          <p:cNvPr id="3" name="Content Placeholder 2">
            <a:extLst>
              <a:ext uri="{FF2B5EF4-FFF2-40B4-BE49-F238E27FC236}">
                <a16:creationId xmlns:a16="http://schemas.microsoft.com/office/drawing/2014/main" id="{7B39955C-5812-73D0-5338-A59C137747E2}"/>
              </a:ext>
            </a:extLst>
          </p:cNvPr>
          <p:cNvSpPr>
            <a:spLocks noGrp="1"/>
          </p:cNvSpPr>
          <p:nvPr>
            <p:ph idx="1"/>
          </p:nvPr>
        </p:nvSpPr>
        <p:spPr/>
        <p:txBody>
          <a:bodyPr/>
          <a:lstStyle/>
          <a:p>
            <a:pPr marL="0" indent="0">
              <a:buNone/>
            </a:pPr>
            <a:r>
              <a:rPr lang="en-US" b="1" i="0" baseline="30000" dirty="0">
                <a:latin typeface="system-ui"/>
              </a:rPr>
              <a:t>3 </a:t>
            </a:r>
            <a:r>
              <a:rPr lang="en-US" b="0" i="0" dirty="0">
                <a:latin typeface="system-ui"/>
              </a:rPr>
              <a:t>Then the </a:t>
            </a:r>
            <a:r>
              <a:rPr lang="en-US" b="0" i="0" cap="small" dirty="0">
                <a:latin typeface="system-ui"/>
              </a:rPr>
              <a:t>Lord</a:t>
            </a:r>
            <a:r>
              <a:rPr lang="en-US" b="0" i="0" dirty="0">
                <a:latin typeface="system-ui"/>
              </a:rPr>
              <a:t> said, “As </a:t>
            </a:r>
            <a:r>
              <a:rPr lang="en-US" b="1" i="0" dirty="0">
                <a:latin typeface="system-ui"/>
              </a:rPr>
              <a:t>my servant Isaiah</a:t>
            </a:r>
            <a:r>
              <a:rPr lang="en-US" b="0" i="0" dirty="0">
                <a:latin typeface="system-ui"/>
              </a:rPr>
              <a:t>…</a:t>
            </a:r>
            <a:endParaRPr lang="en-US" dirty="0"/>
          </a:p>
        </p:txBody>
      </p:sp>
    </p:spTree>
    <p:extLst>
      <p:ext uri="{BB962C8B-B14F-4D97-AF65-F5344CB8AC3E}">
        <p14:creationId xmlns:p14="http://schemas.microsoft.com/office/powerpoint/2010/main" val="38621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5EB1-7A14-5EA1-98CB-5ED11E2485E8}"/>
              </a:ext>
            </a:extLst>
          </p:cNvPr>
          <p:cNvSpPr>
            <a:spLocks noGrp="1"/>
          </p:cNvSpPr>
          <p:nvPr>
            <p:ph type="title"/>
          </p:nvPr>
        </p:nvSpPr>
        <p:spPr/>
        <p:txBody>
          <a:bodyPr/>
          <a:lstStyle/>
          <a:p>
            <a:r>
              <a:rPr lang="en-US" dirty="0"/>
              <a:t>Isaiah 22:20</a:t>
            </a:r>
          </a:p>
        </p:txBody>
      </p:sp>
      <p:sp>
        <p:nvSpPr>
          <p:cNvPr id="3" name="Content Placeholder 2">
            <a:extLst>
              <a:ext uri="{FF2B5EF4-FFF2-40B4-BE49-F238E27FC236}">
                <a16:creationId xmlns:a16="http://schemas.microsoft.com/office/drawing/2014/main" id="{A2055C96-D414-6DBA-30EA-62952366F58B}"/>
              </a:ext>
            </a:extLst>
          </p:cNvPr>
          <p:cNvSpPr>
            <a:spLocks noGrp="1"/>
          </p:cNvSpPr>
          <p:nvPr>
            <p:ph idx="1"/>
          </p:nvPr>
        </p:nvSpPr>
        <p:spPr/>
        <p:txBody>
          <a:bodyPr/>
          <a:lstStyle/>
          <a:p>
            <a:pPr marL="0" indent="0">
              <a:buNone/>
            </a:pPr>
            <a:r>
              <a:rPr lang="en-US" b="1" i="0" baseline="30000" dirty="0">
                <a:latin typeface="system-ui"/>
              </a:rPr>
              <a:t>20 </a:t>
            </a:r>
            <a:r>
              <a:rPr lang="en-US" b="0" i="0" dirty="0">
                <a:latin typeface="system-ui"/>
              </a:rPr>
              <a:t>In that day I will call </a:t>
            </a:r>
            <a:r>
              <a:rPr lang="en-US" b="1" i="0" dirty="0">
                <a:latin typeface="system-ui"/>
              </a:rPr>
              <a:t>my servant Eliakim the son of Hilkiah</a:t>
            </a:r>
            <a:r>
              <a:rPr lang="en-US" b="0" i="0" dirty="0">
                <a:latin typeface="system-ui"/>
              </a:rPr>
              <a:t>,</a:t>
            </a:r>
            <a:endParaRPr lang="en-US" dirty="0"/>
          </a:p>
        </p:txBody>
      </p:sp>
    </p:spTree>
    <p:extLst>
      <p:ext uri="{BB962C8B-B14F-4D97-AF65-F5344CB8AC3E}">
        <p14:creationId xmlns:p14="http://schemas.microsoft.com/office/powerpoint/2010/main" val="420120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7636-1D89-728E-0E5F-B6D51B9D310B}"/>
              </a:ext>
            </a:extLst>
          </p:cNvPr>
          <p:cNvSpPr>
            <a:spLocks noGrp="1"/>
          </p:cNvSpPr>
          <p:nvPr>
            <p:ph type="title"/>
          </p:nvPr>
        </p:nvSpPr>
        <p:spPr/>
        <p:txBody>
          <a:bodyPr/>
          <a:lstStyle/>
          <a:p>
            <a:r>
              <a:rPr lang="en-US" dirty="0"/>
              <a:t>Luke 7:34</a:t>
            </a:r>
          </a:p>
        </p:txBody>
      </p:sp>
      <p:sp>
        <p:nvSpPr>
          <p:cNvPr id="3" name="Content Placeholder 2">
            <a:extLst>
              <a:ext uri="{FF2B5EF4-FFF2-40B4-BE49-F238E27FC236}">
                <a16:creationId xmlns:a16="http://schemas.microsoft.com/office/drawing/2014/main" id="{1A32AE7C-0DD7-1CCF-04EB-ECC71DF60DE3}"/>
              </a:ext>
            </a:extLst>
          </p:cNvPr>
          <p:cNvSpPr>
            <a:spLocks noGrp="1"/>
          </p:cNvSpPr>
          <p:nvPr>
            <p:ph idx="1"/>
          </p:nvPr>
        </p:nvSpPr>
        <p:spPr/>
        <p:txBody>
          <a:bodyPr/>
          <a:lstStyle/>
          <a:p>
            <a:pPr marL="0" indent="0">
              <a:buNone/>
            </a:pPr>
            <a:r>
              <a:rPr lang="en-US" b="1" i="0" baseline="30000" dirty="0">
                <a:latin typeface="system-ui"/>
              </a:rPr>
              <a:t>34 </a:t>
            </a:r>
            <a:r>
              <a:rPr lang="en-US" b="0" i="0" dirty="0">
                <a:latin typeface="system-ui"/>
              </a:rPr>
              <a:t>The Son of Man has come eating and drinking, and you say, ‘Look at him! A glutton and a drunkard, a friend of tax collectors and sinners!’</a:t>
            </a:r>
            <a:endParaRPr lang="en-US" dirty="0"/>
          </a:p>
        </p:txBody>
      </p:sp>
    </p:spTree>
    <p:extLst>
      <p:ext uri="{BB962C8B-B14F-4D97-AF65-F5344CB8AC3E}">
        <p14:creationId xmlns:p14="http://schemas.microsoft.com/office/powerpoint/2010/main" val="13706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C510-FAA5-7C05-0922-DD77A5811CE5}"/>
              </a:ext>
            </a:extLst>
          </p:cNvPr>
          <p:cNvSpPr>
            <a:spLocks noGrp="1"/>
          </p:cNvSpPr>
          <p:nvPr>
            <p:ph type="title"/>
          </p:nvPr>
        </p:nvSpPr>
        <p:spPr/>
        <p:txBody>
          <a:bodyPr/>
          <a:lstStyle/>
          <a:p>
            <a:r>
              <a:rPr lang="en-US" dirty="0"/>
              <a:t>Jeremiah 27:6</a:t>
            </a:r>
          </a:p>
        </p:txBody>
      </p:sp>
      <p:sp>
        <p:nvSpPr>
          <p:cNvPr id="3" name="Content Placeholder 2">
            <a:extLst>
              <a:ext uri="{FF2B5EF4-FFF2-40B4-BE49-F238E27FC236}">
                <a16:creationId xmlns:a16="http://schemas.microsoft.com/office/drawing/2014/main" id="{A83A8565-6465-E7B1-9EFC-95EBEFC424AA}"/>
              </a:ext>
            </a:extLst>
          </p:cNvPr>
          <p:cNvSpPr>
            <a:spLocks noGrp="1"/>
          </p:cNvSpPr>
          <p:nvPr>
            <p:ph idx="1"/>
          </p:nvPr>
        </p:nvSpPr>
        <p:spPr/>
        <p:txBody>
          <a:bodyPr/>
          <a:lstStyle/>
          <a:p>
            <a:pPr marL="0" indent="0">
              <a:buNone/>
            </a:pPr>
            <a:r>
              <a:rPr lang="en-US" b="1" i="0" baseline="30000" dirty="0">
                <a:latin typeface="system-ui"/>
              </a:rPr>
              <a:t>6 </a:t>
            </a:r>
            <a:r>
              <a:rPr lang="en-US" b="0" i="0" dirty="0">
                <a:latin typeface="system-ui"/>
              </a:rPr>
              <a:t>Now I have given all these lands into the hand of </a:t>
            </a:r>
            <a:r>
              <a:rPr lang="en-US" b="1" i="0" dirty="0">
                <a:latin typeface="system-ui"/>
              </a:rPr>
              <a:t>Nebuchadnezzar, the king of Babylon, my servant</a:t>
            </a:r>
            <a:endParaRPr lang="en-US" b="1" dirty="0"/>
          </a:p>
        </p:txBody>
      </p:sp>
    </p:spTree>
    <p:extLst>
      <p:ext uri="{BB962C8B-B14F-4D97-AF65-F5344CB8AC3E}">
        <p14:creationId xmlns:p14="http://schemas.microsoft.com/office/powerpoint/2010/main" val="397371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4397-8393-3915-78AC-B14BAA0FA4B2}"/>
              </a:ext>
            </a:extLst>
          </p:cNvPr>
          <p:cNvSpPr>
            <a:spLocks noGrp="1"/>
          </p:cNvSpPr>
          <p:nvPr>
            <p:ph type="title"/>
          </p:nvPr>
        </p:nvSpPr>
        <p:spPr/>
        <p:txBody>
          <a:bodyPr/>
          <a:lstStyle/>
          <a:p>
            <a:r>
              <a:rPr lang="en-US" dirty="0"/>
              <a:t>Haggai 2:23</a:t>
            </a:r>
          </a:p>
        </p:txBody>
      </p:sp>
      <p:sp>
        <p:nvSpPr>
          <p:cNvPr id="3" name="Content Placeholder 2">
            <a:extLst>
              <a:ext uri="{FF2B5EF4-FFF2-40B4-BE49-F238E27FC236}">
                <a16:creationId xmlns:a16="http://schemas.microsoft.com/office/drawing/2014/main" id="{1BA37E37-A8A3-0779-5F3A-B25F4ACA8ED9}"/>
              </a:ext>
            </a:extLst>
          </p:cNvPr>
          <p:cNvSpPr>
            <a:spLocks noGrp="1"/>
          </p:cNvSpPr>
          <p:nvPr>
            <p:ph idx="1"/>
          </p:nvPr>
        </p:nvSpPr>
        <p:spPr/>
        <p:txBody>
          <a:bodyPr/>
          <a:lstStyle/>
          <a:p>
            <a:pPr marL="0" indent="0">
              <a:buNone/>
            </a:pPr>
            <a:r>
              <a:rPr lang="en-US" b="1" i="0" baseline="30000" dirty="0">
                <a:latin typeface="system-ui"/>
              </a:rPr>
              <a:t>23 </a:t>
            </a:r>
            <a:r>
              <a:rPr lang="en-US" b="0" i="0" dirty="0">
                <a:latin typeface="system-ui"/>
              </a:rPr>
              <a:t>On that day, declares the </a:t>
            </a:r>
            <a:r>
              <a:rPr lang="en-US" b="0" i="0" cap="small" dirty="0">
                <a:latin typeface="system-ui"/>
              </a:rPr>
              <a:t>Lord</a:t>
            </a:r>
            <a:r>
              <a:rPr lang="en-US" b="0" i="0" dirty="0">
                <a:latin typeface="system-ui"/>
              </a:rPr>
              <a:t> of hosts, I will take you, </a:t>
            </a:r>
            <a:r>
              <a:rPr lang="en-US" b="1" i="0" dirty="0">
                <a:latin typeface="system-ui"/>
              </a:rPr>
              <a:t>O Zerubbabel my servant</a:t>
            </a:r>
            <a:endParaRPr lang="en-US" b="1" dirty="0"/>
          </a:p>
        </p:txBody>
      </p:sp>
    </p:spTree>
    <p:extLst>
      <p:ext uri="{BB962C8B-B14F-4D97-AF65-F5344CB8AC3E}">
        <p14:creationId xmlns:p14="http://schemas.microsoft.com/office/powerpoint/2010/main" val="168778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9203-CF9E-68B4-9DB5-16E6D9CD1D06}"/>
              </a:ext>
            </a:extLst>
          </p:cNvPr>
          <p:cNvSpPr>
            <a:spLocks noGrp="1"/>
          </p:cNvSpPr>
          <p:nvPr>
            <p:ph type="title"/>
          </p:nvPr>
        </p:nvSpPr>
        <p:spPr/>
        <p:txBody>
          <a:bodyPr/>
          <a:lstStyle/>
          <a:p>
            <a:r>
              <a:rPr lang="en-US" dirty="0"/>
              <a:t>John 15:15</a:t>
            </a:r>
          </a:p>
        </p:txBody>
      </p:sp>
      <p:sp>
        <p:nvSpPr>
          <p:cNvPr id="3" name="Content Placeholder 2">
            <a:extLst>
              <a:ext uri="{FF2B5EF4-FFF2-40B4-BE49-F238E27FC236}">
                <a16:creationId xmlns:a16="http://schemas.microsoft.com/office/drawing/2014/main" id="{A93162A7-4BCC-FB75-9D38-C0DFACAB48B9}"/>
              </a:ext>
            </a:extLst>
          </p:cNvPr>
          <p:cNvSpPr>
            <a:spLocks noGrp="1"/>
          </p:cNvSpPr>
          <p:nvPr>
            <p:ph idx="1"/>
          </p:nvPr>
        </p:nvSpPr>
        <p:spPr/>
        <p:txBody>
          <a:bodyPr/>
          <a:lstStyle/>
          <a:p>
            <a:pPr marL="0" indent="0">
              <a:buNone/>
            </a:pPr>
            <a:r>
              <a:rPr lang="en-US" b="1" i="0" baseline="30000" dirty="0">
                <a:latin typeface="system-ui"/>
              </a:rPr>
              <a:t>15 </a:t>
            </a:r>
            <a:r>
              <a:rPr lang="en-US" b="0" i="0" dirty="0">
                <a:latin typeface="system-ui"/>
              </a:rPr>
              <a:t>No longer do I call you servants, for the servant does not know what his master is doing; but I have called you friends, for all that I have heard from my Father I have made known to you.</a:t>
            </a:r>
            <a:endParaRPr lang="en-US" dirty="0"/>
          </a:p>
        </p:txBody>
      </p:sp>
    </p:spTree>
    <p:extLst>
      <p:ext uri="{BB962C8B-B14F-4D97-AF65-F5344CB8AC3E}">
        <p14:creationId xmlns:p14="http://schemas.microsoft.com/office/powerpoint/2010/main" val="274444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F373-8C54-38D8-2307-12B7CB822A57}"/>
              </a:ext>
            </a:extLst>
          </p:cNvPr>
          <p:cNvSpPr>
            <a:spLocks noGrp="1"/>
          </p:cNvSpPr>
          <p:nvPr>
            <p:ph type="title"/>
          </p:nvPr>
        </p:nvSpPr>
        <p:spPr/>
        <p:txBody>
          <a:bodyPr/>
          <a:lstStyle/>
          <a:p>
            <a:r>
              <a:rPr lang="en-US" dirty="0"/>
              <a:t>John 15:16</a:t>
            </a:r>
          </a:p>
        </p:txBody>
      </p:sp>
      <p:sp>
        <p:nvSpPr>
          <p:cNvPr id="3" name="Content Placeholder 2">
            <a:extLst>
              <a:ext uri="{FF2B5EF4-FFF2-40B4-BE49-F238E27FC236}">
                <a16:creationId xmlns:a16="http://schemas.microsoft.com/office/drawing/2014/main" id="{C2B5E05D-21F4-E87F-C38D-E989D979083C}"/>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You did not choose me, but I chose you and appointed you that you should go and bear fruit and that your fruit should abide, so that whatever you ask the Father in my name, he may give it to you.</a:t>
            </a:r>
            <a:endParaRPr lang="en-US" dirty="0"/>
          </a:p>
        </p:txBody>
      </p:sp>
    </p:spTree>
    <p:extLst>
      <p:ext uri="{BB962C8B-B14F-4D97-AF65-F5344CB8AC3E}">
        <p14:creationId xmlns:p14="http://schemas.microsoft.com/office/powerpoint/2010/main" val="355093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CFE4-2F4E-0909-3FE5-8A5D55C0FC39}"/>
              </a:ext>
            </a:extLst>
          </p:cNvPr>
          <p:cNvSpPr>
            <a:spLocks noGrp="1"/>
          </p:cNvSpPr>
          <p:nvPr>
            <p:ph type="title"/>
          </p:nvPr>
        </p:nvSpPr>
        <p:spPr/>
        <p:txBody>
          <a:bodyPr/>
          <a:lstStyle/>
          <a:p>
            <a:r>
              <a:rPr lang="en-US" dirty="0"/>
              <a:t>Ephesians 1:4a</a:t>
            </a:r>
          </a:p>
        </p:txBody>
      </p:sp>
      <p:sp>
        <p:nvSpPr>
          <p:cNvPr id="3" name="Content Placeholder 2">
            <a:extLst>
              <a:ext uri="{FF2B5EF4-FFF2-40B4-BE49-F238E27FC236}">
                <a16:creationId xmlns:a16="http://schemas.microsoft.com/office/drawing/2014/main" id="{C356292D-E6C2-5CE2-9C9F-9156F01E901A}"/>
              </a:ext>
            </a:extLst>
          </p:cNvPr>
          <p:cNvSpPr>
            <a:spLocks noGrp="1"/>
          </p:cNvSpPr>
          <p:nvPr>
            <p:ph idx="1"/>
          </p:nvPr>
        </p:nvSpPr>
        <p:spPr/>
        <p:txBody>
          <a:bodyPr/>
          <a:lstStyle/>
          <a:p>
            <a:pPr marL="0" indent="0">
              <a:buNone/>
            </a:pPr>
            <a:r>
              <a:rPr lang="en-US" b="1" i="0" baseline="30000" dirty="0">
                <a:latin typeface="system-ui"/>
              </a:rPr>
              <a:t>4 </a:t>
            </a:r>
            <a:r>
              <a:rPr lang="en-US" b="0" i="0" dirty="0">
                <a:latin typeface="system-ui"/>
              </a:rPr>
              <a:t>even as he chose us in him before the foundation of the world…</a:t>
            </a:r>
            <a:endParaRPr lang="en-US" dirty="0"/>
          </a:p>
        </p:txBody>
      </p:sp>
    </p:spTree>
    <p:extLst>
      <p:ext uri="{BB962C8B-B14F-4D97-AF65-F5344CB8AC3E}">
        <p14:creationId xmlns:p14="http://schemas.microsoft.com/office/powerpoint/2010/main" val="164143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F373-8C54-38D8-2307-12B7CB822A57}"/>
              </a:ext>
            </a:extLst>
          </p:cNvPr>
          <p:cNvSpPr>
            <a:spLocks noGrp="1"/>
          </p:cNvSpPr>
          <p:nvPr>
            <p:ph type="title"/>
          </p:nvPr>
        </p:nvSpPr>
        <p:spPr/>
        <p:txBody>
          <a:bodyPr/>
          <a:lstStyle/>
          <a:p>
            <a:r>
              <a:rPr lang="en-US" dirty="0"/>
              <a:t>John 15:16</a:t>
            </a:r>
          </a:p>
        </p:txBody>
      </p:sp>
      <p:sp>
        <p:nvSpPr>
          <p:cNvPr id="3" name="Content Placeholder 2">
            <a:extLst>
              <a:ext uri="{FF2B5EF4-FFF2-40B4-BE49-F238E27FC236}">
                <a16:creationId xmlns:a16="http://schemas.microsoft.com/office/drawing/2014/main" id="{C2B5E05D-21F4-E87F-C38D-E989D979083C}"/>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You did not choose me, but I chose you and appointed you that you should go and bear fruit and that your fruit should abide, so that whatever you ask the Father in my name, he may give it to you.</a:t>
            </a:r>
            <a:endParaRPr lang="en-US" dirty="0"/>
          </a:p>
        </p:txBody>
      </p:sp>
    </p:spTree>
    <p:extLst>
      <p:ext uri="{BB962C8B-B14F-4D97-AF65-F5344CB8AC3E}">
        <p14:creationId xmlns:p14="http://schemas.microsoft.com/office/powerpoint/2010/main" val="2206531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FACA-BEDA-6CC0-46B6-955B57B01FB8}"/>
              </a:ext>
            </a:extLst>
          </p:cNvPr>
          <p:cNvSpPr>
            <a:spLocks noGrp="1"/>
          </p:cNvSpPr>
          <p:nvPr>
            <p:ph type="title"/>
          </p:nvPr>
        </p:nvSpPr>
        <p:spPr/>
        <p:txBody>
          <a:bodyPr/>
          <a:lstStyle/>
          <a:p>
            <a:r>
              <a:rPr lang="en-US" dirty="0"/>
              <a:t>John 15:5</a:t>
            </a:r>
          </a:p>
        </p:txBody>
      </p:sp>
      <p:sp>
        <p:nvSpPr>
          <p:cNvPr id="3" name="Content Placeholder 2">
            <a:extLst>
              <a:ext uri="{FF2B5EF4-FFF2-40B4-BE49-F238E27FC236}">
                <a16:creationId xmlns:a16="http://schemas.microsoft.com/office/drawing/2014/main" id="{A48AD3CE-C91F-06EB-0492-76FC4FC86EC1}"/>
              </a:ext>
            </a:extLst>
          </p:cNvPr>
          <p:cNvSpPr>
            <a:spLocks noGrp="1"/>
          </p:cNvSpPr>
          <p:nvPr>
            <p:ph idx="1"/>
          </p:nvPr>
        </p:nvSpPr>
        <p:spPr/>
        <p:txBody>
          <a:bodyPr/>
          <a:lstStyle/>
          <a:p>
            <a:pPr marL="0" indent="0">
              <a:buNone/>
            </a:pPr>
            <a:r>
              <a:rPr lang="en-US" b="1" i="0" baseline="30000" dirty="0">
                <a:latin typeface="system-ui"/>
              </a:rPr>
              <a:t>5 </a:t>
            </a:r>
            <a:r>
              <a:rPr lang="en-US" b="0" i="0" dirty="0">
                <a:latin typeface="system-ui"/>
              </a:rPr>
              <a:t>I am the vine; you are the branches. Whoever abides in me and I in him, he it is that bears much fruit, for apart from me you can do nothing.</a:t>
            </a:r>
            <a:endParaRPr lang="en-US" dirty="0"/>
          </a:p>
        </p:txBody>
      </p:sp>
    </p:spTree>
    <p:extLst>
      <p:ext uri="{BB962C8B-B14F-4D97-AF65-F5344CB8AC3E}">
        <p14:creationId xmlns:p14="http://schemas.microsoft.com/office/powerpoint/2010/main" val="4246007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F373-8C54-38D8-2307-12B7CB822A57}"/>
              </a:ext>
            </a:extLst>
          </p:cNvPr>
          <p:cNvSpPr>
            <a:spLocks noGrp="1"/>
          </p:cNvSpPr>
          <p:nvPr>
            <p:ph type="title"/>
          </p:nvPr>
        </p:nvSpPr>
        <p:spPr/>
        <p:txBody>
          <a:bodyPr/>
          <a:lstStyle/>
          <a:p>
            <a:r>
              <a:rPr lang="en-US" dirty="0"/>
              <a:t>John 15:16</a:t>
            </a:r>
          </a:p>
        </p:txBody>
      </p:sp>
      <p:sp>
        <p:nvSpPr>
          <p:cNvPr id="3" name="Content Placeholder 2">
            <a:extLst>
              <a:ext uri="{FF2B5EF4-FFF2-40B4-BE49-F238E27FC236}">
                <a16:creationId xmlns:a16="http://schemas.microsoft.com/office/drawing/2014/main" id="{C2B5E05D-21F4-E87F-C38D-E989D979083C}"/>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You did not choose me, but I chose you and appointed you that you should go and bear fruit and that your fruit should abide, so that whatever you ask the Father in my name, he may give it to you.</a:t>
            </a:r>
            <a:endParaRPr lang="en-US" dirty="0"/>
          </a:p>
        </p:txBody>
      </p:sp>
    </p:spTree>
    <p:extLst>
      <p:ext uri="{BB962C8B-B14F-4D97-AF65-F5344CB8AC3E}">
        <p14:creationId xmlns:p14="http://schemas.microsoft.com/office/powerpoint/2010/main" val="104076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F34-37F5-CDCB-568B-DB52B779A574}"/>
              </a:ext>
            </a:extLst>
          </p:cNvPr>
          <p:cNvSpPr>
            <a:spLocks noGrp="1"/>
          </p:cNvSpPr>
          <p:nvPr>
            <p:ph type="title"/>
          </p:nvPr>
        </p:nvSpPr>
        <p:spPr/>
        <p:txBody>
          <a:bodyPr/>
          <a:lstStyle/>
          <a:p>
            <a:r>
              <a:rPr lang="en-US" dirty="0"/>
              <a:t>John 15:17</a:t>
            </a:r>
          </a:p>
        </p:txBody>
      </p:sp>
      <p:sp>
        <p:nvSpPr>
          <p:cNvPr id="3" name="Content Placeholder 2">
            <a:extLst>
              <a:ext uri="{FF2B5EF4-FFF2-40B4-BE49-F238E27FC236}">
                <a16:creationId xmlns:a16="http://schemas.microsoft.com/office/drawing/2014/main" id="{FCF69795-A147-B09C-674E-21FF56B8DFC8}"/>
              </a:ext>
            </a:extLst>
          </p:cNvPr>
          <p:cNvSpPr>
            <a:spLocks noGrp="1"/>
          </p:cNvSpPr>
          <p:nvPr>
            <p:ph idx="1"/>
          </p:nvPr>
        </p:nvSpPr>
        <p:spPr/>
        <p:txBody>
          <a:bodyPr/>
          <a:lstStyle/>
          <a:p>
            <a:pPr marL="0" indent="0">
              <a:buNone/>
            </a:pPr>
            <a:r>
              <a:rPr lang="en-US" b="1" i="0" baseline="30000" dirty="0">
                <a:latin typeface="system-ui"/>
              </a:rPr>
              <a:t>17 </a:t>
            </a:r>
            <a:r>
              <a:rPr lang="en-US" b="0" i="0" dirty="0">
                <a:latin typeface="system-ui"/>
              </a:rPr>
              <a:t>These things I command you, so that you will love one another.</a:t>
            </a:r>
            <a:endParaRPr lang="en-US" dirty="0"/>
          </a:p>
        </p:txBody>
      </p:sp>
    </p:spTree>
    <p:extLst>
      <p:ext uri="{BB962C8B-B14F-4D97-AF65-F5344CB8AC3E}">
        <p14:creationId xmlns:p14="http://schemas.microsoft.com/office/powerpoint/2010/main" val="412332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47A7-BABF-33A6-4C83-6E3D5EDB833A}"/>
              </a:ext>
            </a:extLst>
          </p:cNvPr>
          <p:cNvSpPr>
            <a:spLocks noGrp="1"/>
          </p:cNvSpPr>
          <p:nvPr>
            <p:ph type="title"/>
          </p:nvPr>
        </p:nvSpPr>
        <p:spPr/>
        <p:txBody>
          <a:bodyPr/>
          <a:lstStyle/>
          <a:p>
            <a:r>
              <a:rPr lang="en-US" dirty="0"/>
              <a:t>John 13:35</a:t>
            </a:r>
          </a:p>
        </p:txBody>
      </p:sp>
      <p:sp>
        <p:nvSpPr>
          <p:cNvPr id="3" name="Content Placeholder 2">
            <a:extLst>
              <a:ext uri="{FF2B5EF4-FFF2-40B4-BE49-F238E27FC236}">
                <a16:creationId xmlns:a16="http://schemas.microsoft.com/office/drawing/2014/main" id="{A24C6B99-B557-B33F-25FE-977793A58C2F}"/>
              </a:ext>
            </a:extLst>
          </p:cNvPr>
          <p:cNvSpPr>
            <a:spLocks noGrp="1"/>
          </p:cNvSpPr>
          <p:nvPr>
            <p:ph idx="1"/>
          </p:nvPr>
        </p:nvSpPr>
        <p:spPr/>
        <p:txBody>
          <a:bodyPr/>
          <a:lstStyle/>
          <a:p>
            <a:pPr marL="0" indent="0">
              <a:buNone/>
            </a:pPr>
            <a:r>
              <a:rPr lang="en-US" b="1" i="0" baseline="30000" dirty="0">
                <a:latin typeface="system-ui"/>
              </a:rPr>
              <a:t>35 </a:t>
            </a:r>
            <a:r>
              <a:rPr lang="en-US" b="0" i="0" dirty="0">
                <a:latin typeface="system-ui"/>
              </a:rPr>
              <a:t>By this all people will know that you are my disciples, if you have love for one another.”</a:t>
            </a:r>
            <a:endParaRPr lang="en-US" dirty="0"/>
          </a:p>
        </p:txBody>
      </p:sp>
    </p:spTree>
    <p:extLst>
      <p:ext uri="{BB962C8B-B14F-4D97-AF65-F5344CB8AC3E}">
        <p14:creationId xmlns:p14="http://schemas.microsoft.com/office/powerpoint/2010/main" val="401523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3FF04-9FD8-D30D-231F-481B7191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0D4EA-09A6-E1CD-91AC-A40DC9A84B30}"/>
              </a:ext>
            </a:extLst>
          </p:cNvPr>
          <p:cNvSpPr>
            <a:spLocks noGrp="1"/>
          </p:cNvSpPr>
          <p:nvPr>
            <p:ph type="title"/>
          </p:nvPr>
        </p:nvSpPr>
        <p:spPr/>
        <p:txBody>
          <a:bodyPr/>
          <a:lstStyle/>
          <a:p>
            <a:r>
              <a:rPr lang="en-US" dirty="0"/>
              <a:t>John 15:12-13</a:t>
            </a:r>
          </a:p>
        </p:txBody>
      </p:sp>
      <p:sp>
        <p:nvSpPr>
          <p:cNvPr id="3" name="Content Placeholder 2">
            <a:extLst>
              <a:ext uri="{FF2B5EF4-FFF2-40B4-BE49-F238E27FC236}">
                <a16:creationId xmlns:a16="http://schemas.microsoft.com/office/drawing/2014/main" id="{B60B681D-3C97-D7EC-7B45-9E4D4B4F3068}"/>
              </a:ext>
            </a:extLst>
          </p:cNvPr>
          <p:cNvSpPr>
            <a:spLocks noGrp="1"/>
          </p:cNvSpPr>
          <p:nvPr>
            <p:ph idx="1"/>
          </p:nvPr>
        </p:nvSpPr>
        <p:spPr/>
        <p:txBody>
          <a:bodyPr/>
          <a:lstStyle/>
          <a:p>
            <a:pPr marL="0" indent="0" algn="l">
              <a:buNone/>
            </a:pPr>
            <a:r>
              <a:rPr lang="en-US" b="1" i="0" baseline="30000" dirty="0">
                <a:latin typeface="system-ui"/>
              </a:rPr>
              <a:t>12 </a:t>
            </a:r>
            <a:r>
              <a:rPr lang="en-US" b="0" i="0" dirty="0">
                <a:latin typeface="system-ui"/>
              </a:rPr>
              <a:t>“This is my commandment, that you love one another as I have loved you. </a:t>
            </a:r>
            <a:r>
              <a:rPr lang="en-US" b="1" i="0" baseline="30000" dirty="0">
                <a:latin typeface="system-ui"/>
              </a:rPr>
              <a:t>13 </a:t>
            </a:r>
            <a:r>
              <a:rPr lang="en-US" b="0" i="0" dirty="0">
                <a:latin typeface="system-ui"/>
              </a:rPr>
              <a:t>Greater love has no one than this, that someone lay down his life for his friends.</a:t>
            </a:r>
            <a:endParaRPr lang="en-US" dirty="0"/>
          </a:p>
        </p:txBody>
      </p:sp>
    </p:spTree>
    <p:extLst>
      <p:ext uri="{BB962C8B-B14F-4D97-AF65-F5344CB8AC3E}">
        <p14:creationId xmlns:p14="http://schemas.microsoft.com/office/powerpoint/2010/main" val="1170008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F2F8-A2E8-02ED-F01D-8D3108DB7CC2}"/>
              </a:ext>
            </a:extLst>
          </p:cNvPr>
          <p:cNvSpPr>
            <a:spLocks noGrp="1"/>
          </p:cNvSpPr>
          <p:nvPr>
            <p:ph type="title"/>
          </p:nvPr>
        </p:nvSpPr>
        <p:spPr/>
        <p:txBody>
          <a:bodyPr/>
          <a:lstStyle/>
          <a:p>
            <a:r>
              <a:rPr lang="en-US" dirty="0"/>
              <a:t>I John 3:11</a:t>
            </a:r>
          </a:p>
        </p:txBody>
      </p:sp>
      <p:sp>
        <p:nvSpPr>
          <p:cNvPr id="3" name="Content Placeholder 2">
            <a:extLst>
              <a:ext uri="{FF2B5EF4-FFF2-40B4-BE49-F238E27FC236}">
                <a16:creationId xmlns:a16="http://schemas.microsoft.com/office/drawing/2014/main" id="{0247E17E-A976-5FC5-034E-7DC3A2864DA6}"/>
              </a:ext>
            </a:extLst>
          </p:cNvPr>
          <p:cNvSpPr>
            <a:spLocks noGrp="1"/>
          </p:cNvSpPr>
          <p:nvPr>
            <p:ph idx="1"/>
          </p:nvPr>
        </p:nvSpPr>
        <p:spPr/>
        <p:txBody>
          <a:bodyPr/>
          <a:lstStyle/>
          <a:p>
            <a:pPr marL="0" indent="0">
              <a:buNone/>
            </a:pPr>
            <a:r>
              <a:rPr lang="en-US" b="1" i="0" baseline="30000" dirty="0">
                <a:latin typeface="system-ui"/>
              </a:rPr>
              <a:t>11 </a:t>
            </a:r>
            <a:r>
              <a:rPr lang="en-US" b="0" i="0" dirty="0">
                <a:latin typeface="system-ui"/>
              </a:rPr>
              <a:t>For this is the message that you have heard from the beginning, that we should love one another. </a:t>
            </a:r>
            <a:endParaRPr lang="en-US" dirty="0"/>
          </a:p>
        </p:txBody>
      </p:sp>
    </p:spTree>
    <p:extLst>
      <p:ext uri="{BB962C8B-B14F-4D97-AF65-F5344CB8AC3E}">
        <p14:creationId xmlns:p14="http://schemas.microsoft.com/office/powerpoint/2010/main" val="149365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B240-ADCC-0311-38AD-F43AEAEA614D}"/>
              </a:ext>
            </a:extLst>
          </p:cNvPr>
          <p:cNvSpPr>
            <a:spLocks noGrp="1"/>
          </p:cNvSpPr>
          <p:nvPr>
            <p:ph type="title"/>
          </p:nvPr>
        </p:nvSpPr>
        <p:spPr/>
        <p:txBody>
          <a:bodyPr/>
          <a:lstStyle/>
          <a:p>
            <a:r>
              <a:rPr lang="en-US" dirty="0"/>
              <a:t>Luke 10:36-37</a:t>
            </a:r>
          </a:p>
        </p:txBody>
      </p:sp>
      <p:sp>
        <p:nvSpPr>
          <p:cNvPr id="3" name="Content Placeholder 2">
            <a:extLst>
              <a:ext uri="{FF2B5EF4-FFF2-40B4-BE49-F238E27FC236}">
                <a16:creationId xmlns:a16="http://schemas.microsoft.com/office/drawing/2014/main" id="{F2F0EABD-B99D-9A1A-CBB3-84D8127C41D2}"/>
              </a:ext>
            </a:extLst>
          </p:cNvPr>
          <p:cNvSpPr>
            <a:spLocks noGrp="1"/>
          </p:cNvSpPr>
          <p:nvPr>
            <p:ph idx="1"/>
          </p:nvPr>
        </p:nvSpPr>
        <p:spPr/>
        <p:txBody>
          <a:bodyPr/>
          <a:lstStyle/>
          <a:p>
            <a:pPr marL="0" indent="0">
              <a:buNone/>
            </a:pPr>
            <a:r>
              <a:rPr lang="en-US" b="1" i="0" baseline="30000" dirty="0">
                <a:latin typeface="system-ui"/>
              </a:rPr>
              <a:t>36 </a:t>
            </a:r>
            <a:r>
              <a:rPr lang="en-US" b="0" i="0" dirty="0">
                <a:latin typeface="system-ui"/>
              </a:rPr>
              <a:t>Which of these three, do you think, proved to be a neighbor to the man who fell among the robbers?” </a:t>
            </a:r>
            <a:r>
              <a:rPr lang="en-US" b="1" i="0" baseline="30000" dirty="0">
                <a:latin typeface="system-ui"/>
              </a:rPr>
              <a:t>37 </a:t>
            </a:r>
            <a:r>
              <a:rPr lang="en-US" b="0" i="0" dirty="0">
                <a:latin typeface="system-ui"/>
              </a:rPr>
              <a:t>He said, “The one who showed him mercy.” And Jesus said to him, “You go, and do likewise.”</a:t>
            </a:r>
            <a:endParaRPr lang="en-US" dirty="0"/>
          </a:p>
        </p:txBody>
      </p:sp>
    </p:spTree>
    <p:extLst>
      <p:ext uri="{BB962C8B-B14F-4D97-AF65-F5344CB8AC3E}">
        <p14:creationId xmlns:p14="http://schemas.microsoft.com/office/powerpoint/2010/main" val="1656326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746E-9D9C-62AD-A928-1A834AB54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9C50C-2EDC-D1C4-56DE-713CAC8C80EB}"/>
              </a:ext>
            </a:extLst>
          </p:cNvPr>
          <p:cNvSpPr>
            <a:spLocks noGrp="1"/>
          </p:cNvSpPr>
          <p:nvPr>
            <p:ph type="title"/>
          </p:nvPr>
        </p:nvSpPr>
        <p:spPr/>
        <p:txBody>
          <a:bodyPr/>
          <a:lstStyle/>
          <a:p>
            <a:r>
              <a:rPr lang="en-US"/>
              <a:t>Friendship has…</a:t>
            </a:r>
          </a:p>
        </p:txBody>
      </p:sp>
      <p:sp>
        <p:nvSpPr>
          <p:cNvPr id="3" name="Content Placeholder 2">
            <a:extLst>
              <a:ext uri="{FF2B5EF4-FFF2-40B4-BE49-F238E27FC236}">
                <a16:creationId xmlns:a16="http://schemas.microsoft.com/office/drawing/2014/main" id="{2FEDE028-5645-0B06-A771-79ADD3230397}"/>
              </a:ext>
            </a:extLst>
          </p:cNvPr>
          <p:cNvSpPr>
            <a:spLocks noGrp="1"/>
          </p:cNvSpPr>
          <p:nvPr>
            <p:ph idx="1"/>
          </p:nvPr>
        </p:nvSpPr>
        <p:spPr/>
        <p:txBody>
          <a:bodyPr/>
          <a:lstStyle/>
          <a:p>
            <a:r>
              <a:rPr lang="en-US" dirty="0"/>
              <a:t>Steadfast Love</a:t>
            </a:r>
          </a:p>
          <a:p>
            <a:r>
              <a:rPr lang="en-US" dirty="0"/>
              <a:t>Faithfulness</a:t>
            </a:r>
          </a:p>
          <a:p>
            <a:r>
              <a:rPr lang="en-US" dirty="0"/>
              <a:t>Transparency</a:t>
            </a:r>
          </a:p>
          <a:p>
            <a:r>
              <a:rPr lang="en-US" dirty="0"/>
              <a:t>Candor</a:t>
            </a:r>
          </a:p>
          <a:p>
            <a:r>
              <a:rPr lang="en-US" dirty="0"/>
              <a:t>Empathy</a:t>
            </a:r>
          </a:p>
          <a:p>
            <a:r>
              <a:rPr lang="en-US" dirty="0"/>
              <a:t>Trust</a:t>
            </a:r>
          </a:p>
        </p:txBody>
      </p:sp>
    </p:spTree>
    <p:extLst>
      <p:ext uri="{BB962C8B-B14F-4D97-AF65-F5344CB8AC3E}">
        <p14:creationId xmlns:p14="http://schemas.microsoft.com/office/powerpoint/2010/main" val="106599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B240-ADCC-0311-38AD-F43AEAEA614D}"/>
              </a:ext>
            </a:extLst>
          </p:cNvPr>
          <p:cNvSpPr>
            <a:spLocks noGrp="1"/>
          </p:cNvSpPr>
          <p:nvPr>
            <p:ph type="title"/>
          </p:nvPr>
        </p:nvSpPr>
        <p:spPr/>
        <p:txBody>
          <a:bodyPr/>
          <a:lstStyle/>
          <a:p>
            <a:r>
              <a:rPr lang="en-US" dirty="0"/>
              <a:t>Luke 10:37b</a:t>
            </a:r>
          </a:p>
        </p:txBody>
      </p:sp>
      <p:sp>
        <p:nvSpPr>
          <p:cNvPr id="3" name="Content Placeholder 2">
            <a:extLst>
              <a:ext uri="{FF2B5EF4-FFF2-40B4-BE49-F238E27FC236}">
                <a16:creationId xmlns:a16="http://schemas.microsoft.com/office/drawing/2014/main" id="{F2F0EABD-B99D-9A1A-CBB3-84D8127C41D2}"/>
              </a:ext>
            </a:extLst>
          </p:cNvPr>
          <p:cNvSpPr>
            <a:spLocks noGrp="1"/>
          </p:cNvSpPr>
          <p:nvPr>
            <p:ph idx="1"/>
          </p:nvPr>
        </p:nvSpPr>
        <p:spPr/>
        <p:txBody>
          <a:bodyPr/>
          <a:lstStyle/>
          <a:p>
            <a:pPr marL="0" indent="0">
              <a:buNone/>
            </a:pPr>
            <a:r>
              <a:rPr lang="en-US" b="0" i="0" dirty="0">
                <a:latin typeface="system-ui"/>
              </a:rPr>
              <a:t>…And Jesus said to him, “You go, and do likewise.”</a:t>
            </a:r>
            <a:endParaRPr lang="en-US" dirty="0"/>
          </a:p>
        </p:txBody>
      </p:sp>
    </p:spTree>
    <p:extLst>
      <p:ext uri="{BB962C8B-B14F-4D97-AF65-F5344CB8AC3E}">
        <p14:creationId xmlns:p14="http://schemas.microsoft.com/office/powerpoint/2010/main" val="4282295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8967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0D53-58A1-3ED0-9B55-4C7ECBD66204}"/>
              </a:ext>
            </a:extLst>
          </p:cNvPr>
          <p:cNvSpPr>
            <a:spLocks noGrp="1"/>
          </p:cNvSpPr>
          <p:nvPr>
            <p:ph type="title"/>
          </p:nvPr>
        </p:nvSpPr>
        <p:spPr/>
        <p:txBody>
          <a:bodyPr/>
          <a:lstStyle/>
          <a:p>
            <a:r>
              <a:rPr lang="en-US" dirty="0"/>
              <a:t>John 15:14-15</a:t>
            </a:r>
          </a:p>
        </p:txBody>
      </p:sp>
      <p:sp>
        <p:nvSpPr>
          <p:cNvPr id="3" name="Content Placeholder 2">
            <a:extLst>
              <a:ext uri="{FF2B5EF4-FFF2-40B4-BE49-F238E27FC236}">
                <a16:creationId xmlns:a16="http://schemas.microsoft.com/office/drawing/2014/main" id="{4CA4046E-E657-764F-6355-55EDC5475BDB}"/>
              </a:ext>
            </a:extLst>
          </p:cNvPr>
          <p:cNvSpPr>
            <a:spLocks noGrp="1"/>
          </p:cNvSpPr>
          <p:nvPr>
            <p:ph idx="1"/>
          </p:nvPr>
        </p:nvSpPr>
        <p:spPr/>
        <p:txBody>
          <a:bodyPr/>
          <a:lstStyle/>
          <a:p>
            <a:pPr marL="0" indent="0">
              <a:buNone/>
            </a:pPr>
            <a:r>
              <a:rPr lang="en-US" b="1" i="0" baseline="30000" dirty="0">
                <a:latin typeface="system-ui"/>
              </a:rPr>
              <a:t>14 </a:t>
            </a:r>
            <a:r>
              <a:rPr lang="en-US" b="0" i="0" dirty="0">
                <a:latin typeface="system-ui"/>
              </a:rPr>
              <a:t>You are my friends if you do what I command you. </a:t>
            </a:r>
            <a:r>
              <a:rPr lang="en-US" b="1" i="0" baseline="30000" dirty="0">
                <a:latin typeface="system-ui"/>
              </a:rPr>
              <a:t>15 </a:t>
            </a:r>
            <a:r>
              <a:rPr lang="en-US" b="0" i="0" dirty="0">
                <a:latin typeface="system-ui"/>
              </a:rPr>
              <a:t>No longer do I call you servants,</a:t>
            </a:r>
            <a:r>
              <a:rPr lang="en-US" baseline="30000" dirty="0">
                <a:latin typeface="system-ui"/>
              </a:rPr>
              <a:t> </a:t>
            </a:r>
            <a:r>
              <a:rPr lang="en-US" b="0" i="0" dirty="0">
                <a:latin typeface="system-ui"/>
              </a:rPr>
              <a:t>for the servant does not know what his master is doing; but I have called you friends, for all that I have heard from my Father I have made known to you. </a:t>
            </a:r>
            <a:endParaRPr lang="en-US" dirty="0"/>
          </a:p>
        </p:txBody>
      </p:sp>
    </p:spTree>
    <p:extLst>
      <p:ext uri="{BB962C8B-B14F-4D97-AF65-F5344CB8AC3E}">
        <p14:creationId xmlns:p14="http://schemas.microsoft.com/office/powerpoint/2010/main" val="87857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2469-C951-FD9F-5CC9-31C5AA33AA86}"/>
              </a:ext>
            </a:extLst>
          </p:cNvPr>
          <p:cNvSpPr>
            <a:spLocks noGrp="1"/>
          </p:cNvSpPr>
          <p:nvPr>
            <p:ph type="title"/>
          </p:nvPr>
        </p:nvSpPr>
        <p:spPr/>
        <p:txBody>
          <a:bodyPr/>
          <a:lstStyle/>
          <a:p>
            <a:r>
              <a:rPr lang="en-US" dirty="0"/>
              <a:t>John 15:16-17</a:t>
            </a:r>
          </a:p>
        </p:txBody>
      </p:sp>
      <p:sp>
        <p:nvSpPr>
          <p:cNvPr id="3" name="Content Placeholder 2">
            <a:extLst>
              <a:ext uri="{FF2B5EF4-FFF2-40B4-BE49-F238E27FC236}">
                <a16:creationId xmlns:a16="http://schemas.microsoft.com/office/drawing/2014/main" id="{B309E0D6-9AAA-062C-2CAD-919BF3C08734}"/>
              </a:ext>
            </a:extLst>
          </p:cNvPr>
          <p:cNvSpPr>
            <a:spLocks noGrp="1"/>
          </p:cNvSpPr>
          <p:nvPr>
            <p:ph idx="1"/>
          </p:nvPr>
        </p:nvSpPr>
        <p:spPr/>
        <p:txBody>
          <a:bodyPr/>
          <a:lstStyle/>
          <a:p>
            <a:pPr marL="0" indent="0">
              <a:buNone/>
            </a:pPr>
            <a:r>
              <a:rPr lang="en-US" b="1" i="0" baseline="30000" dirty="0">
                <a:latin typeface="system-ui"/>
              </a:rPr>
              <a:t>16 </a:t>
            </a:r>
            <a:r>
              <a:rPr lang="en-US" b="0" i="0" dirty="0">
                <a:latin typeface="system-ui"/>
              </a:rPr>
              <a:t>You did not choose me, but I chose you and appointed you that you should go and bear fruit and that your fruit should abide, so that whatever you ask the Father in my name, he may give it to you. </a:t>
            </a:r>
            <a:r>
              <a:rPr lang="en-US" b="1" i="0" baseline="30000" dirty="0">
                <a:latin typeface="system-ui"/>
              </a:rPr>
              <a:t>17 </a:t>
            </a:r>
            <a:r>
              <a:rPr lang="en-US" b="0" i="0" dirty="0">
                <a:latin typeface="system-ui"/>
              </a:rPr>
              <a:t>These things I command you, so that you will love one another.</a:t>
            </a:r>
            <a:endParaRPr lang="en-US" dirty="0"/>
          </a:p>
        </p:txBody>
      </p:sp>
    </p:spTree>
    <p:extLst>
      <p:ext uri="{BB962C8B-B14F-4D97-AF65-F5344CB8AC3E}">
        <p14:creationId xmlns:p14="http://schemas.microsoft.com/office/powerpoint/2010/main" val="359146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8369-20B8-1417-92FD-5DD8261FCC5A}"/>
              </a:ext>
            </a:extLst>
          </p:cNvPr>
          <p:cNvSpPr>
            <a:spLocks noGrp="1"/>
          </p:cNvSpPr>
          <p:nvPr>
            <p:ph type="title"/>
          </p:nvPr>
        </p:nvSpPr>
        <p:spPr/>
        <p:txBody>
          <a:bodyPr/>
          <a:lstStyle/>
          <a:p>
            <a:r>
              <a:rPr lang="en-US" dirty="0"/>
              <a:t>John 15:12</a:t>
            </a:r>
          </a:p>
        </p:txBody>
      </p:sp>
      <p:sp>
        <p:nvSpPr>
          <p:cNvPr id="3" name="Content Placeholder 2">
            <a:extLst>
              <a:ext uri="{FF2B5EF4-FFF2-40B4-BE49-F238E27FC236}">
                <a16:creationId xmlns:a16="http://schemas.microsoft.com/office/drawing/2014/main" id="{C475AECB-CE89-0DB2-A470-18F3C79C30BB}"/>
              </a:ext>
            </a:extLst>
          </p:cNvPr>
          <p:cNvSpPr>
            <a:spLocks noGrp="1"/>
          </p:cNvSpPr>
          <p:nvPr>
            <p:ph idx="1"/>
          </p:nvPr>
        </p:nvSpPr>
        <p:spPr/>
        <p:txBody>
          <a:bodyPr/>
          <a:lstStyle/>
          <a:p>
            <a:pPr marL="0" indent="0">
              <a:buNone/>
            </a:pPr>
            <a:r>
              <a:rPr lang="en-US" b="1" i="0" baseline="30000" dirty="0">
                <a:latin typeface="system-ui"/>
              </a:rPr>
              <a:t>12 </a:t>
            </a:r>
            <a:r>
              <a:rPr lang="en-US" b="0" i="0" dirty="0">
                <a:latin typeface="system-ui"/>
              </a:rPr>
              <a:t>“This is my commandment, that you love one another as I have loved you.</a:t>
            </a:r>
            <a:endParaRPr lang="en-US" dirty="0"/>
          </a:p>
        </p:txBody>
      </p:sp>
    </p:spTree>
    <p:extLst>
      <p:ext uri="{BB962C8B-B14F-4D97-AF65-F5344CB8AC3E}">
        <p14:creationId xmlns:p14="http://schemas.microsoft.com/office/powerpoint/2010/main" val="99397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A51B-5AB1-FC4A-EE76-D4E86934CA20}"/>
              </a:ext>
            </a:extLst>
          </p:cNvPr>
          <p:cNvSpPr>
            <a:spLocks noGrp="1"/>
          </p:cNvSpPr>
          <p:nvPr>
            <p:ph type="title"/>
          </p:nvPr>
        </p:nvSpPr>
        <p:spPr/>
        <p:txBody>
          <a:bodyPr/>
          <a:lstStyle/>
          <a:p>
            <a:r>
              <a:rPr lang="en-US" dirty="0"/>
              <a:t>John 15:13</a:t>
            </a:r>
          </a:p>
        </p:txBody>
      </p:sp>
      <p:sp>
        <p:nvSpPr>
          <p:cNvPr id="3" name="Content Placeholder 2">
            <a:extLst>
              <a:ext uri="{FF2B5EF4-FFF2-40B4-BE49-F238E27FC236}">
                <a16:creationId xmlns:a16="http://schemas.microsoft.com/office/drawing/2014/main" id="{F11FC41E-693F-EE2B-01A2-312600FC6238}"/>
              </a:ext>
            </a:extLst>
          </p:cNvPr>
          <p:cNvSpPr>
            <a:spLocks noGrp="1"/>
          </p:cNvSpPr>
          <p:nvPr>
            <p:ph idx="1"/>
          </p:nvPr>
        </p:nvSpPr>
        <p:spPr/>
        <p:txBody>
          <a:bodyPr/>
          <a:lstStyle/>
          <a:p>
            <a:pPr marL="0" indent="0">
              <a:buNone/>
            </a:pPr>
            <a:r>
              <a:rPr lang="en-US" b="1" i="0" baseline="30000" dirty="0">
                <a:latin typeface="system-ui"/>
              </a:rPr>
              <a:t>13 </a:t>
            </a:r>
            <a:r>
              <a:rPr lang="en-US" b="0" i="0" dirty="0">
                <a:latin typeface="system-ui"/>
              </a:rPr>
              <a:t>Greater love has no one than this, that someone lay down his life for his friends.</a:t>
            </a:r>
            <a:endParaRPr lang="en-US" dirty="0"/>
          </a:p>
        </p:txBody>
      </p:sp>
    </p:spTree>
    <p:extLst>
      <p:ext uri="{BB962C8B-B14F-4D97-AF65-F5344CB8AC3E}">
        <p14:creationId xmlns:p14="http://schemas.microsoft.com/office/powerpoint/2010/main" val="54804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1397-0B12-AAD0-3E26-30D07368E669}"/>
              </a:ext>
            </a:extLst>
          </p:cNvPr>
          <p:cNvSpPr>
            <a:spLocks noGrp="1"/>
          </p:cNvSpPr>
          <p:nvPr>
            <p:ph type="title"/>
          </p:nvPr>
        </p:nvSpPr>
        <p:spPr/>
        <p:txBody>
          <a:bodyPr/>
          <a:lstStyle/>
          <a:p>
            <a:r>
              <a:rPr lang="en-US" dirty="0"/>
              <a:t>Romans 5:7-8</a:t>
            </a:r>
          </a:p>
        </p:txBody>
      </p:sp>
      <p:sp>
        <p:nvSpPr>
          <p:cNvPr id="3" name="Content Placeholder 2">
            <a:extLst>
              <a:ext uri="{FF2B5EF4-FFF2-40B4-BE49-F238E27FC236}">
                <a16:creationId xmlns:a16="http://schemas.microsoft.com/office/drawing/2014/main" id="{97D89A2A-BF4D-8345-F15C-988F7D481D6E}"/>
              </a:ext>
            </a:extLst>
          </p:cNvPr>
          <p:cNvSpPr>
            <a:spLocks noGrp="1"/>
          </p:cNvSpPr>
          <p:nvPr>
            <p:ph idx="1"/>
          </p:nvPr>
        </p:nvSpPr>
        <p:spPr/>
        <p:txBody>
          <a:bodyPr/>
          <a:lstStyle/>
          <a:p>
            <a:pPr marL="0" indent="0">
              <a:buNone/>
            </a:pPr>
            <a:r>
              <a:rPr lang="en-US" b="1" i="0" baseline="30000" dirty="0">
                <a:latin typeface="system-ui"/>
              </a:rPr>
              <a:t>7 </a:t>
            </a:r>
            <a:r>
              <a:rPr lang="en-US" b="0" i="0" dirty="0">
                <a:latin typeface="system-ui"/>
              </a:rPr>
              <a:t>For one will scarcely die for a righteous person—though perhaps for a good person one would dare even to die— </a:t>
            </a:r>
            <a:r>
              <a:rPr lang="en-US" b="1" i="0" baseline="30000" dirty="0">
                <a:latin typeface="system-ui"/>
              </a:rPr>
              <a:t>8 </a:t>
            </a:r>
            <a:r>
              <a:rPr lang="en-US" b="0" i="0" dirty="0">
                <a:latin typeface="system-ui"/>
              </a:rPr>
              <a:t>but God shows his love for us in that while we were still sinners, Christ died for us.</a:t>
            </a:r>
            <a:endParaRPr lang="en-US" dirty="0"/>
          </a:p>
        </p:txBody>
      </p:sp>
    </p:spTree>
    <p:extLst>
      <p:ext uri="{BB962C8B-B14F-4D97-AF65-F5344CB8AC3E}">
        <p14:creationId xmlns:p14="http://schemas.microsoft.com/office/powerpoint/2010/main" val="288287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6937-8D39-C0BD-B2DE-A44BDD50E9F6}"/>
              </a:ext>
            </a:extLst>
          </p:cNvPr>
          <p:cNvSpPr>
            <a:spLocks noGrp="1"/>
          </p:cNvSpPr>
          <p:nvPr>
            <p:ph type="title"/>
          </p:nvPr>
        </p:nvSpPr>
        <p:spPr/>
        <p:txBody>
          <a:bodyPr/>
          <a:lstStyle/>
          <a:p>
            <a:r>
              <a:rPr lang="en-US" dirty="0"/>
              <a:t>II Corinthians 5:19</a:t>
            </a:r>
          </a:p>
        </p:txBody>
      </p:sp>
      <p:sp>
        <p:nvSpPr>
          <p:cNvPr id="3" name="Content Placeholder 2">
            <a:extLst>
              <a:ext uri="{FF2B5EF4-FFF2-40B4-BE49-F238E27FC236}">
                <a16:creationId xmlns:a16="http://schemas.microsoft.com/office/drawing/2014/main" id="{CAF20136-997D-48BC-6C9E-6D750D650C92}"/>
              </a:ext>
            </a:extLst>
          </p:cNvPr>
          <p:cNvSpPr>
            <a:spLocks noGrp="1"/>
          </p:cNvSpPr>
          <p:nvPr>
            <p:ph idx="1"/>
          </p:nvPr>
        </p:nvSpPr>
        <p:spPr/>
        <p:txBody>
          <a:bodyPr/>
          <a:lstStyle/>
          <a:p>
            <a:pPr marL="0" indent="0">
              <a:buNone/>
            </a:pPr>
            <a:r>
              <a:rPr lang="en-US" b="1" i="0" baseline="30000" dirty="0">
                <a:latin typeface="system-ui"/>
              </a:rPr>
              <a:t>19 </a:t>
            </a:r>
            <a:r>
              <a:rPr lang="en-US" b="0" i="0" dirty="0">
                <a:latin typeface="system-ui"/>
              </a:rPr>
              <a:t>that is, in Christ God was reconciling the world to himself, not counting their trespasses against them...</a:t>
            </a:r>
            <a:endParaRPr lang="en-US" dirty="0"/>
          </a:p>
        </p:txBody>
      </p:sp>
    </p:spTree>
    <p:extLst>
      <p:ext uri="{BB962C8B-B14F-4D97-AF65-F5344CB8AC3E}">
        <p14:creationId xmlns:p14="http://schemas.microsoft.com/office/powerpoint/2010/main" val="126816842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1119</Words>
  <Application>Microsoft Office PowerPoint</Application>
  <PresentationFormat>On-screen Show (16:10)</PresentationFormat>
  <Paragraphs>74</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Gabriola</vt:lpstr>
      <vt:lpstr>system-ui</vt:lpstr>
      <vt:lpstr>2_Office Theme</vt:lpstr>
      <vt:lpstr>Friendship V</vt:lpstr>
      <vt:lpstr>Luke 7:34</vt:lpstr>
      <vt:lpstr>John 15:12-13</vt:lpstr>
      <vt:lpstr>John 15:14-15</vt:lpstr>
      <vt:lpstr>John 15:16-17</vt:lpstr>
      <vt:lpstr>John 15:12</vt:lpstr>
      <vt:lpstr>John 15:13</vt:lpstr>
      <vt:lpstr>Romans 5:7-8</vt:lpstr>
      <vt:lpstr>II Corinthians 5:19</vt:lpstr>
      <vt:lpstr>John 15:14</vt:lpstr>
      <vt:lpstr>James 4:4</vt:lpstr>
      <vt:lpstr>John 15:15</vt:lpstr>
      <vt:lpstr>Genesis 26:24</vt:lpstr>
      <vt:lpstr>Numbers 12:6-8</vt:lpstr>
      <vt:lpstr>Numbers 14:24</vt:lpstr>
      <vt:lpstr>II Samuel 7:4-5</vt:lpstr>
      <vt:lpstr>Job 1:8</vt:lpstr>
      <vt:lpstr>Isaiah 20:3</vt:lpstr>
      <vt:lpstr>Isaiah 22:20</vt:lpstr>
      <vt:lpstr>Jeremiah 27:6</vt:lpstr>
      <vt:lpstr>Haggai 2:23</vt:lpstr>
      <vt:lpstr>John 15:15</vt:lpstr>
      <vt:lpstr>John 15:16</vt:lpstr>
      <vt:lpstr>Ephesians 1:4a</vt:lpstr>
      <vt:lpstr>John 15:16</vt:lpstr>
      <vt:lpstr>John 15:5</vt:lpstr>
      <vt:lpstr>John 15:16</vt:lpstr>
      <vt:lpstr>John 15:17</vt:lpstr>
      <vt:lpstr>John 13:35</vt:lpstr>
      <vt:lpstr>I John 3:11</vt:lpstr>
      <vt:lpstr>Luke 10:36-37</vt:lpstr>
      <vt:lpstr>Friendship has…</vt:lpstr>
      <vt:lpstr>Luke 10:37b</vt:lpstr>
      <vt:lpstr>PowerPoint Presentation</vt:lpstr>
      <vt:lpstr>Welcome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3</cp:revision>
  <cp:lastPrinted>2024-03-08T23:41:24Z</cp:lastPrinted>
  <dcterms:created xsi:type="dcterms:W3CDTF">2019-11-30T18:05:49Z</dcterms:created>
  <dcterms:modified xsi:type="dcterms:W3CDTF">2024-03-09T20:34:28Z</dcterms:modified>
</cp:coreProperties>
</file>