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handoutMasterIdLst>
    <p:handoutMasterId r:id="rId33"/>
  </p:handoutMasterIdLst>
  <p:sldIdLst>
    <p:sldId id="256" r:id="rId2"/>
    <p:sldId id="625" r:id="rId3"/>
    <p:sldId id="626" r:id="rId4"/>
    <p:sldId id="648" r:id="rId5"/>
    <p:sldId id="649" r:id="rId6"/>
    <p:sldId id="650" r:id="rId7"/>
    <p:sldId id="651" r:id="rId8"/>
    <p:sldId id="652" r:id="rId9"/>
    <p:sldId id="627" r:id="rId10"/>
    <p:sldId id="628" r:id="rId11"/>
    <p:sldId id="629" r:id="rId12"/>
    <p:sldId id="645" r:id="rId13"/>
    <p:sldId id="646" r:id="rId14"/>
    <p:sldId id="630" r:id="rId15"/>
    <p:sldId id="631" r:id="rId16"/>
    <p:sldId id="632" r:id="rId17"/>
    <p:sldId id="633" r:id="rId18"/>
    <p:sldId id="644" r:id="rId19"/>
    <p:sldId id="634" r:id="rId20"/>
    <p:sldId id="635" r:id="rId21"/>
    <p:sldId id="636" r:id="rId22"/>
    <p:sldId id="637" r:id="rId23"/>
    <p:sldId id="639" r:id="rId24"/>
    <p:sldId id="638" r:id="rId25"/>
    <p:sldId id="640" r:id="rId26"/>
    <p:sldId id="641" r:id="rId27"/>
    <p:sldId id="643" r:id="rId28"/>
    <p:sldId id="642" r:id="rId29"/>
    <p:sldId id="653" r:id="rId30"/>
    <p:sldId id="259" r:id="rId31"/>
  </p:sldIdLst>
  <p:sldSz cx="9144000" cy="5715000" type="screen16x10"/>
  <p:notesSz cx="7102475" cy="9388475"/>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3BFA65-557C-4656-B300-89362066DC26}" v="23" dt="2024-02-17T18:10:22.7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8" autoAdjust="0"/>
    <p:restoredTop sz="94660"/>
  </p:normalViewPr>
  <p:slideViewPr>
    <p:cSldViewPr snapToGrid="0">
      <p:cViewPr varScale="1">
        <p:scale>
          <a:sx n="102" d="100"/>
          <a:sy n="102" d="100"/>
        </p:scale>
        <p:origin x="72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George" userId="00d1e6794cfa9047" providerId="LiveId" clId="{3E3BFA65-557C-4656-B300-89362066DC26}"/>
    <pc:docChg chg="custSel addSld delSld modSld sldOrd">
      <pc:chgData name="David George" userId="00d1e6794cfa9047" providerId="LiveId" clId="{3E3BFA65-557C-4656-B300-89362066DC26}" dt="2024-02-17T18:11:05.341" v="714" actId="6549"/>
      <pc:docMkLst>
        <pc:docMk/>
      </pc:docMkLst>
      <pc:sldChg chg="modSp mod">
        <pc:chgData name="David George" userId="00d1e6794cfa9047" providerId="LiveId" clId="{3E3BFA65-557C-4656-B300-89362066DC26}" dt="2024-02-15T03:52:23.526" v="2" actId="20577"/>
        <pc:sldMkLst>
          <pc:docMk/>
          <pc:sldMk cId="3625894417" sldId="256"/>
        </pc:sldMkLst>
        <pc:spChg chg="mod">
          <ac:chgData name="David George" userId="00d1e6794cfa9047" providerId="LiveId" clId="{3E3BFA65-557C-4656-B300-89362066DC26}" dt="2024-02-15T03:52:23.526" v="2" actId="20577"/>
          <ac:spMkLst>
            <pc:docMk/>
            <pc:sldMk cId="3625894417" sldId="256"/>
            <ac:spMk id="2" creationId="{00000000-0000-0000-0000-000000000000}"/>
          </ac:spMkLst>
        </pc:spChg>
      </pc:sldChg>
      <pc:sldChg chg="del">
        <pc:chgData name="David George" userId="00d1e6794cfa9047" providerId="LiveId" clId="{3E3BFA65-557C-4656-B300-89362066DC26}" dt="2024-02-15T03:52:27.165" v="3" actId="47"/>
        <pc:sldMkLst>
          <pc:docMk/>
          <pc:sldMk cId="565187354" sldId="611"/>
        </pc:sldMkLst>
      </pc:sldChg>
      <pc:sldChg chg="del">
        <pc:chgData name="David George" userId="00d1e6794cfa9047" providerId="LiveId" clId="{3E3BFA65-557C-4656-B300-89362066DC26}" dt="2024-02-15T03:52:27.330" v="4" actId="47"/>
        <pc:sldMkLst>
          <pc:docMk/>
          <pc:sldMk cId="1410024268" sldId="612"/>
        </pc:sldMkLst>
      </pc:sldChg>
      <pc:sldChg chg="del">
        <pc:chgData name="David George" userId="00d1e6794cfa9047" providerId="LiveId" clId="{3E3BFA65-557C-4656-B300-89362066DC26}" dt="2024-02-15T03:52:27.525" v="5" actId="47"/>
        <pc:sldMkLst>
          <pc:docMk/>
          <pc:sldMk cId="3340480196" sldId="613"/>
        </pc:sldMkLst>
      </pc:sldChg>
      <pc:sldChg chg="del">
        <pc:chgData name="David George" userId="00d1e6794cfa9047" providerId="LiveId" clId="{3E3BFA65-557C-4656-B300-89362066DC26}" dt="2024-02-15T03:52:27.718" v="6" actId="47"/>
        <pc:sldMkLst>
          <pc:docMk/>
          <pc:sldMk cId="3817624992" sldId="614"/>
        </pc:sldMkLst>
      </pc:sldChg>
      <pc:sldChg chg="del">
        <pc:chgData name="David George" userId="00d1e6794cfa9047" providerId="LiveId" clId="{3E3BFA65-557C-4656-B300-89362066DC26}" dt="2024-02-15T03:52:28.589" v="9" actId="47"/>
        <pc:sldMkLst>
          <pc:docMk/>
          <pc:sldMk cId="2526399590" sldId="615"/>
        </pc:sldMkLst>
      </pc:sldChg>
      <pc:sldChg chg="del">
        <pc:chgData name="David George" userId="00d1e6794cfa9047" providerId="LiveId" clId="{3E3BFA65-557C-4656-B300-89362066DC26}" dt="2024-02-15T03:52:28.254" v="7" actId="47"/>
        <pc:sldMkLst>
          <pc:docMk/>
          <pc:sldMk cId="2861377950" sldId="616"/>
        </pc:sldMkLst>
      </pc:sldChg>
      <pc:sldChg chg="del">
        <pc:chgData name="David George" userId="00d1e6794cfa9047" providerId="LiveId" clId="{3E3BFA65-557C-4656-B300-89362066DC26}" dt="2024-02-15T03:52:28.412" v="8" actId="47"/>
        <pc:sldMkLst>
          <pc:docMk/>
          <pc:sldMk cId="4161831711" sldId="617"/>
        </pc:sldMkLst>
      </pc:sldChg>
      <pc:sldChg chg="del">
        <pc:chgData name="David George" userId="00d1e6794cfa9047" providerId="LiveId" clId="{3E3BFA65-557C-4656-B300-89362066DC26}" dt="2024-02-15T03:52:29.390" v="12" actId="47"/>
        <pc:sldMkLst>
          <pc:docMk/>
          <pc:sldMk cId="2340579452" sldId="618"/>
        </pc:sldMkLst>
      </pc:sldChg>
      <pc:sldChg chg="del">
        <pc:chgData name="David George" userId="00d1e6794cfa9047" providerId="LiveId" clId="{3E3BFA65-557C-4656-B300-89362066DC26}" dt="2024-02-15T03:52:29.576" v="13" actId="47"/>
        <pc:sldMkLst>
          <pc:docMk/>
          <pc:sldMk cId="445888209" sldId="619"/>
        </pc:sldMkLst>
      </pc:sldChg>
      <pc:sldChg chg="del">
        <pc:chgData name="David George" userId="00d1e6794cfa9047" providerId="LiveId" clId="{3E3BFA65-557C-4656-B300-89362066DC26}" dt="2024-02-15T03:52:29.734" v="14" actId="47"/>
        <pc:sldMkLst>
          <pc:docMk/>
          <pc:sldMk cId="869520923" sldId="620"/>
        </pc:sldMkLst>
      </pc:sldChg>
      <pc:sldChg chg="del">
        <pc:chgData name="David George" userId="00d1e6794cfa9047" providerId="LiveId" clId="{3E3BFA65-557C-4656-B300-89362066DC26}" dt="2024-02-15T03:52:30.143" v="15" actId="47"/>
        <pc:sldMkLst>
          <pc:docMk/>
          <pc:sldMk cId="3827824925" sldId="621"/>
        </pc:sldMkLst>
      </pc:sldChg>
      <pc:sldChg chg="del">
        <pc:chgData name="David George" userId="00d1e6794cfa9047" providerId="LiveId" clId="{3E3BFA65-557C-4656-B300-89362066DC26}" dt="2024-02-15T03:52:28.748" v="10" actId="47"/>
        <pc:sldMkLst>
          <pc:docMk/>
          <pc:sldMk cId="2537183505" sldId="623"/>
        </pc:sldMkLst>
      </pc:sldChg>
      <pc:sldChg chg="del">
        <pc:chgData name="David George" userId="00d1e6794cfa9047" providerId="LiveId" clId="{3E3BFA65-557C-4656-B300-89362066DC26}" dt="2024-02-15T03:52:28.941" v="11" actId="47"/>
        <pc:sldMkLst>
          <pc:docMk/>
          <pc:sldMk cId="1508520367" sldId="624"/>
        </pc:sldMkLst>
      </pc:sldChg>
      <pc:sldChg chg="addSp modSp new mod">
        <pc:chgData name="David George" userId="00d1e6794cfa9047" providerId="LiveId" clId="{3E3BFA65-557C-4656-B300-89362066DC26}" dt="2024-02-17T18:07:56.070" v="610" actId="22"/>
        <pc:sldMkLst>
          <pc:docMk/>
          <pc:sldMk cId="631324009" sldId="626"/>
        </pc:sldMkLst>
        <pc:spChg chg="mod">
          <ac:chgData name="David George" userId="00d1e6794cfa9047" providerId="LiveId" clId="{3E3BFA65-557C-4656-B300-89362066DC26}" dt="2024-02-17T16:58:53.007" v="59" actId="20577"/>
          <ac:spMkLst>
            <pc:docMk/>
            <pc:sldMk cId="631324009" sldId="626"/>
            <ac:spMk id="2" creationId="{A3210748-3C02-EEE7-5185-6379B79DEDCF}"/>
          </ac:spMkLst>
        </pc:spChg>
        <pc:spChg chg="mod">
          <ac:chgData name="David George" userId="00d1e6794cfa9047" providerId="LiveId" clId="{3E3BFA65-557C-4656-B300-89362066DC26}" dt="2024-02-17T16:59:29.103" v="62"/>
          <ac:spMkLst>
            <pc:docMk/>
            <pc:sldMk cId="631324009" sldId="626"/>
            <ac:spMk id="3" creationId="{4065D20B-E183-06FE-6F04-5219E771F41E}"/>
          </ac:spMkLst>
        </pc:spChg>
        <pc:spChg chg="add">
          <ac:chgData name="David George" userId="00d1e6794cfa9047" providerId="LiveId" clId="{3E3BFA65-557C-4656-B300-89362066DC26}" dt="2024-02-17T18:07:54.329" v="609" actId="22"/>
          <ac:spMkLst>
            <pc:docMk/>
            <pc:sldMk cId="631324009" sldId="626"/>
            <ac:spMk id="5" creationId="{30EB1ED4-B186-6B5A-0251-2EB837535015}"/>
          </ac:spMkLst>
        </pc:spChg>
        <pc:spChg chg="add">
          <ac:chgData name="David George" userId="00d1e6794cfa9047" providerId="LiveId" clId="{3E3BFA65-557C-4656-B300-89362066DC26}" dt="2024-02-17T18:07:56.070" v="610" actId="22"/>
          <ac:spMkLst>
            <pc:docMk/>
            <pc:sldMk cId="631324009" sldId="626"/>
            <ac:spMk id="7" creationId="{5E0834A5-34C8-D65C-50EE-65A9C16F498F}"/>
          </ac:spMkLst>
        </pc:spChg>
      </pc:sldChg>
      <pc:sldChg chg="modSp new mod">
        <pc:chgData name="David George" userId="00d1e6794cfa9047" providerId="LiveId" clId="{3E3BFA65-557C-4656-B300-89362066DC26}" dt="2024-02-17T17:03:09.118" v="82" actId="20577"/>
        <pc:sldMkLst>
          <pc:docMk/>
          <pc:sldMk cId="1581414963" sldId="627"/>
        </pc:sldMkLst>
        <pc:spChg chg="mod">
          <ac:chgData name="David George" userId="00d1e6794cfa9047" providerId="LiveId" clId="{3E3BFA65-557C-4656-B300-89362066DC26}" dt="2024-02-17T17:03:09.118" v="82" actId="20577"/>
          <ac:spMkLst>
            <pc:docMk/>
            <pc:sldMk cId="1581414963" sldId="627"/>
            <ac:spMk id="2" creationId="{C7DE9638-A2B9-10EB-1F2F-86186D0C5DD7}"/>
          </ac:spMkLst>
        </pc:spChg>
        <pc:spChg chg="mod">
          <ac:chgData name="David George" userId="00d1e6794cfa9047" providerId="LiveId" clId="{3E3BFA65-557C-4656-B300-89362066DC26}" dt="2024-02-17T17:03:03.033" v="67" actId="5793"/>
          <ac:spMkLst>
            <pc:docMk/>
            <pc:sldMk cId="1581414963" sldId="627"/>
            <ac:spMk id="3" creationId="{0EEE8AD9-B1BD-D9F8-205B-09ABC8005CFA}"/>
          </ac:spMkLst>
        </pc:spChg>
      </pc:sldChg>
      <pc:sldChg chg="modSp new mod">
        <pc:chgData name="David George" userId="00d1e6794cfa9047" providerId="LiveId" clId="{3E3BFA65-557C-4656-B300-89362066DC26}" dt="2024-02-17T17:04:07.330" v="102" actId="207"/>
        <pc:sldMkLst>
          <pc:docMk/>
          <pc:sldMk cId="588410645" sldId="628"/>
        </pc:sldMkLst>
        <pc:spChg chg="mod">
          <ac:chgData name="David George" userId="00d1e6794cfa9047" providerId="LiveId" clId="{3E3BFA65-557C-4656-B300-89362066DC26}" dt="2024-02-17T17:03:27.175" v="98" actId="20577"/>
          <ac:spMkLst>
            <pc:docMk/>
            <pc:sldMk cId="588410645" sldId="628"/>
            <ac:spMk id="2" creationId="{5A709D79-0702-19EE-A6A9-4137E9991344}"/>
          </ac:spMkLst>
        </pc:spChg>
        <pc:spChg chg="mod">
          <ac:chgData name="David George" userId="00d1e6794cfa9047" providerId="LiveId" clId="{3E3BFA65-557C-4656-B300-89362066DC26}" dt="2024-02-17T17:04:07.330" v="102" actId="207"/>
          <ac:spMkLst>
            <pc:docMk/>
            <pc:sldMk cId="588410645" sldId="628"/>
            <ac:spMk id="3" creationId="{1E20277B-3F16-3EC9-8E0F-0851D230AA9B}"/>
          </ac:spMkLst>
        </pc:spChg>
      </pc:sldChg>
      <pc:sldChg chg="modSp new mod">
        <pc:chgData name="David George" userId="00d1e6794cfa9047" providerId="LiveId" clId="{3E3BFA65-557C-4656-B300-89362066DC26}" dt="2024-02-17T17:38:18.958" v="465" actId="21"/>
        <pc:sldMkLst>
          <pc:docMk/>
          <pc:sldMk cId="2976079880" sldId="629"/>
        </pc:sldMkLst>
        <pc:spChg chg="mod">
          <ac:chgData name="David George" userId="00d1e6794cfa9047" providerId="LiveId" clId="{3E3BFA65-557C-4656-B300-89362066DC26}" dt="2024-02-17T17:38:14.618" v="464" actId="20577"/>
          <ac:spMkLst>
            <pc:docMk/>
            <pc:sldMk cId="2976079880" sldId="629"/>
            <ac:spMk id="2" creationId="{D2961068-DF4D-8D45-3B3A-6FF41ACC0D2B}"/>
          </ac:spMkLst>
        </pc:spChg>
        <pc:spChg chg="mod">
          <ac:chgData name="David George" userId="00d1e6794cfa9047" providerId="LiveId" clId="{3E3BFA65-557C-4656-B300-89362066DC26}" dt="2024-02-17T17:38:18.958" v="465" actId="21"/>
          <ac:spMkLst>
            <pc:docMk/>
            <pc:sldMk cId="2976079880" sldId="629"/>
            <ac:spMk id="3" creationId="{1DC224DC-7846-0594-5906-1FA7A73918D3}"/>
          </ac:spMkLst>
        </pc:spChg>
      </pc:sldChg>
      <pc:sldChg chg="modSp new mod">
        <pc:chgData name="David George" userId="00d1e6794cfa9047" providerId="LiveId" clId="{3E3BFA65-557C-4656-B300-89362066DC26}" dt="2024-02-17T17:15:43.928" v="146" actId="20577"/>
        <pc:sldMkLst>
          <pc:docMk/>
          <pc:sldMk cId="1699147179" sldId="630"/>
        </pc:sldMkLst>
        <pc:spChg chg="mod">
          <ac:chgData name="David George" userId="00d1e6794cfa9047" providerId="LiveId" clId="{3E3BFA65-557C-4656-B300-89362066DC26}" dt="2024-02-17T17:15:43.928" v="146" actId="20577"/>
          <ac:spMkLst>
            <pc:docMk/>
            <pc:sldMk cId="1699147179" sldId="630"/>
            <ac:spMk id="2" creationId="{47EA79B4-D413-972F-71FA-1332EEF94EF0}"/>
          </ac:spMkLst>
        </pc:spChg>
        <pc:spChg chg="mod">
          <ac:chgData name="David George" userId="00d1e6794cfa9047" providerId="LiveId" clId="{3E3BFA65-557C-4656-B300-89362066DC26}" dt="2024-02-17T17:15:37.317" v="131" actId="20577"/>
          <ac:spMkLst>
            <pc:docMk/>
            <pc:sldMk cId="1699147179" sldId="630"/>
            <ac:spMk id="3" creationId="{6CF9B903-163E-20EB-2740-143CC2398413}"/>
          </ac:spMkLst>
        </pc:spChg>
      </pc:sldChg>
      <pc:sldChg chg="modSp new mod">
        <pc:chgData name="David George" userId="00d1e6794cfa9047" providerId="LiveId" clId="{3E3BFA65-557C-4656-B300-89362066DC26}" dt="2024-02-17T17:16:53.295" v="192" actId="20577"/>
        <pc:sldMkLst>
          <pc:docMk/>
          <pc:sldMk cId="3892987664" sldId="631"/>
        </pc:sldMkLst>
        <pc:spChg chg="mod">
          <ac:chgData name="David George" userId="00d1e6794cfa9047" providerId="LiveId" clId="{3E3BFA65-557C-4656-B300-89362066DC26}" dt="2024-02-17T17:16:53.295" v="192" actId="20577"/>
          <ac:spMkLst>
            <pc:docMk/>
            <pc:sldMk cId="3892987664" sldId="631"/>
            <ac:spMk id="2" creationId="{341A42AA-629B-CC64-1277-2CB02C11E495}"/>
          </ac:spMkLst>
        </pc:spChg>
        <pc:spChg chg="mod">
          <ac:chgData name="David George" userId="00d1e6794cfa9047" providerId="LiveId" clId="{3E3BFA65-557C-4656-B300-89362066DC26}" dt="2024-02-17T17:16:35.815" v="163" actId="14100"/>
          <ac:spMkLst>
            <pc:docMk/>
            <pc:sldMk cId="3892987664" sldId="631"/>
            <ac:spMk id="3" creationId="{0CF06400-4503-943F-EE90-8E034D03E1A3}"/>
          </ac:spMkLst>
        </pc:spChg>
      </pc:sldChg>
      <pc:sldChg chg="modSp new mod">
        <pc:chgData name="David George" userId="00d1e6794cfa9047" providerId="LiveId" clId="{3E3BFA65-557C-4656-B300-89362066DC26}" dt="2024-02-17T17:16:47.001" v="179" actId="20577"/>
        <pc:sldMkLst>
          <pc:docMk/>
          <pc:sldMk cId="3621901320" sldId="632"/>
        </pc:sldMkLst>
        <pc:spChg chg="mod">
          <ac:chgData name="David George" userId="00d1e6794cfa9047" providerId="LiveId" clId="{3E3BFA65-557C-4656-B300-89362066DC26}" dt="2024-02-17T17:16:47.001" v="179" actId="20577"/>
          <ac:spMkLst>
            <pc:docMk/>
            <pc:sldMk cId="3621901320" sldId="632"/>
            <ac:spMk id="2" creationId="{04B3DCB3-73E3-2E34-C695-D18A2B7996B6}"/>
          </ac:spMkLst>
        </pc:spChg>
        <pc:spChg chg="mod">
          <ac:chgData name="David George" userId="00d1e6794cfa9047" providerId="LiveId" clId="{3E3BFA65-557C-4656-B300-89362066DC26}" dt="2024-02-17T17:16:42.188" v="166" actId="5793"/>
          <ac:spMkLst>
            <pc:docMk/>
            <pc:sldMk cId="3621901320" sldId="632"/>
            <ac:spMk id="3" creationId="{1EFFACFB-5EDA-72F8-C0E1-0BFF19CD7F63}"/>
          </ac:spMkLst>
        </pc:spChg>
      </pc:sldChg>
      <pc:sldChg chg="modSp new mod">
        <pc:chgData name="David George" userId="00d1e6794cfa9047" providerId="LiveId" clId="{3E3BFA65-557C-4656-B300-89362066DC26}" dt="2024-02-17T17:17:29.654" v="212" actId="20577"/>
        <pc:sldMkLst>
          <pc:docMk/>
          <pc:sldMk cId="2883325184" sldId="633"/>
        </pc:sldMkLst>
        <pc:spChg chg="mod">
          <ac:chgData name="David George" userId="00d1e6794cfa9047" providerId="LiveId" clId="{3E3BFA65-557C-4656-B300-89362066DC26}" dt="2024-02-17T17:17:29.654" v="212" actId="20577"/>
          <ac:spMkLst>
            <pc:docMk/>
            <pc:sldMk cId="2883325184" sldId="633"/>
            <ac:spMk id="2" creationId="{360421E1-0916-6C3B-F537-6A65A4F22464}"/>
          </ac:spMkLst>
        </pc:spChg>
        <pc:spChg chg="mod">
          <ac:chgData name="David George" userId="00d1e6794cfa9047" providerId="LiveId" clId="{3E3BFA65-557C-4656-B300-89362066DC26}" dt="2024-02-17T17:17:22.059" v="197"/>
          <ac:spMkLst>
            <pc:docMk/>
            <pc:sldMk cId="2883325184" sldId="633"/>
            <ac:spMk id="3" creationId="{CE5883E0-2DF5-23B3-9A0C-8AB6CE5F89BD}"/>
          </ac:spMkLst>
        </pc:spChg>
      </pc:sldChg>
      <pc:sldChg chg="modSp new mod">
        <pc:chgData name="David George" userId="00d1e6794cfa9047" providerId="LiveId" clId="{3E3BFA65-557C-4656-B300-89362066DC26}" dt="2024-02-17T17:18:35.953" v="227" actId="20577"/>
        <pc:sldMkLst>
          <pc:docMk/>
          <pc:sldMk cId="4205471454" sldId="634"/>
        </pc:sldMkLst>
        <pc:spChg chg="mod">
          <ac:chgData name="David George" userId="00d1e6794cfa9047" providerId="LiveId" clId="{3E3BFA65-557C-4656-B300-89362066DC26}" dt="2024-02-17T17:18:35.953" v="227" actId="20577"/>
          <ac:spMkLst>
            <pc:docMk/>
            <pc:sldMk cId="4205471454" sldId="634"/>
            <ac:spMk id="2" creationId="{6A5BC838-A668-6574-F9CF-8FD7C2B306EE}"/>
          </ac:spMkLst>
        </pc:spChg>
        <pc:spChg chg="mod">
          <ac:chgData name="David George" userId="00d1e6794cfa9047" providerId="LiveId" clId="{3E3BFA65-557C-4656-B300-89362066DC26}" dt="2024-02-17T17:18:30.939" v="217" actId="5793"/>
          <ac:spMkLst>
            <pc:docMk/>
            <pc:sldMk cId="4205471454" sldId="634"/>
            <ac:spMk id="3" creationId="{DD7853DB-34CE-1EB1-C7C2-88F092306B5B}"/>
          </ac:spMkLst>
        </pc:spChg>
      </pc:sldChg>
      <pc:sldChg chg="modSp new mod">
        <pc:chgData name="David George" userId="00d1e6794cfa9047" providerId="LiveId" clId="{3E3BFA65-557C-4656-B300-89362066DC26}" dt="2024-02-17T17:19:03.847" v="242" actId="20577"/>
        <pc:sldMkLst>
          <pc:docMk/>
          <pc:sldMk cId="3062691979" sldId="635"/>
        </pc:sldMkLst>
        <pc:spChg chg="mod">
          <ac:chgData name="David George" userId="00d1e6794cfa9047" providerId="LiveId" clId="{3E3BFA65-557C-4656-B300-89362066DC26}" dt="2024-02-17T17:19:03.847" v="242" actId="20577"/>
          <ac:spMkLst>
            <pc:docMk/>
            <pc:sldMk cId="3062691979" sldId="635"/>
            <ac:spMk id="2" creationId="{4CEB846A-89BB-0E4C-7F94-43A7945F294F}"/>
          </ac:spMkLst>
        </pc:spChg>
        <pc:spChg chg="mod">
          <ac:chgData name="David George" userId="00d1e6794cfa9047" providerId="LiveId" clId="{3E3BFA65-557C-4656-B300-89362066DC26}" dt="2024-02-17T17:18:58.830" v="232"/>
          <ac:spMkLst>
            <pc:docMk/>
            <pc:sldMk cId="3062691979" sldId="635"/>
            <ac:spMk id="3" creationId="{A341BA78-0F6E-BC22-5F3D-B161EB28603E}"/>
          </ac:spMkLst>
        </pc:spChg>
      </pc:sldChg>
      <pc:sldChg chg="modSp new mod">
        <pc:chgData name="David George" userId="00d1e6794cfa9047" providerId="LiveId" clId="{3E3BFA65-557C-4656-B300-89362066DC26}" dt="2024-02-17T17:20:10.728" v="259"/>
        <pc:sldMkLst>
          <pc:docMk/>
          <pc:sldMk cId="847018558" sldId="636"/>
        </pc:sldMkLst>
        <pc:spChg chg="mod">
          <ac:chgData name="David George" userId="00d1e6794cfa9047" providerId="LiveId" clId="{3E3BFA65-557C-4656-B300-89362066DC26}" dt="2024-02-17T17:20:05.599" v="258" actId="20577"/>
          <ac:spMkLst>
            <pc:docMk/>
            <pc:sldMk cId="847018558" sldId="636"/>
            <ac:spMk id="2" creationId="{138B3C3E-4981-EEC0-F094-FC9D54B0BC67}"/>
          </ac:spMkLst>
        </pc:spChg>
        <pc:spChg chg="mod">
          <ac:chgData name="David George" userId="00d1e6794cfa9047" providerId="LiveId" clId="{3E3BFA65-557C-4656-B300-89362066DC26}" dt="2024-02-17T17:20:10.728" v="259"/>
          <ac:spMkLst>
            <pc:docMk/>
            <pc:sldMk cId="847018558" sldId="636"/>
            <ac:spMk id="3" creationId="{3137EFE1-2671-2DCB-9FF7-50C6D88A17AA}"/>
          </ac:spMkLst>
        </pc:spChg>
      </pc:sldChg>
      <pc:sldChg chg="modSp new mod">
        <pc:chgData name="David George" userId="00d1e6794cfa9047" providerId="LiveId" clId="{3E3BFA65-557C-4656-B300-89362066DC26}" dt="2024-02-17T17:20:33.991" v="276" actId="20577"/>
        <pc:sldMkLst>
          <pc:docMk/>
          <pc:sldMk cId="2979554362" sldId="637"/>
        </pc:sldMkLst>
        <pc:spChg chg="mod">
          <ac:chgData name="David George" userId="00d1e6794cfa9047" providerId="LiveId" clId="{3E3BFA65-557C-4656-B300-89362066DC26}" dt="2024-02-17T17:20:33.991" v="276" actId="20577"/>
          <ac:spMkLst>
            <pc:docMk/>
            <pc:sldMk cId="2979554362" sldId="637"/>
            <ac:spMk id="2" creationId="{74FA2977-00D5-27DA-637C-F798A9AF73BF}"/>
          </ac:spMkLst>
        </pc:spChg>
        <pc:spChg chg="mod">
          <ac:chgData name="David George" userId="00d1e6794cfa9047" providerId="LiveId" clId="{3E3BFA65-557C-4656-B300-89362066DC26}" dt="2024-02-17T17:20:27.715" v="264" actId="207"/>
          <ac:spMkLst>
            <pc:docMk/>
            <pc:sldMk cId="2979554362" sldId="637"/>
            <ac:spMk id="3" creationId="{1C1A6072-C7B6-B5DC-48A5-4E0B3F90182B}"/>
          </ac:spMkLst>
        </pc:spChg>
      </pc:sldChg>
      <pc:sldChg chg="modSp new mod">
        <pc:chgData name="David George" userId="00d1e6794cfa9047" providerId="LiveId" clId="{3E3BFA65-557C-4656-B300-89362066DC26}" dt="2024-02-17T17:24:57.569" v="318" actId="20577"/>
        <pc:sldMkLst>
          <pc:docMk/>
          <pc:sldMk cId="880564468" sldId="638"/>
        </pc:sldMkLst>
        <pc:spChg chg="mod">
          <ac:chgData name="David George" userId="00d1e6794cfa9047" providerId="LiveId" clId="{3E3BFA65-557C-4656-B300-89362066DC26}" dt="2024-02-17T17:24:57.569" v="318" actId="20577"/>
          <ac:spMkLst>
            <pc:docMk/>
            <pc:sldMk cId="880564468" sldId="638"/>
            <ac:spMk id="2" creationId="{45956DCC-8BAB-71DA-AE4A-A40B61004959}"/>
          </ac:spMkLst>
        </pc:spChg>
        <pc:spChg chg="mod">
          <ac:chgData name="David George" userId="00d1e6794cfa9047" providerId="LiveId" clId="{3E3BFA65-557C-4656-B300-89362066DC26}" dt="2024-02-17T17:24:38.736" v="315" actId="27636"/>
          <ac:spMkLst>
            <pc:docMk/>
            <pc:sldMk cId="880564468" sldId="638"/>
            <ac:spMk id="3" creationId="{7F522AC4-7962-5D66-9DCB-919B95472F19}"/>
          </ac:spMkLst>
        </pc:spChg>
      </pc:sldChg>
      <pc:sldChg chg="modSp new mod ord">
        <pc:chgData name="David George" userId="00d1e6794cfa9047" providerId="LiveId" clId="{3E3BFA65-557C-4656-B300-89362066DC26}" dt="2024-02-17T17:23:36.120" v="311" actId="20577"/>
        <pc:sldMkLst>
          <pc:docMk/>
          <pc:sldMk cId="3578297479" sldId="639"/>
        </pc:sldMkLst>
        <pc:spChg chg="mod">
          <ac:chgData name="David George" userId="00d1e6794cfa9047" providerId="LiveId" clId="{3E3BFA65-557C-4656-B300-89362066DC26}" dt="2024-02-17T17:23:36.120" v="311" actId="20577"/>
          <ac:spMkLst>
            <pc:docMk/>
            <pc:sldMk cId="3578297479" sldId="639"/>
            <ac:spMk id="2" creationId="{618953CB-A2D4-FA7A-FD9F-04A08382D1C4}"/>
          </ac:spMkLst>
        </pc:spChg>
        <pc:spChg chg="mod">
          <ac:chgData name="David George" userId="00d1e6794cfa9047" providerId="LiveId" clId="{3E3BFA65-557C-4656-B300-89362066DC26}" dt="2024-02-17T17:23:21.965" v="303"/>
          <ac:spMkLst>
            <pc:docMk/>
            <pc:sldMk cId="3578297479" sldId="639"/>
            <ac:spMk id="3" creationId="{903639D4-B3D9-C3EC-CF85-18053A517577}"/>
          </ac:spMkLst>
        </pc:spChg>
      </pc:sldChg>
      <pc:sldChg chg="new del">
        <pc:chgData name="David George" userId="00d1e6794cfa9047" providerId="LiveId" clId="{3E3BFA65-557C-4656-B300-89362066DC26}" dt="2024-02-17T17:24:22.375" v="313" actId="47"/>
        <pc:sldMkLst>
          <pc:docMk/>
          <pc:sldMk cId="1930583035" sldId="640"/>
        </pc:sldMkLst>
      </pc:sldChg>
      <pc:sldChg chg="modSp new mod">
        <pc:chgData name="David George" userId="00d1e6794cfa9047" providerId="LiveId" clId="{3E3BFA65-557C-4656-B300-89362066DC26}" dt="2024-02-17T17:26:15.145" v="336" actId="20577"/>
        <pc:sldMkLst>
          <pc:docMk/>
          <pc:sldMk cId="3601767122" sldId="640"/>
        </pc:sldMkLst>
        <pc:spChg chg="mod">
          <ac:chgData name="David George" userId="00d1e6794cfa9047" providerId="LiveId" clId="{3E3BFA65-557C-4656-B300-89362066DC26}" dt="2024-02-17T17:26:15.145" v="336" actId="20577"/>
          <ac:spMkLst>
            <pc:docMk/>
            <pc:sldMk cId="3601767122" sldId="640"/>
            <ac:spMk id="2" creationId="{1E079D3F-0144-D272-5EFF-98F04E45A933}"/>
          </ac:spMkLst>
        </pc:spChg>
        <pc:spChg chg="mod">
          <ac:chgData name="David George" userId="00d1e6794cfa9047" providerId="LiveId" clId="{3E3BFA65-557C-4656-B300-89362066DC26}" dt="2024-02-17T17:26:05.144" v="323" actId="5793"/>
          <ac:spMkLst>
            <pc:docMk/>
            <pc:sldMk cId="3601767122" sldId="640"/>
            <ac:spMk id="3" creationId="{A1A7563E-1B27-55C2-C63D-58EB2F4B2DAB}"/>
          </ac:spMkLst>
        </pc:spChg>
      </pc:sldChg>
      <pc:sldChg chg="modSp new mod">
        <pc:chgData name="David George" userId="00d1e6794cfa9047" providerId="LiveId" clId="{3E3BFA65-557C-4656-B300-89362066DC26}" dt="2024-02-17T17:27:02.168" v="358" actId="20577"/>
        <pc:sldMkLst>
          <pc:docMk/>
          <pc:sldMk cId="3159725000" sldId="641"/>
        </pc:sldMkLst>
        <pc:spChg chg="mod">
          <ac:chgData name="David George" userId="00d1e6794cfa9047" providerId="LiveId" clId="{3E3BFA65-557C-4656-B300-89362066DC26}" dt="2024-02-17T17:27:02.168" v="358" actId="20577"/>
          <ac:spMkLst>
            <pc:docMk/>
            <pc:sldMk cId="3159725000" sldId="641"/>
            <ac:spMk id="2" creationId="{33A68E58-4A49-54DB-A8F8-65E869ABB104}"/>
          </ac:spMkLst>
        </pc:spChg>
        <pc:spChg chg="mod">
          <ac:chgData name="David George" userId="00d1e6794cfa9047" providerId="LiveId" clId="{3E3BFA65-557C-4656-B300-89362066DC26}" dt="2024-02-17T17:26:56.471" v="345" actId="207"/>
          <ac:spMkLst>
            <pc:docMk/>
            <pc:sldMk cId="3159725000" sldId="641"/>
            <ac:spMk id="3" creationId="{884CA1FC-50E1-E034-451C-4ABF02AEDECF}"/>
          </ac:spMkLst>
        </pc:spChg>
      </pc:sldChg>
      <pc:sldChg chg="modSp new mod">
        <pc:chgData name="David George" userId="00d1e6794cfa9047" providerId="LiveId" clId="{3E3BFA65-557C-4656-B300-89362066DC26}" dt="2024-02-17T17:31:51.969" v="374" actId="20577"/>
        <pc:sldMkLst>
          <pc:docMk/>
          <pc:sldMk cId="1178019526" sldId="642"/>
        </pc:sldMkLst>
        <pc:spChg chg="mod">
          <ac:chgData name="David George" userId="00d1e6794cfa9047" providerId="LiveId" clId="{3E3BFA65-557C-4656-B300-89362066DC26}" dt="2024-02-17T17:31:51.969" v="374" actId="20577"/>
          <ac:spMkLst>
            <pc:docMk/>
            <pc:sldMk cId="1178019526" sldId="642"/>
            <ac:spMk id="2" creationId="{57C93DDC-6EE4-BA4C-D5A7-63B5CBD0A2AD}"/>
          </ac:spMkLst>
        </pc:spChg>
        <pc:spChg chg="mod">
          <ac:chgData name="David George" userId="00d1e6794cfa9047" providerId="LiveId" clId="{3E3BFA65-557C-4656-B300-89362066DC26}" dt="2024-02-17T17:31:44.606" v="363" actId="207"/>
          <ac:spMkLst>
            <pc:docMk/>
            <pc:sldMk cId="1178019526" sldId="642"/>
            <ac:spMk id="3" creationId="{FA813115-7527-377F-B151-D73FB52C1308}"/>
          </ac:spMkLst>
        </pc:spChg>
      </pc:sldChg>
      <pc:sldChg chg="modSp new mod">
        <pc:chgData name="David George" userId="00d1e6794cfa9047" providerId="LiveId" clId="{3E3BFA65-557C-4656-B300-89362066DC26}" dt="2024-02-17T17:33:22.650" v="430" actId="20577"/>
        <pc:sldMkLst>
          <pc:docMk/>
          <pc:sldMk cId="1520155630" sldId="643"/>
        </pc:sldMkLst>
        <pc:spChg chg="mod">
          <ac:chgData name="David George" userId="00d1e6794cfa9047" providerId="LiveId" clId="{3E3BFA65-557C-4656-B300-89362066DC26}" dt="2024-02-17T17:33:10.481" v="399" actId="5793"/>
          <ac:spMkLst>
            <pc:docMk/>
            <pc:sldMk cId="1520155630" sldId="643"/>
            <ac:spMk id="2" creationId="{551DEFD3-749A-E225-874C-23898EE21E4D}"/>
          </ac:spMkLst>
        </pc:spChg>
        <pc:spChg chg="mod">
          <ac:chgData name="David George" userId="00d1e6794cfa9047" providerId="LiveId" clId="{3E3BFA65-557C-4656-B300-89362066DC26}" dt="2024-02-17T17:33:22.650" v="430" actId="20577"/>
          <ac:spMkLst>
            <pc:docMk/>
            <pc:sldMk cId="1520155630" sldId="643"/>
            <ac:spMk id="3" creationId="{975E8375-4325-5805-98DC-E6EFE591E187}"/>
          </ac:spMkLst>
        </pc:spChg>
      </pc:sldChg>
      <pc:sldChg chg="modSp add mod">
        <pc:chgData name="David George" userId="00d1e6794cfa9047" providerId="LiveId" clId="{3E3BFA65-557C-4656-B300-89362066DC26}" dt="2024-02-17T17:33:46.520" v="444" actId="5793"/>
        <pc:sldMkLst>
          <pc:docMk/>
          <pc:sldMk cId="1013112485" sldId="644"/>
        </pc:sldMkLst>
        <pc:spChg chg="mod">
          <ac:chgData name="David George" userId="00d1e6794cfa9047" providerId="LiveId" clId="{3E3BFA65-557C-4656-B300-89362066DC26}" dt="2024-02-17T17:33:46.520" v="444" actId="5793"/>
          <ac:spMkLst>
            <pc:docMk/>
            <pc:sldMk cId="1013112485" sldId="644"/>
            <ac:spMk id="3" creationId="{5948A5A7-ED7A-A8C8-359D-93412726455C}"/>
          </ac:spMkLst>
        </pc:spChg>
      </pc:sldChg>
      <pc:sldChg chg="modSp new mod">
        <pc:chgData name="David George" userId="00d1e6794cfa9047" providerId="LiveId" clId="{3E3BFA65-557C-4656-B300-89362066DC26}" dt="2024-02-17T17:37:56.856" v="463" actId="20577"/>
        <pc:sldMkLst>
          <pc:docMk/>
          <pc:sldMk cId="1083455327" sldId="645"/>
        </pc:sldMkLst>
        <pc:spChg chg="mod">
          <ac:chgData name="David George" userId="00d1e6794cfa9047" providerId="LiveId" clId="{3E3BFA65-557C-4656-B300-89362066DC26}" dt="2024-02-17T17:37:56.856" v="463" actId="20577"/>
          <ac:spMkLst>
            <pc:docMk/>
            <pc:sldMk cId="1083455327" sldId="645"/>
            <ac:spMk id="2" creationId="{E45732F8-639C-B40D-2638-CB62872CBB56}"/>
          </ac:spMkLst>
        </pc:spChg>
        <pc:spChg chg="mod">
          <ac:chgData name="David George" userId="00d1e6794cfa9047" providerId="LiveId" clId="{3E3BFA65-557C-4656-B300-89362066DC26}" dt="2024-02-17T17:37:51.703" v="449" actId="5793"/>
          <ac:spMkLst>
            <pc:docMk/>
            <pc:sldMk cId="1083455327" sldId="645"/>
            <ac:spMk id="3" creationId="{F6CF98F3-7A9A-13F8-1287-056AD971735F}"/>
          </ac:spMkLst>
        </pc:spChg>
      </pc:sldChg>
      <pc:sldChg chg="modSp new mod">
        <pc:chgData name="David George" userId="00d1e6794cfa9047" providerId="LiveId" clId="{3E3BFA65-557C-4656-B300-89362066DC26}" dt="2024-02-17T17:38:37.448" v="485" actId="5793"/>
        <pc:sldMkLst>
          <pc:docMk/>
          <pc:sldMk cId="3996488753" sldId="646"/>
        </pc:sldMkLst>
        <pc:spChg chg="mod">
          <ac:chgData name="David George" userId="00d1e6794cfa9047" providerId="LiveId" clId="{3E3BFA65-557C-4656-B300-89362066DC26}" dt="2024-02-17T17:38:34.911" v="484" actId="20577"/>
          <ac:spMkLst>
            <pc:docMk/>
            <pc:sldMk cId="3996488753" sldId="646"/>
            <ac:spMk id="2" creationId="{8B0F636F-D767-2A2A-21AC-2880D33BA5CD}"/>
          </ac:spMkLst>
        </pc:spChg>
        <pc:spChg chg="mod">
          <ac:chgData name="David George" userId="00d1e6794cfa9047" providerId="LiveId" clId="{3E3BFA65-557C-4656-B300-89362066DC26}" dt="2024-02-17T17:38:37.448" v="485" actId="5793"/>
          <ac:spMkLst>
            <pc:docMk/>
            <pc:sldMk cId="3996488753" sldId="646"/>
            <ac:spMk id="3" creationId="{70954BDE-50F1-922F-D9D1-872777FBCA38}"/>
          </ac:spMkLst>
        </pc:spChg>
      </pc:sldChg>
      <pc:sldChg chg="modSp new del mod">
        <pc:chgData name="David George" userId="00d1e6794cfa9047" providerId="LiveId" clId="{3E3BFA65-557C-4656-B300-89362066DC26}" dt="2024-02-17T18:10:17.150" v="677" actId="47"/>
        <pc:sldMkLst>
          <pc:docMk/>
          <pc:sldMk cId="2928620755" sldId="647"/>
        </pc:sldMkLst>
        <pc:spChg chg="mod">
          <ac:chgData name="David George" userId="00d1e6794cfa9047" providerId="LiveId" clId="{3E3BFA65-557C-4656-B300-89362066DC26}" dt="2024-02-17T18:07:26.687" v="608" actId="20577"/>
          <ac:spMkLst>
            <pc:docMk/>
            <pc:sldMk cId="2928620755" sldId="647"/>
            <ac:spMk id="2" creationId="{2BFB1731-AE53-B1BC-C36A-45C247E692F0}"/>
          </ac:spMkLst>
        </pc:spChg>
        <pc:spChg chg="mod">
          <ac:chgData name="David George" userId="00d1e6794cfa9047" providerId="LiveId" clId="{3E3BFA65-557C-4656-B300-89362066DC26}" dt="2024-02-17T18:07:15.152" v="584" actId="20577"/>
          <ac:spMkLst>
            <pc:docMk/>
            <pc:sldMk cId="2928620755" sldId="647"/>
            <ac:spMk id="3" creationId="{6CF15506-48E1-31FF-4746-C44A471DE767}"/>
          </ac:spMkLst>
        </pc:spChg>
      </pc:sldChg>
      <pc:sldChg chg="modSp add mod">
        <pc:chgData name="David George" userId="00d1e6794cfa9047" providerId="LiveId" clId="{3E3BFA65-557C-4656-B300-89362066DC26}" dt="2024-02-17T18:08:16.234" v="613" actId="6549"/>
        <pc:sldMkLst>
          <pc:docMk/>
          <pc:sldMk cId="505542984" sldId="648"/>
        </pc:sldMkLst>
        <pc:spChg chg="mod">
          <ac:chgData name="David George" userId="00d1e6794cfa9047" providerId="LiveId" clId="{3E3BFA65-557C-4656-B300-89362066DC26}" dt="2024-02-17T18:08:16.234" v="613" actId="6549"/>
          <ac:spMkLst>
            <pc:docMk/>
            <pc:sldMk cId="505542984" sldId="648"/>
            <ac:spMk id="3" creationId="{DB9F3F2E-1EFA-6D16-0D05-80697278AE02}"/>
          </ac:spMkLst>
        </pc:spChg>
      </pc:sldChg>
      <pc:sldChg chg="modSp add mod">
        <pc:chgData name="David George" userId="00d1e6794cfa9047" providerId="LiveId" clId="{3E3BFA65-557C-4656-B300-89362066DC26}" dt="2024-02-17T18:08:22.372" v="614" actId="6549"/>
        <pc:sldMkLst>
          <pc:docMk/>
          <pc:sldMk cId="696853611" sldId="649"/>
        </pc:sldMkLst>
        <pc:spChg chg="mod">
          <ac:chgData name="David George" userId="00d1e6794cfa9047" providerId="LiveId" clId="{3E3BFA65-557C-4656-B300-89362066DC26}" dt="2024-02-17T18:08:22.372" v="614" actId="6549"/>
          <ac:spMkLst>
            <pc:docMk/>
            <pc:sldMk cId="696853611" sldId="649"/>
            <ac:spMk id="3" creationId="{0666BE00-5F6F-8779-5C53-2A2460CDF289}"/>
          </ac:spMkLst>
        </pc:spChg>
      </pc:sldChg>
      <pc:sldChg chg="modSp add mod">
        <pc:chgData name="David George" userId="00d1e6794cfa9047" providerId="LiveId" clId="{3E3BFA65-557C-4656-B300-89362066DC26}" dt="2024-02-17T18:11:05.341" v="714" actId="6549"/>
        <pc:sldMkLst>
          <pc:docMk/>
          <pc:sldMk cId="3233017841" sldId="650"/>
        </pc:sldMkLst>
        <pc:spChg chg="mod">
          <ac:chgData name="David George" userId="00d1e6794cfa9047" providerId="LiveId" clId="{3E3BFA65-557C-4656-B300-89362066DC26}" dt="2024-02-17T18:11:05.341" v="714" actId="6549"/>
          <ac:spMkLst>
            <pc:docMk/>
            <pc:sldMk cId="3233017841" sldId="650"/>
            <ac:spMk id="3" creationId="{40DD035A-6443-BCAF-C4C3-D32128890D6B}"/>
          </ac:spMkLst>
        </pc:spChg>
      </pc:sldChg>
      <pc:sldChg chg="modSp add mod ord">
        <pc:chgData name="David George" userId="00d1e6794cfa9047" providerId="LiveId" clId="{3E3BFA65-557C-4656-B300-89362066DC26}" dt="2024-02-17T18:10:38.828" v="707" actId="20577"/>
        <pc:sldMkLst>
          <pc:docMk/>
          <pc:sldMk cId="3237611986" sldId="651"/>
        </pc:sldMkLst>
        <pc:spChg chg="mod">
          <ac:chgData name="David George" userId="00d1e6794cfa9047" providerId="LiveId" clId="{3E3BFA65-557C-4656-B300-89362066DC26}" dt="2024-02-17T18:10:38.828" v="707" actId="20577"/>
          <ac:spMkLst>
            <pc:docMk/>
            <pc:sldMk cId="3237611986" sldId="651"/>
            <ac:spMk id="3" creationId="{D39B1C3C-E128-4D7F-4EFA-C8BD5AB498F6}"/>
          </ac:spMkLst>
        </pc:spChg>
      </pc:sldChg>
      <pc:sldChg chg="modSp add mod">
        <pc:chgData name="David George" userId="00d1e6794cfa9047" providerId="LiveId" clId="{3E3BFA65-557C-4656-B300-89362066DC26}" dt="2024-02-17T18:10:29.483" v="679" actId="20577"/>
        <pc:sldMkLst>
          <pc:docMk/>
          <pc:sldMk cId="3200803459" sldId="652"/>
        </pc:sldMkLst>
        <pc:spChg chg="mod">
          <ac:chgData name="David George" userId="00d1e6794cfa9047" providerId="LiveId" clId="{3E3BFA65-557C-4656-B300-89362066DC26}" dt="2024-02-17T18:10:29.483" v="679" actId="20577"/>
          <ac:spMkLst>
            <pc:docMk/>
            <pc:sldMk cId="3200803459" sldId="652"/>
            <ac:spMk id="3" creationId="{05B7C607-1DDE-A37C-3227-DDE9D87068F5}"/>
          </ac:spMkLst>
        </pc:spChg>
      </pc:sldChg>
    </pc:docChg>
  </pc:docChgLst>
  <pc:docChgLst>
    <pc:chgData name="David George" userId="00d1e6794cfa9047" providerId="LiveId" clId="{EDD95E8C-07D4-40CC-A598-79295D27F2BB}"/>
    <pc:docChg chg="custSel addSld delSld modSld">
      <pc:chgData name="David George" userId="00d1e6794cfa9047" providerId="LiveId" clId="{EDD95E8C-07D4-40CC-A598-79295D27F2BB}" dt="2024-02-18T02:51:16.395" v="23" actId="680"/>
      <pc:docMkLst>
        <pc:docMk/>
      </pc:docMkLst>
      <pc:sldChg chg="modSp del mod">
        <pc:chgData name="David George" userId="00d1e6794cfa9047" providerId="LiveId" clId="{EDD95E8C-07D4-40CC-A598-79295D27F2BB}" dt="2024-02-18T02:51:13.075" v="22" actId="47"/>
        <pc:sldMkLst>
          <pc:docMk/>
          <pc:sldMk cId="2684273350" sldId="610"/>
        </pc:sldMkLst>
        <pc:spChg chg="mod">
          <ac:chgData name="David George" userId="00d1e6794cfa9047" providerId="LiveId" clId="{EDD95E8C-07D4-40CC-A598-79295D27F2BB}" dt="2024-02-18T02:21:51.012" v="21" actId="20577"/>
          <ac:spMkLst>
            <pc:docMk/>
            <pc:sldMk cId="2684273350" sldId="610"/>
            <ac:spMk id="2" creationId="{00000000-0000-0000-0000-000000000000}"/>
          </ac:spMkLst>
        </pc:spChg>
        <pc:spChg chg="mod">
          <ac:chgData name="David George" userId="00d1e6794cfa9047" providerId="LiveId" clId="{EDD95E8C-07D4-40CC-A598-79295D27F2BB}" dt="2024-02-18T02:21:45.377" v="5" actId="5793"/>
          <ac:spMkLst>
            <pc:docMk/>
            <pc:sldMk cId="2684273350" sldId="610"/>
            <ac:spMk id="3" creationId="{00000000-0000-0000-0000-000000000000}"/>
          </ac:spMkLst>
        </pc:spChg>
      </pc:sldChg>
      <pc:sldChg chg="delSp mod">
        <pc:chgData name="David George" userId="00d1e6794cfa9047" providerId="LiveId" clId="{EDD95E8C-07D4-40CC-A598-79295D27F2BB}" dt="2024-02-18T02:06:59.194" v="1" actId="478"/>
        <pc:sldMkLst>
          <pc:docMk/>
          <pc:sldMk cId="631324009" sldId="626"/>
        </pc:sldMkLst>
        <pc:spChg chg="del">
          <ac:chgData name="David George" userId="00d1e6794cfa9047" providerId="LiveId" clId="{EDD95E8C-07D4-40CC-A598-79295D27F2BB}" dt="2024-02-18T02:06:59.194" v="1" actId="478"/>
          <ac:spMkLst>
            <pc:docMk/>
            <pc:sldMk cId="631324009" sldId="626"/>
            <ac:spMk id="5" creationId="{30EB1ED4-B186-6B5A-0251-2EB837535015}"/>
          </ac:spMkLst>
        </pc:spChg>
        <pc:spChg chg="del">
          <ac:chgData name="David George" userId="00d1e6794cfa9047" providerId="LiveId" clId="{EDD95E8C-07D4-40CC-A598-79295D27F2BB}" dt="2024-02-18T02:06:55.489" v="0" actId="478"/>
          <ac:spMkLst>
            <pc:docMk/>
            <pc:sldMk cId="631324009" sldId="626"/>
            <ac:spMk id="7" creationId="{5E0834A5-34C8-D65C-50EE-65A9C16F498F}"/>
          </ac:spMkLst>
        </pc:spChg>
      </pc:sldChg>
      <pc:sldChg chg="new">
        <pc:chgData name="David George" userId="00d1e6794cfa9047" providerId="LiveId" clId="{EDD95E8C-07D4-40CC-A598-79295D27F2BB}" dt="2024-02-18T02:51:16.395" v="23" actId="680"/>
        <pc:sldMkLst>
          <pc:docMk/>
          <pc:sldMk cId="1460677661" sldId="65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40" cy="471054"/>
          </a:xfrm>
          <a:prstGeom prst="rect">
            <a:avLst/>
          </a:prstGeom>
        </p:spPr>
        <p:txBody>
          <a:bodyPr vert="horz" lIns="94218" tIns="47108" rIns="94218" bIns="47108" rtlCol="0"/>
          <a:lstStyle>
            <a:lvl1pPr algn="l">
              <a:defRPr sz="1200"/>
            </a:lvl1pPr>
          </a:lstStyle>
          <a:p>
            <a:endParaRPr lang="en-US"/>
          </a:p>
        </p:txBody>
      </p:sp>
      <p:sp>
        <p:nvSpPr>
          <p:cNvPr id="3" name="Date Placeholder 2"/>
          <p:cNvSpPr>
            <a:spLocks noGrp="1"/>
          </p:cNvSpPr>
          <p:nvPr>
            <p:ph type="dt" sz="quarter" idx="1"/>
          </p:nvPr>
        </p:nvSpPr>
        <p:spPr>
          <a:xfrm>
            <a:off x="4023097" y="0"/>
            <a:ext cx="3077740" cy="471054"/>
          </a:xfrm>
          <a:prstGeom prst="rect">
            <a:avLst/>
          </a:prstGeom>
        </p:spPr>
        <p:txBody>
          <a:bodyPr vert="horz" lIns="94218" tIns="47108" rIns="94218" bIns="47108" rtlCol="0"/>
          <a:lstStyle>
            <a:lvl1pPr algn="r">
              <a:defRPr sz="1200"/>
            </a:lvl1pPr>
          </a:lstStyle>
          <a:p>
            <a:fld id="{F4C0FD34-0CA9-4A22-86BE-A4C94BDAE551}" type="datetimeFigureOut">
              <a:rPr lang="en-US" smtClean="0"/>
              <a:t>2/17/2024</a:t>
            </a:fld>
            <a:endParaRPr lang="en-US"/>
          </a:p>
        </p:txBody>
      </p:sp>
      <p:sp>
        <p:nvSpPr>
          <p:cNvPr id="4" name="Footer Placeholder 3"/>
          <p:cNvSpPr>
            <a:spLocks noGrp="1"/>
          </p:cNvSpPr>
          <p:nvPr>
            <p:ph type="ftr" sz="quarter" idx="2"/>
          </p:nvPr>
        </p:nvSpPr>
        <p:spPr>
          <a:xfrm>
            <a:off x="1" y="8917426"/>
            <a:ext cx="3077740" cy="471053"/>
          </a:xfrm>
          <a:prstGeom prst="rect">
            <a:avLst/>
          </a:prstGeom>
        </p:spPr>
        <p:txBody>
          <a:bodyPr vert="horz" lIns="94218" tIns="47108" rIns="94218" bIns="47108" rtlCol="0" anchor="b"/>
          <a:lstStyle>
            <a:lvl1pPr algn="l">
              <a:defRPr sz="1200"/>
            </a:lvl1pPr>
          </a:lstStyle>
          <a:p>
            <a:endParaRPr lang="en-US"/>
          </a:p>
        </p:txBody>
      </p:sp>
      <p:sp>
        <p:nvSpPr>
          <p:cNvPr id="5" name="Slide Number Placeholder 4"/>
          <p:cNvSpPr>
            <a:spLocks noGrp="1"/>
          </p:cNvSpPr>
          <p:nvPr>
            <p:ph type="sldNum" sz="quarter" idx="3"/>
          </p:nvPr>
        </p:nvSpPr>
        <p:spPr>
          <a:xfrm>
            <a:off x="4023097" y="8917426"/>
            <a:ext cx="3077740" cy="471053"/>
          </a:xfrm>
          <a:prstGeom prst="rect">
            <a:avLst/>
          </a:prstGeom>
        </p:spPr>
        <p:txBody>
          <a:bodyPr vert="horz" lIns="94218" tIns="47108" rIns="94218" bIns="47108" rtlCol="0" anchor="b"/>
          <a:lstStyle>
            <a:lvl1pPr algn="r">
              <a:defRPr sz="1200"/>
            </a:lvl1pPr>
          </a:lstStyle>
          <a:p>
            <a:fld id="{740D32BD-7919-4973-8DAC-E90E61B373F1}" type="slidenum">
              <a:rPr lang="en-US" smtClean="0"/>
              <a:t>‹#›</a:t>
            </a:fld>
            <a:endParaRPr lang="en-US"/>
          </a:p>
        </p:txBody>
      </p:sp>
    </p:spTree>
    <p:extLst>
      <p:ext uri="{BB962C8B-B14F-4D97-AF65-F5344CB8AC3E}">
        <p14:creationId xmlns:p14="http://schemas.microsoft.com/office/powerpoint/2010/main" val="2890026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A780CF87-5F98-43ED-8BF3-D4D70FB60F86}" type="datetimeFigureOut">
              <a:rPr lang="en-US" smtClean="0"/>
              <a:t>2/17/2024</a:t>
            </a:fld>
            <a:endParaRPr lang="en-US"/>
          </a:p>
        </p:txBody>
      </p:sp>
      <p:sp>
        <p:nvSpPr>
          <p:cNvPr id="4" name="Slide Image Placeholder 3"/>
          <p:cNvSpPr>
            <a:spLocks noGrp="1" noRot="1" noChangeAspect="1"/>
          </p:cNvSpPr>
          <p:nvPr>
            <p:ph type="sldImg" idx="2"/>
          </p:nvPr>
        </p:nvSpPr>
        <p:spPr>
          <a:xfrm>
            <a:off x="1016000" y="1173163"/>
            <a:ext cx="507047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0C968225-F476-4F1A-84BF-6E34F0D57E4E}" type="slidenum">
              <a:rPr lang="en-US" smtClean="0"/>
              <a:t>‹#›</a:t>
            </a:fld>
            <a:endParaRPr lang="en-US"/>
          </a:p>
        </p:txBody>
      </p:sp>
    </p:spTree>
    <p:extLst>
      <p:ext uri="{BB962C8B-B14F-4D97-AF65-F5344CB8AC3E}">
        <p14:creationId xmlns:p14="http://schemas.microsoft.com/office/powerpoint/2010/main" val="2442056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968225-F476-4F1A-84BF-6E34F0D57E4E}" type="slidenum">
              <a:rPr lang="en-US" smtClean="0"/>
              <a:t>1</a:t>
            </a:fld>
            <a:endParaRPr lang="en-US"/>
          </a:p>
        </p:txBody>
      </p:sp>
    </p:spTree>
    <p:extLst>
      <p:ext uri="{BB962C8B-B14F-4D97-AF65-F5344CB8AC3E}">
        <p14:creationId xmlns:p14="http://schemas.microsoft.com/office/powerpoint/2010/main" val="3129661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968225-F476-4F1A-84BF-6E34F0D57E4E}" type="slidenum">
              <a:rPr lang="en-US" smtClean="0"/>
              <a:t>2</a:t>
            </a:fld>
            <a:endParaRPr lang="en-US"/>
          </a:p>
        </p:txBody>
      </p:sp>
    </p:spTree>
    <p:extLst>
      <p:ext uri="{BB962C8B-B14F-4D97-AF65-F5344CB8AC3E}">
        <p14:creationId xmlns:p14="http://schemas.microsoft.com/office/powerpoint/2010/main" val="97667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968225-F476-4F1A-84BF-6E34F0D57E4E}" type="slidenum">
              <a:rPr lang="en-US" smtClean="0"/>
              <a:t>30</a:t>
            </a:fld>
            <a:endParaRPr lang="en-US"/>
          </a:p>
        </p:txBody>
      </p:sp>
    </p:spTree>
    <p:extLst>
      <p:ext uri="{BB962C8B-B14F-4D97-AF65-F5344CB8AC3E}">
        <p14:creationId xmlns:p14="http://schemas.microsoft.com/office/powerpoint/2010/main" val="2312927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221040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30464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72569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defRPr sz="3200">
                <a:solidFill>
                  <a:schemeClr val="bg1"/>
                </a:solidFill>
                <a:effectLst>
                  <a:outerShdw blurRad="38100" dist="38100" dir="2700000" algn="tl">
                    <a:srgbClr val="000000">
                      <a:alpha val="43137"/>
                    </a:srgbClr>
                  </a:outerShdw>
                </a:effectLst>
              </a:defRPr>
            </a:lvl1pPr>
            <a:lvl2pPr>
              <a:defRPr sz="2400">
                <a:solidFill>
                  <a:schemeClr val="bg1"/>
                </a:solidFill>
                <a:effectLst>
                  <a:outerShdw blurRad="38100" dist="38100" dir="2700000" algn="tl">
                    <a:srgbClr val="000000">
                      <a:alpha val="43137"/>
                    </a:srgbClr>
                  </a:outerShdw>
                </a:effectLst>
              </a:defRPr>
            </a:lvl2pPr>
            <a:lvl3pPr>
              <a:defRPr sz="1800">
                <a:solidFill>
                  <a:schemeClr val="bg1"/>
                </a:solidFill>
                <a:effectLst>
                  <a:outerShdw blurRad="38100" dist="38100" dir="2700000" algn="tl">
                    <a:srgbClr val="000000">
                      <a:alpha val="43137"/>
                    </a:srgbClr>
                  </a:outerShdw>
                </a:effectLst>
              </a:defRPr>
            </a:lvl3pPr>
            <a:lvl4pPr>
              <a:defRPr sz="1600">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85C0DD7-983E-4333-88C2-F4D87369E54A}"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98558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5C0DD7-983E-4333-88C2-F4D87369E54A}"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02869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5C0DD7-983E-4333-88C2-F4D87369E54A}" type="datetimeFigureOut">
              <a:rPr lang="en-US" smtClean="0"/>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851466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5C0DD7-983E-4333-88C2-F4D87369E54A}" type="datetimeFigureOut">
              <a:rPr lang="en-US" smtClean="0"/>
              <a:t>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757613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5C0DD7-983E-4333-88C2-F4D87369E54A}" type="datetimeFigureOut">
              <a:rPr lang="en-US" smtClean="0"/>
              <a:t>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16841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C0DD7-983E-4333-88C2-F4D87369E54A}" type="datetimeFigureOut">
              <a:rPr lang="en-US" smtClean="0"/>
              <a:t>2/17/2024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021488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C0DD7-983E-4333-88C2-F4D87369E54A}" type="datetimeFigureOut">
              <a:rPr lang="en-US" smtClean="0"/>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2605000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C0DD7-983E-4333-88C2-F4D87369E54A}" type="datetimeFigureOut">
              <a:rPr lang="en-US" smtClean="0"/>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49560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0000" contrast="-20000"/>
                    </a14:imgEffect>
                  </a14:imgLayer>
                </a14:imgProps>
              </a:ext>
            </a:extLst>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D85C0DD7-983E-4333-88C2-F4D87369E54A}" type="datetimeFigureOut">
              <a:rPr lang="en-US" smtClean="0"/>
              <a:t>2/17/2024</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ACA6D8D-C8F0-4DF3-939A-0A349CB6D3F7}" type="slidenum">
              <a:rPr lang="en-US" smtClean="0"/>
              <a:t>‹#›</a:t>
            </a:fld>
            <a:endParaRPr lang="en-US"/>
          </a:p>
        </p:txBody>
      </p:sp>
    </p:spTree>
    <p:extLst>
      <p:ext uri="{BB962C8B-B14F-4D97-AF65-F5344CB8AC3E}">
        <p14:creationId xmlns:p14="http://schemas.microsoft.com/office/powerpoint/2010/main" val="21542843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effectLst>
                  <a:outerShdw blurRad="38100" dist="38100" dir="2700000" algn="tl">
                    <a:srgbClr val="000000">
                      <a:alpha val="43137"/>
                    </a:srgbClr>
                  </a:outerShdw>
                </a:effectLst>
                <a:latin typeface="+mn-lt"/>
              </a:rPr>
              <a:t>Friendship II</a:t>
            </a:r>
          </a:p>
        </p:txBody>
      </p:sp>
      <p:sp>
        <p:nvSpPr>
          <p:cNvPr id="3" name="Subtitle 2"/>
          <p:cNvSpPr>
            <a:spLocks noGrp="1"/>
          </p:cNvSpPr>
          <p:nvPr>
            <p:ph type="subTitle" idx="1"/>
          </p:nvPr>
        </p:nvSpPr>
        <p:spPr/>
        <p:txBody>
          <a:bodyPr>
            <a:normAutofit/>
          </a:bodyPr>
          <a:lstStyle/>
          <a:p>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589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09D79-0702-19EE-A6A9-4137E9991344}"/>
              </a:ext>
            </a:extLst>
          </p:cNvPr>
          <p:cNvSpPr>
            <a:spLocks noGrp="1"/>
          </p:cNvSpPr>
          <p:nvPr>
            <p:ph type="title"/>
          </p:nvPr>
        </p:nvSpPr>
        <p:spPr/>
        <p:txBody>
          <a:bodyPr/>
          <a:lstStyle/>
          <a:p>
            <a:r>
              <a:rPr lang="en-US" dirty="0"/>
              <a:t>I Samuel 18:3-4</a:t>
            </a:r>
          </a:p>
        </p:txBody>
      </p:sp>
      <p:sp>
        <p:nvSpPr>
          <p:cNvPr id="3" name="Content Placeholder 2">
            <a:extLst>
              <a:ext uri="{FF2B5EF4-FFF2-40B4-BE49-F238E27FC236}">
                <a16:creationId xmlns:a16="http://schemas.microsoft.com/office/drawing/2014/main" id="{1E20277B-3F16-3EC9-8E0F-0851D230AA9B}"/>
              </a:ext>
            </a:extLst>
          </p:cNvPr>
          <p:cNvSpPr>
            <a:spLocks noGrp="1"/>
          </p:cNvSpPr>
          <p:nvPr>
            <p:ph idx="1"/>
          </p:nvPr>
        </p:nvSpPr>
        <p:spPr/>
        <p:txBody>
          <a:bodyPr/>
          <a:lstStyle/>
          <a:p>
            <a:pPr marL="0" indent="0">
              <a:buNone/>
            </a:pPr>
            <a:r>
              <a:rPr lang="en-US" b="1" i="0" baseline="30000" dirty="0">
                <a:latin typeface="system-ui"/>
              </a:rPr>
              <a:t>3 </a:t>
            </a:r>
            <a:r>
              <a:rPr lang="en-US" b="0" i="0" dirty="0">
                <a:latin typeface="system-ui"/>
              </a:rPr>
              <a:t>Then Jonathan made a covenant with David, because he loved him as his own soul. </a:t>
            </a:r>
            <a:r>
              <a:rPr lang="en-US" b="1" i="0" baseline="30000" dirty="0">
                <a:latin typeface="system-ui"/>
              </a:rPr>
              <a:t>4 </a:t>
            </a:r>
            <a:r>
              <a:rPr lang="en-US" b="0" i="0" dirty="0">
                <a:latin typeface="system-ui"/>
              </a:rPr>
              <a:t>And Jonathan stripped himself of the robe that was on him and gave it to David, and his armor, and even his sword and his bow and his belt.</a:t>
            </a:r>
            <a:endParaRPr lang="en-US" dirty="0"/>
          </a:p>
        </p:txBody>
      </p:sp>
    </p:spTree>
    <p:extLst>
      <p:ext uri="{BB962C8B-B14F-4D97-AF65-F5344CB8AC3E}">
        <p14:creationId xmlns:p14="http://schemas.microsoft.com/office/powerpoint/2010/main" val="588410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61068-DF4D-8D45-3B3A-6FF41ACC0D2B}"/>
              </a:ext>
            </a:extLst>
          </p:cNvPr>
          <p:cNvSpPr>
            <a:spLocks noGrp="1"/>
          </p:cNvSpPr>
          <p:nvPr>
            <p:ph type="title"/>
          </p:nvPr>
        </p:nvSpPr>
        <p:spPr/>
        <p:txBody>
          <a:bodyPr/>
          <a:lstStyle/>
          <a:p>
            <a:r>
              <a:rPr lang="en-US" dirty="0"/>
              <a:t>I Samuel 19:1a</a:t>
            </a:r>
          </a:p>
        </p:txBody>
      </p:sp>
      <p:sp>
        <p:nvSpPr>
          <p:cNvPr id="3" name="Content Placeholder 2">
            <a:extLst>
              <a:ext uri="{FF2B5EF4-FFF2-40B4-BE49-F238E27FC236}">
                <a16:creationId xmlns:a16="http://schemas.microsoft.com/office/drawing/2014/main" id="{1DC224DC-7846-0594-5906-1FA7A73918D3}"/>
              </a:ext>
            </a:extLst>
          </p:cNvPr>
          <p:cNvSpPr>
            <a:spLocks noGrp="1"/>
          </p:cNvSpPr>
          <p:nvPr>
            <p:ph idx="1"/>
          </p:nvPr>
        </p:nvSpPr>
        <p:spPr/>
        <p:txBody>
          <a:bodyPr/>
          <a:lstStyle/>
          <a:p>
            <a:pPr marL="0" indent="0">
              <a:buNone/>
            </a:pPr>
            <a:r>
              <a:rPr lang="en-US" b="0" i="0" dirty="0">
                <a:latin typeface="system-ui"/>
              </a:rPr>
              <a:t>And Saul spoke to Jonathan his son and to all his servants, that they should kill David. </a:t>
            </a:r>
            <a:endParaRPr lang="en-US" dirty="0"/>
          </a:p>
        </p:txBody>
      </p:sp>
    </p:spTree>
    <p:extLst>
      <p:ext uri="{BB962C8B-B14F-4D97-AF65-F5344CB8AC3E}">
        <p14:creationId xmlns:p14="http://schemas.microsoft.com/office/powerpoint/2010/main" val="2976079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732F8-639C-B40D-2638-CB62872CBB56}"/>
              </a:ext>
            </a:extLst>
          </p:cNvPr>
          <p:cNvSpPr>
            <a:spLocks noGrp="1"/>
          </p:cNvSpPr>
          <p:nvPr>
            <p:ph type="title"/>
          </p:nvPr>
        </p:nvSpPr>
        <p:spPr/>
        <p:txBody>
          <a:bodyPr/>
          <a:lstStyle/>
          <a:p>
            <a:r>
              <a:rPr lang="en-US" dirty="0"/>
              <a:t>Proverbs 19:12</a:t>
            </a:r>
          </a:p>
        </p:txBody>
      </p:sp>
      <p:sp>
        <p:nvSpPr>
          <p:cNvPr id="3" name="Content Placeholder 2">
            <a:extLst>
              <a:ext uri="{FF2B5EF4-FFF2-40B4-BE49-F238E27FC236}">
                <a16:creationId xmlns:a16="http://schemas.microsoft.com/office/drawing/2014/main" id="{F6CF98F3-7A9A-13F8-1287-056AD971735F}"/>
              </a:ext>
            </a:extLst>
          </p:cNvPr>
          <p:cNvSpPr>
            <a:spLocks noGrp="1"/>
          </p:cNvSpPr>
          <p:nvPr>
            <p:ph idx="1"/>
          </p:nvPr>
        </p:nvSpPr>
        <p:spPr/>
        <p:txBody>
          <a:bodyPr/>
          <a:lstStyle/>
          <a:p>
            <a:pPr marL="0" indent="0">
              <a:buNone/>
            </a:pPr>
            <a:r>
              <a:rPr lang="en-US" b="1" i="0" baseline="30000" dirty="0">
                <a:latin typeface="system-ui"/>
              </a:rPr>
              <a:t>12 </a:t>
            </a:r>
            <a:r>
              <a:rPr lang="en-US" b="0" i="0" dirty="0">
                <a:latin typeface="system-ui"/>
              </a:rPr>
              <a:t>A king's wrath is like the growling of a lion,</a:t>
            </a:r>
            <a:br>
              <a:rPr lang="en-US" dirty="0"/>
            </a:br>
            <a:r>
              <a:rPr lang="en-US" b="0" i="0" dirty="0">
                <a:latin typeface="Courier New" panose="02070309020205020404" pitchFamily="49" charset="0"/>
              </a:rPr>
              <a:t>    </a:t>
            </a:r>
            <a:r>
              <a:rPr lang="en-US" b="0" i="0" dirty="0">
                <a:latin typeface="system-ui"/>
              </a:rPr>
              <a:t>but his favor is like dew on the grass.</a:t>
            </a:r>
            <a:endParaRPr lang="en-US" dirty="0"/>
          </a:p>
        </p:txBody>
      </p:sp>
    </p:spTree>
    <p:extLst>
      <p:ext uri="{BB962C8B-B14F-4D97-AF65-F5344CB8AC3E}">
        <p14:creationId xmlns:p14="http://schemas.microsoft.com/office/powerpoint/2010/main" val="1083455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F636F-D767-2A2A-21AC-2880D33BA5CD}"/>
              </a:ext>
            </a:extLst>
          </p:cNvPr>
          <p:cNvSpPr>
            <a:spLocks noGrp="1"/>
          </p:cNvSpPr>
          <p:nvPr>
            <p:ph type="title"/>
          </p:nvPr>
        </p:nvSpPr>
        <p:spPr/>
        <p:txBody>
          <a:bodyPr/>
          <a:lstStyle/>
          <a:p>
            <a:r>
              <a:rPr lang="en-US" dirty="0"/>
              <a:t>I Samuel 19:1b</a:t>
            </a:r>
          </a:p>
        </p:txBody>
      </p:sp>
      <p:sp>
        <p:nvSpPr>
          <p:cNvPr id="3" name="Content Placeholder 2">
            <a:extLst>
              <a:ext uri="{FF2B5EF4-FFF2-40B4-BE49-F238E27FC236}">
                <a16:creationId xmlns:a16="http://schemas.microsoft.com/office/drawing/2014/main" id="{70954BDE-50F1-922F-D9D1-872777FBCA38}"/>
              </a:ext>
            </a:extLst>
          </p:cNvPr>
          <p:cNvSpPr>
            <a:spLocks noGrp="1"/>
          </p:cNvSpPr>
          <p:nvPr>
            <p:ph idx="1"/>
          </p:nvPr>
        </p:nvSpPr>
        <p:spPr/>
        <p:txBody>
          <a:bodyPr/>
          <a:lstStyle/>
          <a:p>
            <a:pPr marL="0" indent="0">
              <a:buNone/>
            </a:pPr>
            <a:r>
              <a:rPr lang="en-US" b="0" i="0" dirty="0">
                <a:latin typeface="system-ui"/>
              </a:rPr>
              <a:t>But Jonathan, Saul's son, delighted much in David. </a:t>
            </a:r>
            <a:endParaRPr lang="en-US" b="1" dirty="0"/>
          </a:p>
        </p:txBody>
      </p:sp>
    </p:spTree>
    <p:extLst>
      <p:ext uri="{BB962C8B-B14F-4D97-AF65-F5344CB8AC3E}">
        <p14:creationId xmlns:p14="http://schemas.microsoft.com/office/powerpoint/2010/main" val="3996488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A79B4-D413-972F-71FA-1332EEF94EF0}"/>
              </a:ext>
            </a:extLst>
          </p:cNvPr>
          <p:cNvSpPr>
            <a:spLocks noGrp="1"/>
          </p:cNvSpPr>
          <p:nvPr>
            <p:ph type="title"/>
          </p:nvPr>
        </p:nvSpPr>
        <p:spPr/>
        <p:txBody>
          <a:bodyPr/>
          <a:lstStyle/>
          <a:p>
            <a:r>
              <a:rPr lang="en-US" dirty="0"/>
              <a:t>I Samuel 19:2-3</a:t>
            </a:r>
          </a:p>
        </p:txBody>
      </p:sp>
      <p:sp>
        <p:nvSpPr>
          <p:cNvPr id="3" name="Content Placeholder 2">
            <a:extLst>
              <a:ext uri="{FF2B5EF4-FFF2-40B4-BE49-F238E27FC236}">
                <a16:creationId xmlns:a16="http://schemas.microsoft.com/office/drawing/2014/main" id="{6CF9B903-163E-20EB-2740-143CC2398413}"/>
              </a:ext>
            </a:extLst>
          </p:cNvPr>
          <p:cNvSpPr>
            <a:spLocks noGrp="1"/>
          </p:cNvSpPr>
          <p:nvPr>
            <p:ph idx="1"/>
          </p:nvPr>
        </p:nvSpPr>
        <p:spPr/>
        <p:txBody>
          <a:bodyPr/>
          <a:lstStyle/>
          <a:p>
            <a:pPr marL="0" indent="0">
              <a:buNone/>
            </a:pPr>
            <a:r>
              <a:rPr lang="en-US" b="1" i="0" baseline="30000" dirty="0">
                <a:latin typeface="system-ui"/>
              </a:rPr>
              <a:t>2 </a:t>
            </a:r>
            <a:r>
              <a:rPr lang="en-US" b="0" i="0" dirty="0">
                <a:latin typeface="system-ui"/>
              </a:rPr>
              <a:t>And Jonathan told David, “Saul my father seeks to kill you. Therefore be on your guard in the morning. Stay in a secret place and hide yourself.  </a:t>
            </a:r>
            <a:r>
              <a:rPr lang="en-US" b="1" i="0" baseline="30000" dirty="0">
                <a:latin typeface="system-ui"/>
              </a:rPr>
              <a:t>3 </a:t>
            </a:r>
            <a:r>
              <a:rPr lang="en-US" b="0" i="0" dirty="0">
                <a:latin typeface="system-ui"/>
              </a:rPr>
              <a:t>And I will go out and stand beside my father in the field where you are, and I will speak to my father about you. And if I learn anything I will tell you.”</a:t>
            </a:r>
            <a:endParaRPr lang="en-US" dirty="0"/>
          </a:p>
        </p:txBody>
      </p:sp>
    </p:spTree>
    <p:extLst>
      <p:ext uri="{BB962C8B-B14F-4D97-AF65-F5344CB8AC3E}">
        <p14:creationId xmlns:p14="http://schemas.microsoft.com/office/powerpoint/2010/main" val="1699147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A42AA-629B-CC64-1277-2CB02C11E495}"/>
              </a:ext>
            </a:extLst>
          </p:cNvPr>
          <p:cNvSpPr>
            <a:spLocks noGrp="1"/>
          </p:cNvSpPr>
          <p:nvPr>
            <p:ph type="title"/>
          </p:nvPr>
        </p:nvSpPr>
        <p:spPr/>
        <p:txBody>
          <a:bodyPr/>
          <a:lstStyle/>
          <a:p>
            <a:r>
              <a:rPr lang="en-US" dirty="0"/>
              <a:t>I Samuel 19:4</a:t>
            </a:r>
          </a:p>
        </p:txBody>
      </p:sp>
      <p:sp>
        <p:nvSpPr>
          <p:cNvPr id="3" name="Content Placeholder 2">
            <a:extLst>
              <a:ext uri="{FF2B5EF4-FFF2-40B4-BE49-F238E27FC236}">
                <a16:creationId xmlns:a16="http://schemas.microsoft.com/office/drawing/2014/main" id="{0CF06400-4503-943F-EE90-8E034D03E1A3}"/>
              </a:ext>
            </a:extLst>
          </p:cNvPr>
          <p:cNvSpPr>
            <a:spLocks noGrp="1"/>
          </p:cNvSpPr>
          <p:nvPr>
            <p:ph idx="1"/>
          </p:nvPr>
        </p:nvSpPr>
        <p:spPr>
          <a:xfrm>
            <a:off x="628649" y="1521354"/>
            <a:ext cx="7886701" cy="4125820"/>
          </a:xfrm>
        </p:spPr>
        <p:txBody>
          <a:bodyPr>
            <a:normAutofit/>
          </a:bodyPr>
          <a:lstStyle/>
          <a:p>
            <a:pPr marL="0" indent="0">
              <a:buNone/>
            </a:pPr>
            <a:r>
              <a:rPr lang="en-US" b="1" i="0" baseline="30000" dirty="0">
                <a:latin typeface="system-ui"/>
              </a:rPr>
              <a:t>4 </a:t>
            </a:r>
            <a:r>
              <a:rPr lang="en-US" b="0" i="0" dirty="0">
                <a:latin typeface="system-ui"/>
              </a:rPr>
              <a:t>And Jonathan spoke well of David to Saul his father and said to him, “Let not the king sin against his servant David, because he has not sinned against you, and because his deeds have brought good to you. </a:t>
            </a:r>
            <a:endParaRPr lang="en-US" dirty="0"/>
          </a:p>
        </p:txBody>
      </p:sp>
    </p:spTree>
    <p:extLst>
      <p:ext uri="{BB962C8B-B14F-4D97-AF65-F5344CB8AC3E}">
        <p14:creationId xmlns:p14="http://schemas.microsoft.com/office/powerpoint/2010/main" val="3892987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3DCB3-73E3-2E34-C695-D18A2B7996B6}"/>
              </a:ext>
            </a:extLst>
          </p:cNvPr>
          <p:cNvSpPr>
            <a:spLocks noGrp="1"/>
          </p:cNvSpPr>
          <p:nvPr>
            <p:ph type="title"/>
          </p:nvPr>
        </p:nvSpPr>
        <p:spPr/>
        <p:txBody>
          <a:bodyPr/>
          <a:lstStyle/>
          <a:p>
            <a:r>
              <a:rPr lang="en-US" dirty="0"/>
              <a:t>I Samuel 19:5</a:t>
            </a:r>
          </a:p>
        </p:txBody>
      </p:sp>
      <p:sp>
        <p:nvSpPr>
          <p:cNvPr id="3" name="Content Placeholder 2">
            <a:extLst>
              <a:ext uri="{FF2B5EF4-FFF2-40B4-BE49-F238E27FC236}">
                <a16:creationId xmlns:a16="http://schemas.microsoft.com/office/drawing/2014/main" id="{1EFFACFB-5EDA-72F8-C0E1-0BFF19CD7F63}"/>
              </a:ext>
            </a:extLst>
          </p:cNvPr>
          <p:cNvSpPr>
            <a:spLocks noGrp="1"/>
          </p:cNvSpPr>
          <p:nvPr>
            <p:ph idx="1"/>
          </p:nvPr>
        </p:nvSpPr>
        <p:spPr/>
        <p:txBody>
          <a:bodyPr/>
          <a:lstStyle/>
          <a:p>
            <a:pPr marL="0" indent="0">
              <a:buNone/>
            </a:pPr>
            <a:r>
              <a:rPr lang="en-US" b="1" i="0" baseline="30000" dirty="0">
                <a:latin typeface="system-ui"/>
              </a:rPr>
              <a:t>5 </a:t>
            </a:r>
            <a:r>
              <a:rPr lang="en-US" b="0" i="0" dirty="0">
                <a:latin typeface="system-ui"/>
              </a:rPr>
              <a:t>For he took his life in his hand and he struck down the Philistine, and the </a:t>
            </a:r>
            <a:r>
              <a:rPr lang="en-US" b="0" i="0" cap="small" dirty="0">
                <a:latin typeface="system-ui"/>
              </a:rPr>
              <a:t>Lord</a:t>
            </a:r>
            <a:r>
              <a:rPr lang="en-US" b="0" i="0" dirty="0">
                <a:latin typeface="system-ui"/>
              </a:rPr>
              <a:t> worked a great salvation for all Israel. You saw it, and rejoiced. Why then will you sin against innocent blood by killing David without cause?”</a:t>
            </a:r>
            <a:endParaRPr lang="en-US" dirty="0"/>
          </a:p>
        </p:txBody>
      </p:sp>
    </p:spTree>
    <p:extLst>
      <p:ext uri="{BB962C8B-B14F-4D97-AF65-F5344CB8AC3E}">
        <p14:creationId xmlns:p14="http://schemas.microsoft.com/office/powerpoint/2010/main" val="3621901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421E1-0916-6C3B-F537-6A65A4F22464}"/>
              </a:ext>
            </a:extLst>
          </p:cNvPr>
          <p:cNvSpPr>
            <a:spLocks noGrp="1"/>
          </p:cNvSpPr>
          <p:nvPr>
            <p:ph type="title"/>
          </p:nvPr>
        </p:nvSpPr>
        <p:spPr/>
        <p:txBody>
          <a:bodyPr/>
          <a:lstStyle/>
          <a:p>
            <a:r>
              <a:rPr lang="en-US" dirty="0"/>
              <a:t>I Samuel 19:6-7</a:t>
            </a:r>
          </a:p>
        </p:txBody>
      </p:sp>
      <p:sp>
        <p:nvSpPr>
          <p:cNvPr id="3" name="Content Placeholder 2">
            <a:extLst>
              <a:ext uri="{FF2B5EF4-FFF2-40B4-BE49-F238E27FC236}">
                <a16:creationId xmlns:a16="http://schemas.microsoft.com/office/drawing/2014/main" id="{CE5883E0-2DF5-23B3-9A0C-8AB6CE5F89BD}"/>
              </a:ext>
            </a:extLst>
          </p:cNvPr>
          <p:cNvSpPr>
            <a:spLocks noGrp="1"/>
          </p:cNvSpPr>
          <p:nvPr>
            <p:ph idx="1"/>
          </p:nvPr>
        </p:nvSpPr>
        <p:spPr/>
        <p:txBody>
          <a:bodyPr/>
          <a:lstStyle/>
          <a:p>
            <a:pPr marL="0" indent="0">
              <a:buNone/>
            </a:pPr>
            <a:r>
              <a:rPr lang="en-US" b="1" i="0" baseline="30000" dirty="0">
                <a:latin typeface="system-ui"/>
              </a:rPr>
              <a:t>6 </a:t>
            </a:r>
            <a:r>
              <a:rPr lang="en-US" b="0" i="0" dirty="0">
                <a:latin typeface="system-ui"/>
              </a:rPr>
              <a:t>And Saul listened to the voice of Jonathan. Saul swore, “As the </a:t>
            </a:r>
            <a:r>
              <a:rPr lang="en-US" b="0" i="0" cap="small" dirty="0">
                <a:latin typeface="system-ui"/>
              </a:rPr>
              <a:t>Lord</a:t>
            </a:r>
            <a:r>
              <a:rPr lang="en-US" b="0" i="0" dirty="0">
                <a:latin typeface="system-ui"/>
              </a:rPr>
              <a:t> lives, he shall not be put to death.” </a:t>
            </a:r>
            <a:r>
              <a:rPr lang="en-US" b="1" i="0" baseline="30000" dirty="0">
                <a:latin typeface="system-ui"/>
              </a:rPr>
              <a:t>7 </a:t>
            </a:r>
            <a:r>
              <a:rPr lang="en-US" b="0" i="0" dirty="0">
                <a:latin typeface="system-ui"/>
              </a:rPr>
              <a:t>And Jonathan called David, and Jonathan reported to him all these things. And Jonathan brought David to Saul, and he was in his presence as before.</a:t>
            </a:r>
            <a:endParaRPr lang="en-US" dirty="0"/>
          </a:p>
        </p:txBody>
      </p:sp>
    </p:spTree>
    <p:extLst>
      <p:ext uri="{BB962C8B-B14F-4D97-AF65-F5344CB8AC3E}">
        <p14:creationId xmlns:p14="http://schemas.microsoft.com/office/powerpoint/2010/main" val="2883325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65C7E-CD71-A5DC-D90F-6FD35C3423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580165-2EAB-14D8-908E-62649DC4C7B4}"/>
              </a:ext>
            </a:extLst>
          </p:cNvPr>
          <p:cNvSpPr>
            <a:spLocks noGrp="1"/>
          </p:cNvSpPr>
          <p:nvPr>
            <p:ph type="title"/>
          </p:nvPr>
        </p:nvSpPr>
        <p:spPr/>
        <p:txBody>
          <a:bodyPr/>
          <a:lstStyle/>
          <a:p>
            <a:r>
              <a:rPr lang="en-US" dirty="0"/>
              <a:t>Friendship has…</a:t>
            </a:r>
          </a:p>
        </p:txBody>
      </p:sp>
      <p:sp>
        <p:nvSpPr>
          <p:cNvPr id="3" name="Content Placeholder 2">
            <a:extLst>
              <a:ext uri="{FF2B5EF4-FFF2-40B4-BE49-F238E27FC236}">
                <a16:creationId xmlns:a16="http://schemas.microsoft.com/office/drawing/2014/main" id="{5948A5A7-ED7A-A8C8-359D-93412726455C}"/>
              </a:ext>
            </a:extLst>
          </p:cNvPr>
          <p:cNvSpPr>
            <a:spLocks noGrp="1"/>
          </p:cNvSpPr>
          <p:nvPr>
            <p:ph idx="1"/>
          </p:nvPr>
        </p:nvSpPr>
        <p:spPr/>
        <p:txBody>
          <a:bodyPr/>
          <a:lstStyle/>
          <a:p>
            <a:r>
              <a:rPr lang="en-US" dirty="0"/>
              <a:t>Steadfast Love</a:t>
            </a:r>
          </a:p>
          <a:p>
            <a:pPr marL="0" indent="0">
              <a:buNone/>
            </a:pPr>
            <a:endParaRPr lang="en-US" dirty="0"/>
          </a:p>
        </p:txBody>
      </p:sp>
    </p:spTree>
    <p:extLst>
      <p:ext uri="{BB962C8B-B14F-4D97-AF65-F5344CB8AC3E}">
        <p14:creationId xmlns:p14="http://schemas.microsoft.com/office/powerpoint/2010/main" val="1013112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BC838-A668-6574-F9CF-8FD7C2B306EE}"/>
              </a:ext>
            </a:extLst>
          </p:cNvPr>
          <p:cNvSpPr>
            <a:spLocks noGrp="1"/>
          </p:cNvSpPr>
          <p:nvPr>
            <p:ph type="title"/>
          </p:nvPr>
        </p:nvSpPr>
        <p:spPr/>
        <p:txBody>
          <a:bodyPr/>
          <a:lstStyle/>
          <a:p>
            <a:r>
              <a:rPr lang="en-US" dirty="0"/>
              <a:t>Ruth 1:6-7</a:t>
            </a:r>
          </a:p>
        </p:txBody>
      </p:sp>
      <p:sp>
        <p:nvSpPr>
          <p:cNvPr id="3" name="Content Placeholder 2">
            <a:extLst>
              <a:ext uri="{FF2B5EF4-FFF2-40B4-BE49-F238E27FC236}">
                <a16:creationId xmlns:a16="http://schemas.microsoft.com/office/drawing/2014/main" id="{DD7853DB-34CE-1EB1-C7C2-88F092306B5B}"/>
              </a:ext>
            </a:extLst>
          </p:cNvPr>
          <p:cNvSpPr>
            <a:spLocks noGrp="1"/>
          </p:cNvSpPr>
          <p:nvPr>
            <p:ph idx="1"/>
          </p:nvPr>
        </p:nvSpPr>
        <p:spPr/>
        <p:txBody>
          <a:bodyPr/>
          <a:lstStyle/>
          <a:p>
            <a:pPr marL="0" indent="0">
              <a:buNone/>
            </a:pPr>
            <a:r>
              <a:rPr lang="en-US" b="1" i="0" baseline="30000" dirty="0">
                <a:latin typeface="system-ui"/>
              </a:rPr>
              <a:t>6 </a:t>
            </a:r>
            <a:r>
              <a:rPr lang="en-US" b="0" i="0" dirty="0">
                <a:latin typeface="system-ui"/>
              </a:rPr>
              <a:t>Then she arose with her daughters-in-law to return from the country of Moab, for she had heard in the fields of Moab that the </a:t>
            </a:r>
            <a:r>
              <a:rPr lang="en-US" b="0" i="0" cap="small" dirty="0">
                <a:latin typeface="system-ui"/>
              </a:rPr>
              <a:t>Lord</a:t>
            </a:r>
            <a:r>
              <a:rPr lang="en-US" b="0" i="0" dirty="0">
                <a:latin typeface="system-ui"/>
              </a:rPr>
              <a:t> had visited his people and given them food. </a:t>
            </a:r>
            <a:r>
              <a:rPr lang="en-US" b="1" i="0" baseline="30000" dirty="0">
                <a:latin typeface="system-ui"/>
              </a:rPr>
              <a:t>7 </a:t>
            </a:r>
            <a:r>
              <a:rPr lang="en-US" b="0" i="0" dirty="0">
                <a:latin typeface="system-ui"/>
              </a:rPr>
              <a:t>So she set out from the place where she was with her two daughters-in-law, and they went on the way to return to the land of Judah.</a:t>
            </a:r>
            <a:endParaRPr lang="en-US" dirty="0"/>
          </a:p>
        </p:txBody>
      </p:sp>
    </p:spTree>
    <p:extLst>
      <p:ext uri="{BB962C8B-B14F-4D97-AF65-F5344CB8AC3E}">
        <p14:creationId xmlns:p14="http://schemas.microsoft.com/office/powerpoint/2010/main" val="4205471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3FF04-9FD8-D30D-231F-481B71913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90D4EA-09A6-E1CD-91AC-A40DC9A84B30}"/>
              </a:ext>
            </a:extLst>
          </p:cNvPr>
          <p:cNvSpPr>
            <a:spLocks noGrp="1"/>
          </p:cNvSpPr>
          <p:nvPr>
            <p:ph type="title"/>
          </p:nvPr>
        </p:nvSpPr>
        <p:spPr/>
        <p:txBody>
          <a:bodyPr/>
          <a:lstStyle/>
          <a:p>
            <a:r>
              <a:rPr lang="en-US" dirty="0"/>
              <a:t>III </a:t>
            </a:r>
            <a:r>
              <a:rPr lang="en-US"/>
              <a:t>John 1:15</a:t>
            </a:r>
            <a:endParaRPr lang="en-US" dirty="0"/>
          </a:p>
        </p:txBody>
      </p:sp>
      <p:sp>
        <p:nvSpPr>
          <p:cNvPr id="3" name="Content Placeholder 2">
            <a:extLst>
              <a:ext uri="{FF2B5EF4-FFF2-40B4-BE49-F238E27FC236}">
                <a16:creationId xmlns:a16="http://schemas.microsoft.com/office/drawing/2014/main" id="{B60B681D-3C97-D7EC-7B45-9E4D4B4F3068}"/>
              </a:ext>
            </a:extLst>
          </p:cNvPr>
          <p:cNvSpPr>
            <a:spLocks noGrp="1"/>
          </p:cNvSpPr>
          <p:nvPr>
            <p:ph idx="1"/>
          </p:nvPr>
        </p:nvSpPr>
        <p:spPr/>
        <p:txBody>
          <a:bodyPr/>
          <a:lstStyle/>
          <a:p>
            <a:pPr marL="0" indent="0" algn="l">
              <a:buNone/>
            </a:pPr>
            <a:r>
              <a:rPr lang="en-US" b="1" i="0" baseline="30000" dirty="0">
                <a:latin typeface="system-ui"/>
              </a:rPr>
              <a:t>15 </a:t>
            </a:r>
            <a:r>
              <a:rPr lang="en-US" b="0" i="0" dirty="0">
                <a:latin typeface="system-ui"/>
              </a:rPr>
              <a:t>Peace to you. The friends here send their greetings. Greet the friends there by name.</a:t>
            </a:r>
          </a:p>
          <a:p>
            <a:endParaRPr lang="en-US" dirty="0"/>
          </a:p>
        </p:txBody>
      </p:sp>
    </p:spTree>
    <p:extLst>
      <p:ext uri="{BB962C8B-B14F-4D97-AF65-F5344CB8AC3E}">
        <p14:creationId xmlns:p14="http://schemas.microsoft.com/office/powerpoint/2010/main" val="1170008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B846A-89BB-0E4C-7F94-43A7945F294F}"/>
              </a:ext>
            </a:extLst>
          </p:cNvPr>
          <p:cNvSpPr>
            <a:spLocks noGrp="1"/>
          </p:cNvSpPr>
          <p:nvPr>
            <p:ph type="title"/>
          </p:nvPr>
        </p:nvSpPr>
        <p:spPr/>
        <p:txBody>
          <a:bodyPr/>
          <a:lstStyle/>
          <a:p>
            <a:r>
              <a:rPr lang="en-US" dirty="0"/>
              <a:t>Ruth 1:8-9</a:t>
            </a:r>
          </a:p>
        </p:txBody>
      </p:sp>
      <p:sp>
        <p:nvSpPr>
          <p:cNvPr id="3" name="Content Placeholder 2">
            <a:extLst>
              <a:ext uri="{FF2B5EF4-FFF2-40B4-BE49-F238E27FC236}">
                <a16:creationId xmlns:a16="http://schemas.microsoft.com/office/drawing/2014/main" id="{A341BA78-0F6E-BC22-5F3D-B161EB28603E}"/>
              </a:ext>
            </a:extLst>
          </p:cNvPr>
          <p:cNvSpPr>
            <a:spLocks noGrp="1"/>
          </p:cNvSpPr>
          <p:nvPr>
            <p:ph idx="1"/>
          </p:nvPr>
        </p:nvSpPr>
        <p:spPr/>
        <p:txBody>
          <a:bodyPr/>
          <a:lstStyle/>
          <a:p>
            <a:pPr marL="0" indent="0">
              <a:buNone/>
            </a:pPr>
            <a:r>
              <a:rPr lang="en-US" b="1" i="0" baseline="30000" dirty="0">
                <a:latin typeface="system-ui"/>
              </a:rPr>
              <a:t>8 </a:t>
            </a:r>
            <a:r>
              <a:rPr lang="en-US" b="0" i="0" dirty="0">
                <a:latin typeface="system-ui"/>
              </a:rPr>
              <a:t>But Naomi said to her two daughters-in-law, “Go, return each of you to her mother's house. May the </a:t>
            </a:r>
            <a:r>
              <a:rPr lang="en-US" b="0" i="0" cap="small" dirty="0">
                <a:latin typeface="system-ui"/>
              </a:rPr>
              <a:t>Lord</a:t>
            </a:r>
            <a:r>
              <a:rPr lang="en-US" b="0" i="0" dirty="0">
                <a:latin typeface="system-ui"/>
              </a:rPr>
              <a:t> deal kindly with you, as you have dealt with the dead and with me. </a:t>
            </a:r>
            <a:r>
              <a:rPr lang="en-US" b="1" i="0" baseline="30000" dirty="0">
                <a:latin typeface="system-ui"/>
              </a:rPr>
              <a:t>9 </a:t>
            </a:r>
            <a:r>
              <a:rPr lang="en-US" b="0" i="0" dirty="0">
                <a:latin typeface="system-ui"/>
              </a:rPr>
              <a:t>The </a:t>
            </a:r>
            <a:r>
              <a:rPr lang="en-US" b="0" i="0" cap="small" dirty="0">
                <a:latin typeface="system-ui"/>
              </a:rPr>
              <a:t>Lord</a:t>
            </a:r>
            <a:r>
              <a:rPr lang="en-US" b="0" i="0" dirty="0">
                <a:latin typeface="system-ui"/>
              </a:rPr>
              <a:t> grant that you may find rest, each of you in the house of her husband!” Then she kissed them, and they lifted up their voices and wept.</a:t>
            </a:r>
            <a:endParaRPr lang="en-US" dirty="0"/>
          </a:p>
        </p:txBody>
      </p:sp>
    </p:spTree>
    <p:extLst>
      <p:ext uri="{BB962C8B-B14F-4D97-AF65-F5344CB8AC3E}">
        <p14:creationId xmlns:p14="http://schemas.microsoft.com/office/powerpoint/2010/main" val="3062691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3C3E-4981-EEC0-F094-FC9D54B0BC67}"/>
              </a:ext>
            </a:extLst>
          </p:cNvPr>
          <p:cNvSpPr>
            <a:spLocks noGrp="1"/>
          </p:cNvSpPr>
          <p:nvPr>
            <p:ph type="title"/>
          </p:nvPr>
        </p:nvSpPr>
        <p:spPr/>
        <p:txBody>
          <a:bodyPr/>
          <a:lstStyle/>
          <a:p>
            <a:r>
              <a:rPr lang="en-US" dirty="0"/>
              <a:t>Ruth 1:15-16</a:t>
            </a:r>
          </a:p>
        </p:txBody>
      </p:sp>
      <p:sp>
        <p:nvSpPr>
          <p:cNvPr id="3" name="Content Placeholder 2">
            <a:extLst>
              <a:ext uri="{FF2B5EF4-FFF2-40B4-BE49-F238E27FC236}">
                <a16:creationId xmlns:a16="http://schemas.microsoft.com/office/drawing/2014/main" id="{3137EFE1-2671-2DCB-9FF7-50C6D88A17AA}"/>
              </a:ext>
            </a:extLst>
          </p:cNvPr>
          <p:cNvSpPr>
            <a:spLocks noGrp="1"/>
          </p:cNvSpPr>
          <p:nvPr>
            <p:ph idx="1"/>
          </p:nvPr>
        </p:nvSpPr>
        <p:spPr/>
        <p:txBody>
          <a:bodyPr/>
          <a:lstStyle/>
          <a:p>
            <a:pPr marL="0" indent="0">
              <a:buNone/>
            </a:pPr>
            <a:r>
              <a:rPr lang="en-US" b="1" i="0" baseline="30000" dirty="0">
                <a:latin typeface="system-ui"/>
              </a:rPr>
              <a:t>15 </a:t>
            </a:r>
            <a:r>
              <a:rPr lang="en-US" b="0" i="0" dirty="0">
                <a:latin typeface="system-ui"/>
              </a:rPr>
              <a:t>And she said, “See, your sister-in-law has gone back to her people and to her gods; return after your sister-in-law.” </a:t>
            </a:r>
            <a:r>
              <a:rPr lang="en-US" b="1" i="0" baseline="30000" dirty="0">
                <a:latin typeface="system-ui"/>
              </a:rPr>
              <a:t>16 </a:t>
            </a:r>
            <a:r>
              <a:rPr lang="en-US" b="0" i="0" dirty="0">
                <a:latin typeface="system-ui"/>
              </a:rPr>
              <a:t>But Ruth said, “Do not urge me to leave you or to return from following you. For where you go I will go, and where you lodge I will lodge. Your people shall be my people, and your God my God.</a:t>
            </a:r>
            <a:endParaRPr lang="en-US" dirty="0"/>
          </a:p>
        </p:txBody>
      </p:sp>
    </p:spTree>
    <p:extLst>
      <p:ext uri="{BB962C8B-B14F-4D97-AF65-F5344CB8AC3E}">
        <p14:creationId xmlns:p14="http://schemas.microsoft.com/office/powerpoint/2010/main" val="847018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A2977-00D5-27DA-637C-F798A9AF73BF}"/>
              </a:ext>
            </a:extLst>
          </p:cNvPr>
          <p:cNvSpPr>
            <a:spLocks noGrp="1"/>
          </p:cNvSpPr>
          <p:nvPr>
            <p:ph type="title"/>
          </p:nvPr>
        </p:nvSpPr>
        <p:spPr/>
        <p:txBody>
          <a:bodyPr/>
          <a:lstStyle/>
          <a:p>
            <a:r>
              <a:rPr lang="en-US" dirty="0"/>
              <a:t>Ruth 1:17-18</a:t>
            </a:r>
          </a:p>
        </p:txBody>
      </p:sp>
      <p:sp>
        <p:nvSpPr>
          <p:cNvPr id="3" name="Content Placeholder 2">
            <a:extLst>
              <a:ext uri="{FF2B5EF4-FFF2-40B4-BE49-F238E27FC236}">
                <a16:creationId xmlns:a16="http://schemas.microsoft.com/office/drawing/2014/main" id="{1C1A6072-C7B6-B5DC-48A5-4E0B3F90182B}"/>
              </a:ext>
            </a:extLst>
          </p:cNvPr>
          <p:cNvSpPr>
            <a:spLocks noGrp="1"/>
          </p:cNvSpPr>
          <p:nvPr>
            <p:ph idx="1"/>
          </p:nvPr>
        </p:nvSpPr>
        <p:spPr/>
        <p:txBody>
          <a:bodyPr/>
          <a:lstStyle/>
          <a:p>
            <a:pPr marL="0" indent="0">
              <a:buNone/>
            </a:pPr>
            <a:r>
              <a:rPr lang="en-US" b="1" i="0" baseline="30000" dirty="0">
                <a:latin typeface="system-ui"/>
              </a:rPr>
              <a:t>17 </a:t>
            </a:r>
            <a:r>
              <a:rPr lang="en-US" b="0" i="0" dirty="0">
                <a:latin typeface="system-ui"/>
              </a:rPr>
              <a:t>Where you die I will die, and there will I be buried. May the </a:t>
            </a:r>
            <a:r>
              <a:rPr lang="en-US" b="0" i="0" cap="small" dirty="0">
                <a:latin typeface="system-ui"/>
              </a:rPr>
              <a:t>Lord</a:t>
            </a:r>
            <a:r>
              <a:rPr lang="en-US" b="0" i="0" dirty="0">
                <a:latin typeface="system-ui"/>
              </a:rPr>
              <a:t> do so to me and more also if anything but death parts me from you.” </a:t>
            </a:r>
            <a:r>
              <a:rPr lang="en-US" b="1" i="0" baseline="30000" dirty="0">
                <a:latin typeface="system-ui"/>
              </a:rPr>
              <a:t>18 </a:t>
            </a:r>
            <a:r>
              <a:rPr lang="en-US" b="0" i="0" dirty="0">
                <a:latin typeface="system-ui"/>
              </a:rPr>
              <a:t>And when Naomi saw that she was determined to go with her, she said no more.</a:t>
            </a:r>
            <a:endParaRPr lang="en-US" dirty="0"/>
          </a:p>
        </p:txBody>
      </p:sp>
    </p:spTree>
    <p:extLst>
      <p:ext uri="{BB962C8B-B14F-4D97-AF65-F5344CB8AC3E}">
        <p14:creationId xmlns:p14="http://schemas.microsoft.com/office/powerpoint/2010/main" val="2979554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53CB-A2D4-FA7A-FD9F-04A08382D1C4}"/>
              </a:ext>
            </a:extLst>
          </p:cNvPr>
          <p:cNvSpPr>
            <a:spLocks noGrp="1"/>
          </p:cNvSpPr>
          <p:nvPr>
            <p:ph type="title"/>
          </p:nvPr>
        </p:nvSpPr>
        <p:spPr/>
        <p:txBody>
          <a:bodyPr/>
          <a:lstStyle/>
          <a:p>
            <a:r>
              <a:rPr lang="en-US" dirty="0"/>
              <a:t>Ruth 2:2</a:t>
            </a:r>
          </a:p>
        </p:txBody>
      </p:sp>
      <p:sp>
        <p:nvSpPr>
          <p:cNvPr id="3" name="Content Placeholder 2">
            <a:extLst>
              <a:ext uri="{FF2B5EF4-FFF2-40B4-BE49-F238E27FC236}">
                <a16:creationId xmlns:a16="http://schemas.microsoft.com/office/drawing/2014/main" id="{903639D4-B3D9-C3EC-CF85-18053A517577}"/>
              </a:ext>
            </a:extLst>
          </p:cNvPr>
          <p:cNvSpPr>
            <a:spLocks noGrp="1"/>
          </p:cNvSpPr>
          <p:nvPr>
            <p:ph idx="1"/>
          </p:nvPr>
        </p:nvSpPr>
        <p:spPr/>
        <p:txBody>
          <a:bodyPr/>
          <a:lstStyle/>
          <a:p>
            <a:pPr marL="0" indent="0">
              <a:buNone/>
            </a:pPr>
            <a:r>
              <a:rPr lang="en-US" b="1" i="0" baseline="30000" dirty="0">
                <a:latin typeface="system-ui"/>
              </a:rPr>
              <a:t>2 </a:t>
            </a:r>
            <a:r>
              <a:rPr lang="en-US" b="0" i="0" dirty="0">
                <a:latin typeface="system-ui"/>
              </a:rPr>
              <a:t>And Ruth the Moabite said to Naomi, “Let me go to the field and glean among the ears of grain after him in whose sight I shall find favor.” And she said to her, “Go, my daughter.”</a:t>
            </a:r>
            <a:endParaRPr lang="en-US" dirty="0"/>
          </a:p>
        </p:txBody>
      </p:sp>
    </p:spTree>
    <p:extLst>
      <p:ext uri="{BB962C8B-B14F-4D97-AF65-F5344CB8AC3E}">
        <p14:creationId xmlns:p14="http://schemas.microsoft.com/office/powerpoint/2010/main" val="3578297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56DCC-8BAB-71DA-AE4A-A40B61004959}"/>
              </a:ext>
            </a:extLst>
          </p:cNvPr>
          <p:cNvSpPr>
            <a:spLocks noGrp="1"/>
          </p:cNvSpPr>
          <p:nvPr>
            <p:ph type="title"/>
          </p:nvPr>
        </p:nvSpPr>
        <p:spPr/>
        <p:txBody>
          <a:bodyPr/>
          <a:lstStyle/>
          <a:p>
            <a:r>
              <a:rPr lang="en-US" dirty="0"/>
              <a:t>Ruth 2:11</a:t>
            </a:r>
          </a:p>
        </p:txBody>
      </p:sp>
      <p:sp>
        <p:nvSpPr>
          <p:cNvPr id="3" name="Content Placeholder 2">
            <a:extLst>
              <a:ext uri="{FF2B5EF4-FFF2-40B4-BE49-F238E27FC236}">
                <a16:creationId xmlns:a16="http://schemas.microsoft.com/office/drawing/2014/main" id="{7F522AC4-7962-5D66-9DCB-919B95472F19}"/>
              </a:ext>
            </a:extLst>
          </p:cNvPr>
          <p:cNvSpPr>
            <a:spLocks noGrp="1"/>
          </p:cNvSpPr>
          <p:nvPr>
            <p:ph idx="1"/>
          </p:nvPr>
        </p:nvSpPr>
        <p:spPr>
          <a:xfrm>
            <a:off x="628650" y="1521354"/>
            <a:ext cx="7886700" cy="4120795"/>
          </a:xfrm>
        </p:spPr>
        <p:txBody>
          <a:bodyPr>
            <a:normAutofit/>
          </a:bodyPr>
          <a:lstStyle/>
          <a:p>
            <a:pPr marL="0" indent="0">
              <a:buNone/>
            </a:pPr>
            <a:r>
              <a:rPr lang="en-US" b="1" i="0" baseline="30000" dirty="0">
                <a:latin typeface="system-ui"/>
              </a:rPr>
              <a:t>11 </a:t>
            </a:r>
            <a:r>
              <a:rPr lang="en-US" b="0" i="0" dirty="0">
                <a:latin typeface="system-ui"/>
              </a:rPr>
              <a:t>But Boaz answered her, “All that you have done for your mother-in-law since the death of your husband has been fully told to me, and how you left your father and mother and your native land and came to a people that you did not know before. </a:t>
            </a:r>
            <a:endParaRPr lang="en-US" dirty="0"/>
          </a:p>
        </p:txBody>
      </p:sp>
    </p:spTree>
    <p:extLst>
      <p:ext uri="{BB962C8B-B14F-4D97-AF65-F5344CB8AC3E}">
        <p14:creationId xmlns:p14="http://schemas.microsoft.com/office/powerpoint/2010/main" val="880564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79D3F-0144-D272-5EFF-98F04E45A933}"/>
              </a:ext>
            </a:extLst>
          </p:cNvPr>
          <p:cNvSpPr>
            <a:spLocks noGrp="1"/>
          </p:cNvSpPr>
          <p:nvPr>
            <p:ph type="title"/>
          </p:nvPr>
        </p:nvSpPr>
        <p:spPr/>
        <p:txBody>
          <a:bodyPr/>
          <a:lstStyle/>
          <a:p>
            <a:r>
              <a:rPr lang="en-US" dirty="0"/>
              <a:t>Proverbs 19:4</a:t>
            </a:r>
          </a:p>
        </p:txBody>
      </p:sp>
      <p:sp>
        <p:nvSpPr>
          <p:cNvPr id="3" name="Content Placeholder 2">
            <a:extLst>
              <a:ext uri="{FF2B5EF4-FFF2-40B4-BE49-F238E27FC236}">
                <a16:creationId xmlns:a16="http://schemas.microsoft.com/office/drawing/2014/main" id="{A1A7563E-1B27-55C2-C63D-58EB2F4B2DAB}"/>
              </a:ext>
            </a:extLst>
          </p:cNvPr>
          <p:cNvSpPr>
            <a:spLocks noGrp="1"/>
          </p:cNvSpPr>
          <p:nvPr>
            <p:ph idx="1"/>
          </p:nvPr>
        </p:nvSpPr>
        <p:spPr/>
        <p:txBody>
          <a:bodyPr/>
          <a:lstStyle/>
          <a:p>
            <a:pPr marL="0" indent="0">
              <a:buNone/>
            </a:pPr>
            <a:r>
              <a:rPr lang="en-US" b="1" i="0" baseline="30000" dirty="0">
                <a:latin typeface="system-ui"/>
              </a:rPr>
              <a:t>4 </a:t>
            </a:r>
            <a:r>
              <a:rPr lang="en-US" b="0" i="0" dirty="0">
                <a:latin typeface="system-ui"/>
              </a:rPr>
              <a:t>Wealth brings many new friends,</a:t>
            </a:r>
            <a:br>
              <a:rPr lang="en-US" dirty="0"/>
            </a:br>
            <a:r>
              <a:rPr lang="en-US" b="0" i="0" dirty="0">
                <a:latin typeface="Courier New" panose="02070309020205020404" pitchFamily="49" charset="0"/>
              </a:rPr>
              <a:t>    </a:t>
            </a:r>
            <a:r>
              <a:rPr lang="en-US" b="0" i="0" dirty="0">
                <a:latin typeface="system-ui"/>
              </a:rPr>
              <a:t>but a poor man is deserted by his friend.</a:t>
            </a:r>
            <a:endParaRPr lang="en-US" dirty="0"/>
          </a:p>
        </p:txBody>
      </p:sp>
    </p:spTree>
    <p:extLst>
      <p:ext uri="{BB962C8B-B14F-4D97-AF65-F5344CB8AC3E}">
        <p14:creationId xmlns:p14="http://schemas.microsoft.com/office/powerpoint/2010/main" val="3601767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8E58-4A49-54DB-A8F8-65E869ABB104}"/>
              </a:ext>
            </a:extLst>
          </p:cNvPr>
          <p:cNvSpPr>
            <a:spLocks noGrp="1"/>
          </p:cNvSpPr>
          <p:nvPr>
            <p:ph type="title"/>
          </p:nvPr>
        </p:nvSpPr>
        <p:spPr/>
        <p:txBody>
          <a:bodyPr/>
          <a:lstStyle/>
          <a:p>
            <a:r>
              <a:rPr lang="en-US" dirty="0"/>
              <a:t>Proverbs 19:6</a:t>
            </a:r>
          </a:p>
        </p:txBody>
      </p:sp>
      <p:sp>
        <p:nvSpPr>
          <p:cNvPr id="3" name="Content Placeholder 2">
            <a:extLst>
              <a:ext uri="{FF2B5EF4-FFF2-40B4-BE49-F238E27FC236}">
                <a16:creationId xmlns:a16="http://schemas.microsoft.com/office/drawing/2014/main" id="{884CA1FC-50E1-E034-451C-4ABF02AEDECF}"/>
              </a:ext>
            </a:extLst>
          </p:cNvPr>
          <p:cNvSpPr>
            <a:spLocks noGrp="1"/>
          </p:cNvSpPr>
          <p:nvPr>
            <p:ph idx="1"/>
          </p:nvPr>
        </p:nvSpPr>
        <p:spPr/>
        <p:txBody>
          <a:bodyPr/>
          <a:lstStyle/>
          <a:p>
            <a:pPr marL="0" indent="0">
              <a:buNone/>
            </a:pPr>
            <a:r>
              <a:rPr lang="en-US" b="1" i="0" baseline="30000" dirty="0">
                <a:latin typeface="system-ui"/>
              </a:rPr>
              <a:t>6 </a:t>
            </a:r>
            <a:r>
              <a:rPr lang="en-US" b="0" i="0" dirty="0">
                <a:latin typeface="system-ui"/>
              </a:rPr>
              <a:t>Many seek the favor of a generous man,</a:t>
            </a:r>
            <a:br>
              <a:rPr lang="en-US" dirty="0"/>
            </a:br>
            <a:r>
              <a:rPr lang="en-US" b="0" i="0" dirty="0">
                <a:latin typeface="Courier New" panose="02070309020205020404" pitchFamily="49" charset="0"/>
              </a:rPr>
              <a:t>    </a:t>
            </a:r>
            <a:r>
              <a:rPr lang="en-US" b="0" i="0" dirty="0">
                <a:latin typeface="system-ui"/>
              </a:rPr>
              <a:t>and everyone is a friend to a man who gives gifts.</a:t>
            </a:r>
            <a:endParaRPr lang="en-US" dirty="0"/>
          </a:p>
        </p:txBody>
      </p:sp>
    </p:spTree>
    <p:extLst>
      <p:ext uri="{BB962C8B-B14F-4D97-AF65-F5344CB8AC3E}">
        <p14:creationId xmlns:p14="http://schemas.microsoft.com/office/powerpoint/2010/main" val="3159725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DEFD3-749A-E225-874C-23898EE21E4D}"/>
              </a:ext>
            </a:extLst>
          </p:cNvPr>
          <p:cNvSpPr>
            <a:spLocks noGrp="1"/>
          </p:cNvSpPr>
          <p:nvPr>
            <p:ph type="title"/>
          </p:nvPr>
        </p:nvSpPr>
        <p:spPr/>
        <p:txBody>
          <a:bodyPr/>
          <a:lstStyle/>
          <a:p>
            <a:r>
              <a:rPr lang="en-US" dirty="0"/>
              <a:t>Friendship has…</a:t>
            </a:r>
          </a:p>
        </p:txBody>
      </p:sp>
      <p:sp>
        <p:nvSpPr>
          <p:cNvPr id="3" name="Content Placeholder 2">
            <a:extLst>
              <a:ext uri="{FF2B5EF4-FFF2-40B4-BE49-F238E27FC236}">
                <a16:creationId xmlns:a16="http://schemas.microsoft.com/office/drawing/2014/main" id="{975E8375-4325-5805-98DC-E6EFE591E187}"/>
              </a:ext>
            </a:extLst>
          </p:cNvPr>
          <p:cNvSpPr>
            <a:spLocks noGrp="1"/>
          </p:cNvSpPr>
          <p:nvPr>
            <p:ph idx="1"/>
          </p:nvPr>
        </p:nvSpPr>
        <p:spPr/>
        <p:txBody>
          <a:bodyPr/>
          <a:lstStyle/>
          <a:p>
            <a:r>
              <a:rPr lang="en-US" dirty="0"/>
              <a:t>Steadfast Love</a:t>
            </a:r>
          </a:p>
          <a:p>
            <a:r>
              <a:rPr lang="en-US" dirty="0"/>
              <a:t>Faithfulness</a:t>
            </a:r>
          </a:p>
        </p:txBody>
      </p:sp>
    </p:spTree>
    <p:extLst>
      <p:ext uri="{BB962C8B-B14F-4D97-AF65-F5344CB8AC3E}">
        <p14:creationId xmlns:p14="http://schemas.microsoft.com/office/powerpoint/2010/main" val="1520155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93DDC-6EE4-BA4C-D5A7-63B5CBD0A2AD}"/>
              </a:ext>
            </a:extLst>
          </p:cNvPr>
          <p:cNvSpPr>
            <a:spLocks noGrp="1"/>
          </p:cNvSpPr>
          <p:nvPr>
            <p:ph type="title"/>
          </p:nvPr>
        </p:nvSpPr>
        <p:spPr/>
        <p:txBody>
          <a:bodyPr/>
          <a:lstStyle/>
          <a:p>
            <a:r>
              <a:rPr lang="en-US" dirty="0"/>
              <a:t>Psalm 25:10</a:t>
            </a:r>
          </a:p>
        </p:txBody>
      </p:sp>
      <p:sp>
        <p:nvSpPr>
          <p:cNvPr id="3" name="Content Placeholder 2">
            <a:extLst>
              <a:ext uri="{FF2B5EF4-FFF2-40B4-BE49-F238E27FC236}">
                <a16:creationId xmlns:a16="http://schemas.microsoft.com/office/drawing/2014/main" id="{FA813115-7527-377F-B151-D73FB52C1308}"/>
              </a:ext>
            </a:extLst>
          </p:cNvPr>
          <p:cNvSpPr>
            <a:spLocks noGrp="1"/>
          </p:cNvSpPr>
          <p:nvPr>
            <p:ph idx="1"/>
          </p:nvPr>
        </p:nvSpPr>
        <p:spPr/>
        <p:txBody>
          <a:bodyPr/>
          <a:lstStyle/>
          <a:p>
            <a:pPr marL="0" indent="0">
              <a:buNone/>
            </a:pPr>
            <a:r>
              <a:rPr lang="en-US" b="1" i="0" baseline="30000" dirty="0">
                <a:latin typeface="system-ui"/>
              </a:rPr>
              <a:t>10 </a:t>
            </a:r>
            <a:r>
              <a:rPr lang="en-US" b="0" i="0" dirty="0">
                <a:latin typeface="system-ui"/>
              </a:rPr>
              <a:t>All the paths of the </a:t>
            </a:r>
            <a:r>
              <a:rPr lang="en-US" b="0" i="0" cap="small" dirty="0">
                <a:latin typeface="system-ui"/>
              </a:rPr>
              <a:t>Lord</a:t>
            </a:r>
            <a:r>
              <a:rPr lang="en-US" b="0" i="0" dirty="0">
                <a:latin typeface="system-ui"/>
              </a:rPr>
              <a:t> are steadfast love and faithfulness,</a:t>
            </a:r>
            <a:br>
              <a:rPr lang="en-US" dirty="0"/>
            </a:br>
            <a:r>
              <a:rPr lang="en-US" b="0" i="0" dirty="0">
                <a:latin typeface="Courier New" panose="02070309020205020404" pitchFamily="49" charset="0"/>
              </a:rPr>
              <a:t>    </a:t>
            </a:r>
            <a:r>
              <a:rPr lang="en-US" b="0" i="0" dirty="0">
                <a:latin typeface="system-ui"/>
              </a:rPr>
              <a:t>for those who keep his covenant and his testimonies.</a:t>
            </a:r>
            <a:endParaRPr lang="en-US" dirty="0"/>
          </a:p>
        </p:txBody>
      </p:sp>
    </p:spTree>
    <p:extLst>
      <p:ext uri="{BB962C8B-B14F-4D97-AF65-F5344CB8AC3E}">
        <p14:creationId xmlns:p14="http://schemas.microsoft.com/office/powerpoint/2010/main" val="1178019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8460-1992-D9AE-8D8F-19250C7D38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087AAC-C264-0B2E-2472-1354E38FD2F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60677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10748-3C02-EEE7-5185-6379B79DEDCF}"/>
              </a:ext>
            </a:extLst>
          </p:cNvPr>
          <p:cNvSpPr>
            <a:spLocks noGrp="1"/>
          </p:cNvSpPr>
          <p:nvPr>
            <p:ph type="title"/>
          </p:nvPr>
        </p:nvSpPr>
        <p:spPr/>
        <p:txBody>
          <a:bodyPr/>
          <a:lstStyle/>
          <a:p>
            <a:r>
              <a:rPr lang="en-US" dirty="0"/>
              <a:t>Proverbs 27:9</a:t>
            </a:r>
          </a:p>
        </p:txBody>
      </p:sp>
      <p:sp>
        <p:nvSpPr>
          <p:cNvPr id="3" name="Content Placeholder 2">
            <a:extLst>
              <a:ext uri="{FF2B5EF4-FFF2-40B4-BE49-F238E27FC236}">
                <a16:creationId xmlns:a16="http://schemas.microsoft.com/office/drawing/2014/main" id="{4065D20B-E183-06FE-6F04-5219E771F41E}"/>
              </a:ext>
            </a:extLst>
          </p:cNvPr>
          <p:cNvSpPr>
            <a:spLocks noGrp="1"/>
          </p:cNvSpPr>
          <p:nvPr>
            <p:ph idx="1"/>
          </p:nvPr>
        </p:nvSpPr>
        <p:spPr/>
        <p:txBody>
          <a:bodyPr/>
          <a:lstStyle/>
          <a:p>
            <a:pPr marL="0" indent="0">
              <a:buNone/>
            </a:pPr>
            <a:r>
              <a:rPr lang="en-US" b="1" i="0" baseline="30000" dirty="0">
                <a:latin typeface="system-ui"/>
              </a:rPr>
              <a:t>9 </a:t>
            </a:r>
            <a:r>
              <a:rPr lang="en-US" b="0" i="0" dirty="0">
                <a:latin typeface="system-ui"/>
              </a:rPr>
              <a:t>Oil and perfume make the heart glad,</a:t>
            </a:r>
            <a:br>
              <a:rPr lang="en-US" dirty="0"/>
            </a:br>
            <a:r>
              <a:rPr lang="en-US" b="0" i="0" dirty="0">
                <a:latin typeface="Courier New" panose="02070309020205020404" pitchFamily="49" charset="0"/>
              </a:rPr>
              <a:t>    </a:t>
            </a:r>
            <a:r>
              <a:rPr lang="en-US" b="0" i="0" dirty="0">
                <a:latin typeface="system-ui"/>
              </a:rPr>
              <a:t>and the sweetness of a friend comes from his earnest counsel.</a:t>
            </a:r>
            <a:endParaRPr lang="en-US" dirty="0"/>
          </a:p>
        </p:txBody>
      </p:sp>
    </p:spTree>
    <p:extLst>
      <p:ext uri="{BB962C8B-B14F-4D97-AF65-F5344CB8AC3E}">
        <p14:creationId xmlns:p14="http://schemas.microsoft.com/office/powerpoint/2010/main" val="631324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1963" y="1343871"/>
            <a:ext cx="4205037" cy="3740643"/>
          </a:xfrm>
          <a:prstGeom prst="rect">
            <a:avLst/>
          </a:prstGeom>
        </p:spPr>
      </p:pic>
      <p:sp>
        <p:nvSpPr>
          <p:cNvPr id="2" name="Title 1"/>
          <p:cNvSpPr>
            <a:spLocks noGrp="1"/>
          </p:cNvSpPr>
          <p:nvPr>
            <p:ph type="ctrTitle"/>
          </p:nvPr>
        </p:nvSpPr>
        <p:spPr>
          <a:xfrm>
            <a:off x="1270000" y="439881"/>
            <a:ext cx="6477000" cy="825500"/>
          </a:xfrm>
          <a:effectLst>
            <a:outerShdw blurRad="50800" dist="38100" algn="l" rotWithShape="0">
              <a:prstClr val="black"/>
            </a:outerShdw>
          </a:effectLst>
        </p:spPr>
        <p:txBody>
          <a:bodyPr>
            <a:noAutofit/>
          </a:bodyPr>
          <a:lstStyle/>
          <a:p>
            <a:r>
              <a:rPr lang="en-US" sz="8000" dirty="0">
                <a:solidFill>
                  <a:schemeClr val="bg1"/>
                </a:solidFill>
                <a:effectLst>
                  <a:outerShdw blurRad="38100" dist="38100" dir="2700000" algn="tl">
                    <a:srgbClr val="000000">
                      <a:alpha val="43137"/>
                    </a:srgbClr>
                  </a:outerShdw>
                </a:effectLst>
                <a:latin typeface="Gabriola" pitchFamily="82" charset="0"/>
              </a:rPr>
              <a:t>Welcome to </a:t>
            </a:r>
          </a:p>
        </p:txBody>
      </p:sp>
    </p:spTree>
    <p:extLst>
      <p:ext uri="{BB962C8B-B14F-4D97-AF65-F5344CB8AC3E}">
        <p14:creationId xmlns:p14="http://schemas.microsoft.com/office/powerpoint/2010/main" val="53450289"/>
      </p:ext>
    </p:extLst>
  </p:cSld>
  <p:clrMapOvr>
    <a:masterClrMapping/>
  </p:clrMapOvr>
  <mc:AlternateContent xmlns:mc="http://schemas.openxmlformats.org/markup-compatibility/2006" xmlns:p14="http://schemas.microsoft.com/office/powerpoint/2010/main">
    <mc:Choice Requires="p14">
      <p:transition p14:dur="250" advTm="10000">
        <p:cut/>
      </p:transition>
    </mc:Choice>
    <mc:Fallback xmlns="">
      <p:transition advTm="10000">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35B1B-59F0-E68B-972F-A3D57EFD42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DF747A-6EAB-EADB-B953-FD3A647E478C}"/>
              </a:ext>
            </a:extLst>
          </p:cNvPr>
          <p:cNvSpPr>
            <a:spLocks noGrp="1"/>
          </p:cNvSpPr>
          <p:nvPr>
            <p:ph type="title"/>
          </p:nvPr>
        </p:nvSpPr>
        <p:spPr/>
        <p:txBody>
          <a:bodyPr/>
          <a:lstStyle/>
          <a:p>
            <a:r>
              <a:rPr lang="en-US" dirty="0"/>
              <a:t>Stages of Friendship</a:t>
            </a:r>
          </a:p>
        </p:txBody>
      </p:sp>
      <p:sp>
        <p:nvSpPr>
          <p:cNvPr id="3" name="Content Placeholder 2">
            <a:extLst>
              <a:ext uri="{FF2B5EF4-FFF2-40B4-BE49-F238E27FC236}">
                <a16:creationId xmlns:a16="http://schemas.microsoft.com/office/drawing/2014/main" id="{DB9F3F2E-1EFA-6D16-0D05-80697278AE02}"/>
              </a:ext>
            </a:extLst>
          </p:cNvPr>
          <p:cNvSpPr>
            <a:spLocks noGrp="1"/>
          </p:cNvSpPr>
          <p:nvPr>
            <p:ph idx="1"/>
          </p:nvPr>
        </p:nvSpPr>
        <p:spPr/>
        <p:txBody>
          <a:bodyPr/>
          <a:lstStyle/>
          <a:p>
            <a:r>
              <a:rPr lang="en-US" dirty="0"/>
              <a:t>Impersonal relationship</a:t>
            </a:r>
          </a:p>
        </p:txBody>
      </p:sp>
    </p:spTree>
    <p:extLst>
      <p:ext uri="{BB962C8B-B14F-4D97-AF65-F5344CB8AC3E}">
        <p14:creationId xmlns:p14="http://schemas.microsoft.com/office/powerpoint/2010/main" val="505542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5A9E1-1B4E-AE27-4F63-80441747BF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50F0E2-0CE4-7311-84D4-F2A35B9DDB1E}"/>
              </a:ext>
            </a:extLst>
          </p:cNvPr>
          <p:cNvSpPr>
            <a:spLocks noGrp="1"/>
          </p:cNvSpPr>
          <p:nvPr>
            <p:ph type="title"/>
          </p:nvPr>
        </p:nvSpPr>
        <p:spPr/>
        <p:txBody>
          <a:bodyPr/>
          <a:lstStyle/>
          <a:p>
            <a:r>
              <a:rPr lang="en-US" dirty="0"/>
              <a:t>Stages of Friendship</a:t>
            </a:r>
          </a:p>
        </p:txBody>
      </p:sp>
      <p:sp>
        <p:nvSpPr>
          <p:cNvPr id="3" name="Content Placeholder 2">
            <a:extLst>
              <a:ext uri="{FF2B5EF4-FFF2-40B4-BE49-F238E27FC236}">
                <a16:creationId xmlns:a16="http://schemas.microsoft.com/office/drawing/2014/main" id="{0666BE00-5F6F-8779-5C53-2A2460CDF289}"/>
              </a:ext>
            </a:extLst>
          </p:cNvPr>
          <p:cNvSpPr>
            <a:spLocks noGrp="1"/>
          </p:cNvSpPr>
          <p:nvPr>
            <p:ph idx="1"/>
          </p:nvPr>
        </p:nvSpPr>
        <p:spPr/>
        <p:txBody>
          <a:bodyPr/>
          <a:lstStyle/>
          <a:p>
            <a:r>
              <a:rPr lang="en-US" dirty="0"/>
              <a:t>Impersonal relationship</a:t>
            </a:r>
          </a:p>
          <a:p>
            <a:r>
              <a:rPr lang="en-US" dirty="0"/>
              <a:t>Acquaintance</a:t>
            </a:r>
          </a:p>
        </p:txBody>
      </p:sp>
    </p:spTree>
    <p:extLst>
      <p:ext uri="{BB962C8B-B14F-4D97-AF65-F5344CB8AC3E}">
        <p14:creationId xmlns:p14="http://schemas.microsoft.com/office/powerpoint/2010/main" val="696853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744E4-5467-30B0-FD2E-7BA304AB67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64D86D-7BC1-658B-FCC2-EE801AEF4CF3}"/>
              </a:ext>
            </a:extLst>
          </p:cNvPr>
          <p:cNvSpPr>
            <a:spLocks noGrp="1"/>
          </p:cNvSpPr>
          <p:nvPr>
            <p:ph type="title"/>
          </p:nvPr>
        </p:nvSpPr>
        <p:spPr/>
        <p:txBody>
          <a:bodyPr/>
          <a:lstStyle/>
          <a:p>
            <a:r>
              <a:rPr lang="en-US" dirty="0"/>
              <a:t>Stages of Friendship</a:t>
            </a:r>
          </a:p>
        </p:txBody>
      </p:sp>
      <p:sp>
        <p:nvSpPr>
          <p:cNvPr id="3" name="Content Placeholder 2">
            <a:extLst>
              <a:ext uri="{FF2B5EF4-FFF2-40B4-BE49-F238E27FC236}">
                <a16:creationId xmlns:a16="http://schemas.microsoft.com/office/drawing/2014/main" id="{40DD035A-6443-BCAF-C4C3-D32128890D6B}"/>
              </a:ext>
            </a:extLst>
          </p:cNvPr>
          <p:cNvSpPr>
            <a:spLocks noGrp="1"/>
          </p:cNvSpPr>
          <p:nvPr>
            <p:ph idx="1"/>
          </p:nvPr>
        </p:nvSpPr>
        <p:spPr/>
        <p:txBody>
          <a:bodyPr/>
          <a:lstStyle/>
          <a:p>
            <a:r>
              <a:rPr lang="en-US" dirty="0"/>
              <a:t>Impersonal relationship</a:t>
            </a:r>
          </a:p>
          <a:p>
            <a:r>
              <a:rPr lang="en-US" dirty="0"/>
              <a:t>Acquaintance</a:t>
            </a:r>
          </a:p>
          <a:p>
            <a:r>
              <a:rPr lang="en-US" dirty="0"/>
              <a:t>Casual Friend – 40 to 60 hours</a:t>
            </a:r>
          </a:p>
        </p:txBody>
      </p:sp>
    </p:spTree>
    <p:extLst>
      <p:ext uri="{BB962C8B-B14F-4D97-AF65-F5344CB8AC3E}">
        <p14:creationId xmlns:p14="http://schemas.microsoft.com/office/powerpoint/2010/main" val="3233017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69350-4365-CEE2-8248-2FFBE43143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8F3CD3-FE4F-2E6E-3CF4-8C37B8104B07}"/>
              </a:ext>
            </a:extLst>
          </p:cNvPr>
          <p:cNvSpPr>
            <a:spLocks noGrp="1"/>
          </p:cNvSpPr>
          <p:nvPr>
            <p:ph type="title"/>
          </p:nvPr>
        </p:nvSpPr>
        <p:spPr/>
        <p:txBody>
          <a:bodyPr/>
          <a:lstStyle/>
          <a:p>
            <a:r>
              <a:rPr lang="en-US" dirty="0"/>
              <a:t>Stages of Friendship</a:t>
            </a:r>
          </a:p>
        </p:txBody>
      </p:sp>
      <p:sp>
        <p:nvSpPr>
          <p:cNvPr id="3" name="Content Placeholder 2">
            <a:extLst>
              <a:ext uri="{FF2B5EF4-FFF2-40B4-BE49-F238E27FC236}">
                <a16:creationId xmlns:a16="http://schemas.microsoft.com/office/drawing/2014/main" id="{D39B1C3C-E128-4D7F-4EFA-C8BD5AB498F6}"/>
              </a:ext>
            </a:extLst>
          </p:cNvPr>
          <p:cNvSpPr>
            <a:spLocks noGrp="1"/>
          </p:cNvSpPr>
          <p:nvPr>
            <p:ph idx="1"/>
          </p:nvPr>
        </p:nvSpPr>
        <p:spPr/>
        <p:txBody>
          <a:bodyPr/>
          <a:lstStyle/>
          <a:p>
            <a:r>
              <a:rPr lang="en-US" dirty="0"/>
              <a:t>Impersonal relationship</a:t>
            </a:r>
          </a:p>
          <a:p>
            <a:r>
              <a:rPr lang="en-US" dirty="0"/>
              <a:t>Acquaintance</a:t>
            </a:r>
          </a:p>
          <a:p>
            <a:r>
              <a:rPr lang="en-US" dirty="0"/>
              <a:t>Casual Friend – 40 to 60 hours</a:t>
            </a:r>
          </a:p>
          <a:p>
            <a:r>
              <a:rPr lang="en-US" dirty="0"/>
              <a:t>Friend – 80 to 100 hours</a:t>
            </a:r>
          </a:p>
        </p:txBody>
      </p:sp>
    </p:spTree>
    <p:extLst>
      <p:ext uri="{BB962C8B-B14F-4D97-AF65-F5344CB8AC3E}">
        <p14:creationId xmlns:p14="http://schemas.microsoft.com/office/powerpoint/2010/main" val="3237611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08CD8-6DB3-B9FC-85AC-CA31DEE794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40A7C9-A212-827C-DF68-5F3F3C29B4D2}"/>
              </a:ext>
            </a:extLst>
          </p:cNvPr>
          <p:cNvSpPr>
            <a:spLocks noGrp="1"/>
          </p:cNvSpPr>
          <p:nvPr>
            <p:ph type="title"/>
          </p:nvPr>
        </p:nvSpPr>
        <p:spPr/>
        <p:txBody>
          <a:bodyPr/>
          <a:lstStyle/>
          <a:p>
            <a:r>
              <a:rPr lang="en-US" dirty="0"/>
              <a:t>Stages of Friendship</a:t>
            </a:r>
          </a:p>
        </p:txBody>
      </p:sp>
      <p:sp>
        <p:nvSpPr>
          <p:cNvPr id="3" name="Content Placeholder 2">
            <a:extLst>
              <a:ext uri="{FF2B5EF4-FFF2-40B4-BE49-F238E27FC236}">
                <a16:creationId xmlns:a16="http://schemas.microsoft.com/office/drawing/2014/main" id="{05B7C607-1DDE-A37C-3227-DDE9D87068F5}"/>
              </a:ext>
            </a:extLst>
          </p:cNvPr>
          <p:cNvSpPr>
            <a:spLocks noGrp="1"/>
          </p:cNvSpPr>
          <p:nvPr>
            <p:ph idx="1"/>
          </p:nvPr>
        </p:nvSpPr>
        <p:spPr/>
        <p:txBody>
          <a:bodyPr/>
          <a:lstStyle/>
          <a:p>
            <a:r>
              <a:rPr lang="en-US" dirty="0"/>
              <a:t>Impersonal relationship</a:t>
            </a:r>
          </a:p>
          <a:p>
            <a:r>
              <a:rPr lang="en-US" dirty="0"/>
              <a:t>Acquaintance</a:t>
            </a:r>
          </a:p>
          <a:p>
            <a:r>
              <a:rPr lang="en-US" dirty="0"/>
              <a:t>Casual Friend – 40 to 60 hours</a:t>
            </a:r>
          </a:p>
          <a:p>
            <a:r>
              <a:rPr lang="en-US" dirty="0"/>
              <a:t>Friend – 80 to 100 hours</a:t>
            </a:r>
          </a:p>
          <a:p>
            <a:r>
              <a:rPr lang="en-US" dirty="0"/>
              <a:t>Close Friend – 200+ hours</a:t>
            </a:r>
          </a:p>
        </p:txBody>
      </p:sp>
    </p:spTree>
    <p:extLst>
      <p:ext uri="{BB962C8B-B14F-4D97-AF65-F5344CB8AC3E}">
        <p14:creationId xmlns:p14="http://schemas.microsoft.com/office/powerpoint/2010/main" val="3200803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9638-A2B9-10EB-1F2F-86186D0C5DD7}"/>
              </a:ext>
            </a:extLst>
          </p:cNvPr>
          <p:cNvSpPr>
            <a:spLocks noGrp="1"/>
          </p:cNvSpPr>
          <p:nvPr>
            <p:ph type="title"/>
          </p:nvPr>
        </p:nvSpPr>
        <p:spPr/>
        <p:txBody>
          <a:bodyPr/>
          <a:lstStyle/>
          <a:p>
            <a:r>
              <a:rPr lang="en-US" dirty="0"/>
              <a:t>I Samuel 18:1-2</a:t>
            </a:r>
          </a:p>
        </p:txBody>
      </p:sp>
      <p:sp>
        <p:nvSpPr>
          <p:cNvPr id="3" name="Content Placeholder 2">
            <a:extLst>
              <a:ext uri="{FF2B5EF4-FFF2-40B4-BE49-F238E27FC236}">
                <a16:creationId xmlns:a16="http://schemas.microsoft.com/office/drawing/2014/main" id="{0EEE8AD9-B1BD-D9F8-205B-09ABC8005CFA}"/>
              </a:ext>
            </a:extLst>
          </p:cNvPr>
          <p:cNvSpPr>
            <a:spLocks noGrp="1"/>
          </p:cNvSpPr>
          <p:nvPr>
            <p:ph idx="1"/>
          </p:nvPr>
        </p:nvSpPr>
        <p:spPr/>
        <p:txBody>
          <a:bodyPr/>
          <a:lstStyle/>
          <a:p>
            <a:pPr marL="0" indent="0">
              <a:buNone/>
            </a:pPr>
            <a:r>
              <a:rPr lang="en-US" b="0" i="0" dirty="0">
                <a:latin typeface="system-ui"/>
              </a:rPr>
              <a:t>As soon as he had finished speaking to Saul, the soul of Jonathan was knit to the soul of David, and Jonathan loved him as his own soul. </a:t>
            </a:r>
            <a:r>
              <a:rPr lang="en-US" b="1" i="0" baseline="30000" dirty="0">
                <a:latin typeface="system-ui"/>
              </a:rPr>
              <a:t>2 </a:t>
            </a:r>
            <a:r>
              <a:rPr lang="en-US" b="0" i="0" dirty="0">
                <a:latin typeface="system-ui"/>
              </a:rPr>
              <a:t>And Saul took him that day and would not let him return to his father's house.</a:t>
            </a:r>
            <a:endParaRPr lang="en-US" dirty="0"/>
          </a:p>
        </p:txBody>
      </p:sp>
    </p:spTree>
    <p:extLst>
      <p:ext uri="{BB962C8B-B14F-4D97-AF65-F5344CB8AC3E}">
        <p14:creationId xmlns:p14="http://schemas.microsoft.com/office/powerpoint/2010/main" val="1581414963"/>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43161</TotalTime>
  <Words>986</Words>
  <Application>Microsoft Office PowerPoint</Application>
  <PresentationFormat>On-screen Show (16:10)</PresentationFormat>
  <Paragraphs>70</Paragraphs>
  <Slides>30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Courier New</vt:lpstr>
      <vt:lpstr>Gabriola</vt:lpstr>
      <vt:lpstr>system-ui</vt:lpstr>
      <vt:lpstr>2_Office Theme</vt:lpstr>
      <vt:lpstr>Friendship II</vt:lpstr>
      <vt:lpstr>III John 1:15</vt:lpstr>
      <vt:lpstr>Proverbs 27:9</vt:lpstr>
      <vt:lpstr>Stages of Friendship</vt:lpstr>
      <vt:lpstr>Stages of Friendship</vt:lpstr>
      <vt:lpstr>Stages of Friendship</vt:lpstr>
      <vt:lpstr>Stages of Friendship</vt:lpstr>
      <vt:lpstr>Stages of Friendship</vt:lpstr>
      <vt:lpstr>I Samuel 18:1-2</vt:lpstr>
      <vt:lpstr>I Samuel 18:3-4</vt:lpstr>
      <vt:lpstr>I Samuel 19:1a</vt:lpstr>
      <vt:lpstr>Proverbs 19:12</vt:lpstr>
      <vt:lpstr>I Samuel 19:1b</vt:lpstr>
      <vt:lpstr>I Samuel 19:2-3</vt:lpstr>
      <vt:lpstr>I Samuel 19:4</vt:lpstr>
      <vt:lpstr>I Samuel 19:5</vt:lpstr>
      <vt:lpstr>I Samuel 19:6-7</vt:lpstr>
      <vt:lpstr>Friendship has…</vt:lpstr>
      <vt:lpstr>Ruth 1:6-7</vt:lpstr>
      <vt:lpstr>Ruth 1:8-9</vt:lpstr>
      <vt:lpstr>Ruth 1:15-16</vt:lpstr>
      <vt:lpstr>Ruth 1:17-18</vt:lpstr>
      <vt:lpstr>Ruth 2:2</vt:lpstr>
      <vt:lpstr>Ruth 2:11</vt:lpstr>
      <vt:lpstr>Proverbs 19:4</vt:lpstr>
      <vt:lpstr>Proverbs 19:6</vt:lpstr>
      <vt:lpstr>Friendship has…</vt:lpstr>
      <vt:lpstr>Psalm 25:10</vt:lpstr>
      <vt:lpstr>PowerPoint Presentation</vt:lpstr>
      <vt:lpstr>Welcome to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A.T.F. Agents:</dc:title>
  <dc:creator>David George</dc:creator>
  <cp:lastModifiedBy>David George</cp:lastModifiedBy>
  <cp:revision>563</cp:revision>
  <cp:lastPrinted>2024-02-18T02:22:29Z</cp:lastPrinted>
  <dcterms:created xsi:type="dcterms:W3CDTF">2019-11-30T18:05:49Z</dcterms:created>
  <dcterms:modified xsi:type="dcterms:W3CDTF">2024-02-18T02:51:24Z</dcterms:modified>
</cp:coreProperties>
</file>