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611" r:id="rId3"/>
    <p:sldId id="612" r:id="rId4"/>
    <p:sldId id="613" r:id="rId5"/>
    <p:sldId id="614" r:id="rId6"/>
    <p:sldId id="616" r:id="rId7"/>
    <p:sldId id="617" r:id="rId8"/>
    <p:sldId id="615" r:id="rId9"/>
    <p:sldId id="623" r:id="rId10"/>
    <p:sldId id="624" r:id="rId11"/>
    <p:sldId id="618" r:id="rId12"/>
    <p:sldId id="619" r:id="rId13"/>
    <p:sldId id="620" r:id="rId14"/>
    <p:sldId id="621" r:id="rId15"/>
    <p:sldId id="625" r:id="rId16"/>
    <p:sldId id="610" r:id="rId17"/>
    <p:sldId id="259" r:id="rId18"/>
  </p:sldIdLst>
  <p:sldSz cx="9144000" cy="5715000" type="screen16x10"/>
  <p:notesSz cx="7102475" cy="938847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80C8BFC3-2CFE-42C4-9F91-EBC8FD32B29F}"/>
    <pc:docChg chg="addSld delSld modSld modMainMaster">
      <pc:chgData name="David George" userId="00d1e6794cfa9047" providerId="LiveId" clId="{80C8BFC3-2CFE-42C4-9F91-EBC8FD32B29F}" dt="2024-02-11T15:54:00.916" v="78"/>
      <pc:docMkLst>
        <pc:docMk/>
      </pc:docMkLst>
      <pc:sldChg chg="modSp mod setBg">
        <pc:chgData name="David George" userId="00d1e6794cfa9047" providerId="LiveId" clId="{80C8BFC3-2CFE-42C4-9F91-EBC8FD32B29F}" dt="2024-02-04T18:19:16.210" v="49" actId="20577"/>
        <pc:sldMkLst>
          <pc:docMk/>
          <pc:sldMk cId="3625894417" sldId="256"/>
        </pc:sldMkLst>
        <pc:spChg chg="mod">
          <ac:chgData name="David George" userId="00d1e6794cfa9047" providerId="LiveId" clId="{80C8BFC3-2CFE-42C4-9F91-EBC8FD32B29F}" dt="2024-02-04T18:19:16.210" v="49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del">
        <pc:chgData name="David George" userId="00d1e6794cfa9047" providerId="LiveId" clId="{80C8BFC3-2CFE-42C4-9F91-EBC8FD32B29F}" dt="2024-02-04T18:18:49.465" v="4" actId="47"/>
        <pc:sldMkLst>
          <pc:docMk/>
          <pc:sldMk cId="3396845233" sldId="567"/>
        </pc:sldMkLst>
      </pc:sldChg>
      <pc:sldChg chg="del">
        <pc:chgData name="David George" userId="00d1e6794cfa9047" providerId="LiveId" clId="{80C8BFC3-2CFE-42C4-9F91-EBC8FD32B29F}" dt="2024-02-04T18:18:49.606" v="5" actId="47"/>
        <pc:sldMkLst>
          <pc:docMk/>
          <pc:sldMk cId="1900689638" sldId="611"/>
        </pc:sldMkLst>
      </pc:sldChg>
      <pc:sldChg chg="del">
        <pc:chgData name="David George" userId="00d1e6794cfa9047" providerId="LiveId" clId="{80C8BFC3-2CFE-42C4-9F91-EBC8FD32B29F}" dt="2024-02-04T18:18:49.753" v="6" actId="47"/>
        <pc:sldMkLst>
          <pc:docMk/>
          <pc:sldMk cId="3308324958" sldId="612"/>
        </pc:sldMkLst>
      </pc:sldChg>
      <pc:sldChg chg="del">
        <pc:chgData name="David George" userId="00d1e6794cfa9047" providerId="LiveId" clId="{80C8BFC3-2CFE-42C4-9F91-EBC8FD32B29F}" dt="2024-02-04T18:18:50.215" v="7" actId="47"/>
        <pc:sldMkLst>
          <pc:docMk/>
          <pc:sldMk cId="2679322425" sldId="613"/>
        </pc:sldMkLst>
      </pc:sldChg>
      <pc:sldChg chg="del">
        <pc:chgData name="David George" userId="00d1e6794cfa9047" providerId="LiveId" clId="{80C8BFC3-2CFE-42C4-9F91-EBC8FD32B29F}" dt="2024-02-04T18:18:50.367" v="8" actId="47"/>
        <pc:sldMkLst>
          <pc:docMk/>
          <pc:sldMk cId="2498524542" sldId="614"/>
        </pc:sldMkLst>
      </pc:sldChg>
      <pc:sldChg chg="del">
        <pc:chgData name="David George" userId="00d1e6794cfa9047" providerId="LiveId" clId="{80C8BFC3-2CFE-42C4-9F91-EBC8FD32B29F}" dt="2024-02-04T18:18:50.505" v="9" actId="47"/>
        <pc:sldMkLst>
          <pc:docMk/>
          <pc:sldMk cId="771090048" sldId="615"/>
        </pc:sldMkLst>
      </pc:sldChg>
      <pc:sldChg chg="del">
        <pc:chgData name="David George" userId="00d1e6794cfa9047" providerId="LiveId" clId="{80C8BFC3-2CFE-42C4-9F91-EBC8FD32B29F}" dt="2024-02-04T18:18:52.825" v="10" actId="47"/>
        <pc:sldMkLst>
          <pc:docMk/>
          <pc:sldMk cId="3753574896" sldId="616"/>
        </pc:sldMkLst>
      </pc:sldChg>
      <pc:sldChg chg="del">
        <pc:chgData name="David George" userId="00d1e6794cfa9047" providerId="LiveId" clId="{80C8BFC3-2CFE-42C4-9F91-EBC8FD32B29F}" dt="2024-02-04T18:18:53.125" v="11" actId="47"/>
        <pc:sldMkLst>
          <pc:docMk/>
          <pc:sldMk cId="485656462" sldId="617"/>
        </pc:sldMkLst>
      </pc:sldChg>
      <pc:sldChg chg="del">
        <pc:chgData name="David George" userId="00d1e6794cfa9047" providerId="LiveId" clId="{80C8BFC3-2CFE-42C4-9F91-EBC8FD32B29F}" dt="2024-02-04T18:18:53.439" v="12" actId="47"/>
        <pc:sldMkLst>
          <pc:docMk/>
          <pc:sldMk cId="316856645" sldId="618"/>
        </pc:sldMkLst>
      </pc:sldChg>
      <pc:sldChg chg="del">
        <pc:chgData name="David George" userId="00d1e6794cfa9047" providerId="LiveId" clId="{80C8BFC3-2CFE-42C4-9F91-EBC8FD32B29F}" dt="2024-02-04T18:18:48.471" v="1" actId="47"/>
        <pc:sldMkLst>
          <pc:docMk/>
          <pc:sldMk cId="901444702" sldId="619"/>
        </pc:sldMkLst>
      </pc:sldChg>
      <pc:sldChg chg="del">
        <pc:chgData name="David George" userId="00d1e6794cfa9047" providerId="LiveId" clId="{80C8BFC3-2CFE-42C4-9F91-EBC8FD32B29F}" dt="2024-02-04T18:18:48.914" v="2" actId="47"/>
        <pc:sldMkLst>
          <pc:docMk/>
          <pc:sldMk cId="4159876197" sldId="620"/>
        </pc:sldMkLst>
      </pc:sldChg>
      <pc:sldChg chg="del">
        <pc:chgData name="David George" userId="00d1e6794cfa9047" providerId="LiveId" clId="{80C8BFC3-2CFE-42C4-9F91-EBC8FD32B29F}" dt="2024-02-04T18:18:49.301" v="3" actId="47"/>
        <pc:sldMkLst>
          <pc:docMk/>
          <pc:sldMk cId="1425216358" sldId="621"/>
        </pc:sldMkLst>
      </pc:sldChg>
      <pc:sldChg chg="del">
        <pc:chgData name="David George" userId="00d1e6794cfa9047" providerId="LiveId" clId="{80C8BFC3-2CFE-42C4-9F91-EBC8FD32B29F}" dt="2024-02-04T18:18:54.060" v="13" actId="47"/>
        <pc:sldMkLst>
          <pc:docMk/>
          <pc:sldMk cId="1246231313" sldId="622"/>
        </pc:sldMkLst>
      </pc:sldChg>
      <pc:sldChg chg="setBg">
        <pc:chgData name="David George" userId="00d1e6794cfa9047" providerId="LiveId" clId="{80C8BFC3-2CFE-42C4-9F91-EBC8FD32B29F}" dt="2024-02-11T15:54:00.916" v="78"/>
        <pc:sldMkLst>
          <pc:docMk/>
          <pc:sldMk cId="2537183505" sldId="623"/>
        </pc:sldMkLst>
      </pc:sldChg>
      <pc:sldChg chg="del">
        <pc:chgData name="David George" userId="00d1e6794cfa9047" providerId="LiveId" clId="{80C8BFC3-2CFE-42C4-9F91-EBC8FD32B29F}" dt="2024-02-04T18:18:59.477" v="15" actId="47"/>
        <pc:sldMkLst>
          <pc:docMk/>
          <pc:sldMk cId="1132546835" sldId="624"/>
        </pc:sldMkLst>
      </pc:sldChg>
      <pc:sldChg chg="del">
        <pc:chgData name="David George" userId="00d1e6794cfa9047" providerId="LiveId" clId="{80C8BFC3-2CFE-42C4-9F91-EBC8FD32B29F}" dt="2024-02-04T18:18:55.916" v="14" actId="47"/>
        <pc:sldMkLst>
          <pc:docMk/>
          <pc:sldMk cId="1265660250" sldId="625"/>
        </pc:sldMkLst>
      </pc:sldChg>
      <pc:sldChg chg="modSp new del mod">
        <pc:chgData name="David George" userId="00d1e6794cfa9047" providerId="LiveId" clId="{80C8BFC3-2CFE-42C4-9F91-EBC8FD32B29F}" dt="2024-02-11T15:53:33.782" v="74" actId="47"/>
        <pc:sldMkLst>
          <pc:docMk/>
          <pc:sldMk cId="3230442473" sldId="626"/>
        </pc:sldMkLst>
        <pc:spChg chg="mod">
          <ac:chgData name="David George" userId="00d1e6794cfa9047" providerId="LiveId" clId="{80C8BFC3-2CFE-42C4-9F91-EBC8FD32B29F}" dt="2024-02-11T01:18:07.394" v="73" actId="20577"/>
          <ac:spMkLst>
            <pc:docMk/>
            <pc:sldMk cId="3230442473" sldId="626"/>
            <ac:spMk id="2" creationId="{08E2262F-7B51-0EEC-0666-515DBDA13103}"/>
          </ac:spMkLst>
        </pc:spChg>
        <pc:spChg chg="mod">
          <ac:chgData name="David George" userId="00d1e6794cfa9047" providerId="LiveId" clId="{80C8BFC3-2CFE-42C4-9F91-EBC8FD32B29F}" dt="2024-02-11T01:17:55.695" v="54"/>
          <ac:spMkLst>
            <pc:docMk/>
            <pc:sldMk cId="3230442473" sldId="626"/>
            <ac:spMk id="3" creationId="{117117FF-6CAF-6811-64CF-5166DA2D9D0B}"/>
          </ac:spMkLst>
        </pc:spChg>
      </pc:sldChg>
      <pc:sldChg chg="del">
        <pc:chgData name="David George" userId="00d1e6794cfa9047" providerId="LiveId" clId="{80C8BFC3-2CFE-42C4-9F91-EBC8FD32B29F}" dt="2024-02-04T18:19:02.293" v="19" actId="47"/>
        <pc:sldMkLst>
          <pc:docMk/>
          <pc:sldMk cId="3817892927" sldId="626"/>
        </pc:sldMkLst>
      </pc:sldChg>
      <pc:sldChg chg="del">
        <pc:chgData name="David George" userId="00d1e6794cfa9047" providerId="LiveId" clId="{80C8BFC3-2CFE-42C4-9F91-EBC8FD32B29F}" dt="2024-02-04T18:19:02.941" v="20" actId="47"/>
        <pc:sldMkLst>
          <pc:docMk/>
          <pc:sldMk cId="567200449" sldId="627"/>
        </pc:sldMkLst>
      </pc:sldChg>
      <pc:sldChg chg="del">
        <pc:chgData name="David George" userId="00d1e6794cfa9047" providerId="LiveId" clId="{80C8BFC3-2CFE-42C4-9F91-EBC8FD32B29F}" dt="2024-02-04T18:19:00.490" v="16" actId="47"/>
        <pc:sldMkLst>
          <pc:docMk/>
          <pc:sldMk cId="980365983" sldId="628"/>
        </pc:sldMkLst>
      </pc:sldChg>
      <pc:sldChg chg="del">
        <pc:chgData name="David George" userId="00d1e6794cfa9047" providerId="LiveId" clId="{80C8BFC3-2CFE-42C4-9F91-EBC8FD32B29F}" dt="2024-02-04T18:19:01.105" v="17" actId="47"/>
        <pc:sldMkLst>
          <pc:docMk/>
          <pc:sldMk cId="2375708487" sldId="629"/>
        </pc:sldMkLst>
      </pc:sldChg>
      <pc:sldChg chg="del">
        <pc:chgData name="David George" userId="00d1e6794cfa9047" providerId="LiveId" clId="{80C8BFC3-2CFE-42C4-9F91-EBC8FD32B29F}" dt="2024-02-04T18:19:01.673" v="18" actId="47"/>
        <pc:sldMkLst>
          <pc:docMk/>
          <pc:sldMk cId="2038503558" sldId="630"/>
        </pc:sldMkLst>
      </pc:sldChg>
      <pc:sldMasterChg chg="setBg modSldLayout">
        <pc:chgData name="David George" userId="00d1e6794cfa9047" providerId="LiveId" clId="{80C8BFC3-2CFE-42C4-9F91-EBC8FD32B29F}" dt="2024-02-11T15:54:00.916" v="78"/>
        <pc:sldMasterMkLst>
          <pc:docMk/>
          <pc:sldMasterMk cId="2154284345" sldId="2147483684"/>
        </pc:sldMasterMkLst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221040147" sldId="2147483685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985585119" sldId="2147483686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4028692113" sldId="2147483687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3851466468" sldId="2147483688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1757613776" sldId="2147483689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4168418130" sldId="2147483690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3021488495" sldId="2147483691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2605000517" sldId="2147483692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3495603769" sldId="2147483693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430464418" sldId="2147483694"/>
          </pc:sldLayoutMkLst>
        </pc:sldLayoutChg>
        <pc:sldLayoutChg chg="setBg">
          <pc:chgData name="David George" userId="00d1e6794cfa9047" providerId="LiveId" clId="{80C8BFC3-2CFE-42C4-9F91-EBC8FD32B29F}" dt="2024-02-11T15:54:00.916" v="78"/>
          <pc:sldLayoutMkLst>
            <pc:docMk/>
            <pc:sldMasterMk cId="2154284345" sldId="2147483684"/>
            <pc:sldLayoutMk cId="1725695301" sldId="2147483695"/>
          </pc:sldLayoutMkLst>
        </pc:sldLayoutChg>
      </pc:sldMasterChg>
    </pc:docChg>
  </pc:docChgLst>
  <pc:docChgLst>
    <pc:chgData name="David George" userId="00d1e6794cfa9047" providerId="LiveId" clId="{10F80705-5975-4036-827A-ED8AEB33F212}"/>
    <pc:docChg chg="undo custSel addSld delSld modSld sldOrd">
      <pc:chgData name="David George" userId="00d1e6794cfa9047" providerId="LiveId" clId="{10F80705-5975-4036-827A-ED8AEB33F212}" dt="2024-02-10T02:57:15.346" v="633" actId="6549"/>
      <pc:docMkLst>
        <pc:docMk/>
      </pc:docMkLst>
      <pc:sldChg chg="modSp mod">
        <pc:chgData name="David George" userId="00d1e6794cfa9047" providerId="LiveId" clId="{10F80705-5975-4036-827A-ED8AEB33F212}" dt="2024-02-08T02:20:11.460" v="24" actId="20577"/>
        <pc:sldMkLst>
          <pc:docMk/>
          <pc:sldMk cId="3625894417" sldId="256"/>
        </pc:sldMkLst>
        <pc:spChg chg="mod">
          <ac:chgData name="David George" userId="00d1e6794cfa9047" providerId="LiveId" clId="{10F80705-5975-4036-827A-ED8AEB33F212}" dt="2024-02-08T02:20:11.460" v="24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modSp new mod">
        <pc:chgData name="David George" userId="00d1e6794cfa9047" providerId="LiveId" clId="{10F80705-5975-4036-827A-ED8AEB33F212}" dt="2024-02-08T02:22:49.020" v="45" actId="20577"/>
        <pc:sldMkLst>
          <pc:docMk/>
          <pc:sldMk cId="565187354" sldId="611"/>
        </pc:sldMkLst>
        <pc:spChg chg="mod">
          <ac:chgData name="David George" userId="00d1e6794cfa9047" providerId="LiveId" clId="{10F80705-5975-4036-827A-ED8AEB33F212}" dt="2024-02-08T02:22:49.020" v="45" actId="20577"/>
          <ac:spMkLst>
            <pc:docMk/>
            <pc:sldMk cId="565187354" sldId="611"/>
            <ac:spMk id="2" creationId="{B7C0A30C-08DB-2AA0-C5BE-7A2F4FDFBE19}"/>
          </ac:spMkLst>
        </pc:spChg>
        <pc:spChg chg="mod">
          <ac:chgData name="David George" userId="00d1e6794cfa9047" providerId="LiveId" clId="{10F80705-5975-4036-827A-ED8AEB33F212}" dt="2024-02-08T02:22:37.886" v="31" actId="207"/>
          <ac:spMkLst>
            <pc:docMk/>
            <pc:sldMk cId="565187354" sldId="611"/>
            <ac:spMk id="3" creationId="{3252B92F-9660-98BB-6F91-5FE13CC80C7B}"/>
          </ac:spMkLst>
        </pc:spChg>
      </pc:sldChg>
      <pc:sldChg chg="modSp new mod">
        <pc:chgData name="David George" userId="00d1e6794cfa9047" providerId="LiveId" clId="{10F80705-5975-4036-827A-ED8AEB33F212}" dt="2024-02-08T02:23:19.651" v="64" actId="20577"/>
        <pc:sldMkLst>
          <pc:docMk/>
          <pc:sldMk cId="1410024268" sldId="612"/>
        </pc:sldMkLst>
        <pc:spChg chg="mod">
          <ac:chgData name="David George" userId="00d1e6794cfa9047" providerId="LiveId" clId="{10F80705-5975-4036-827A-ED8AEB33F212}" dt="2024-02-08T02:23:19.651" v="64" actId="20577"/>
          <ac:spMkLst>
            <pc:docMk/>
            <pc:sldMk cId="1410024268" sldId="612"/>
            <ac:spMk id="2" creationId="{936EB282-1E91-C769-3258-469A4A5D0D17}"/>
          </ac:spMkLst>
        </pc:spChg>
        <pc:spChg chg="mod">
          <ac:chgData name="David George" userId="00d1e6794cfa9047" providerId="LiveId" clId="{10F80705-5975-4036-827A-ED8AEB33F212}" dt="2024-02-08T02:23:11.559" v="50" actId="207"/>
          <ac:spMkLst>
            <pc:docMk/>
            <pc:sldMk cId="1410024268" sldId="612"/>
            <ac:spMk id="3" creationId="{21F8E6E5-D224-96D7-1025-3FB7C3E57F9F}"/>
          </ac:spMkLst>
        </pc:spChg>
      </pc:sldChg>
      <pc:sldChg chg="modSp new mod">
        <pc:chgData name="David George" userId="00d1e6794cfa9047" providerId="LiveId" clId="{10F80705-5975-4036-827A-ED8AEB33F212}" dt="2024-02-08T02:24:33.444" v="85" actId="20577"/>
        <pc:sldMkLst>
          <pc:docMk/>
          <pc:sldMk cId="3340480196" sldId="613"/>
        </pc:sldMkLst>
        <pc:spChg chg="mod">
          <ac:chgData name="David George" userId="00d1e6794cfa9047" providerId="LiveId" clId="{10F80705-5975-4036-827A-ED8AEB33F212}" dt="2024-02-08T02:24:33.444" v="85" actId="20577"/>
          <ac:spMkLst>
            <pc:docMk/>
            <pc:sldMk cId="3340480196" sldId="613"/>
            <ac:spMk id="2" creationId="{291BF029-00C2-FAB6-16AE-6856E37B90CE}"/>
          </ac:spMkLst>
        </pc:spChg>
        <pc:spChg chg="mod">
          <ac:chgData name="David George" userId="00d1e6794cfa9047" providerId="LiveId" clId="{10F80705-5975-4036-827A-ED8AEB33F212}" dt="2024-02-08T02:24:26.410" v="73" actId="207"/>
          <ac:spMkLst>
            <pc:docMk/>
            <pc:sldMk cId="3340480196" sldId="613"/>
            <ac:spMk id="3" creationId="{F5F2EF11-A08B-7CDD-C01F-D90817F375B6}"/>
          </ac:spMkLst>
        </pc:spChg>
      </pc:sldChg>
      <pc:sldChg chg="modSp new mod">
        <pc:chgData name="David George" userId="00d1e6794cfa9047" providerId="LiveId" clId="{10F80705-5975-4036-827A-ED8AEB33F212}" dt="2024-02-08T02:25:03.101" v="113" actId="20577"/>
        <pc:sldMkLst>
          <pc:docMk/>
          <pc:sldMk cId="3817624992" sldId="614"/>
        </pc:sldMkLst>
        <pc:spChg chg="mod">
          <ac:chgData name="David George" userId="00d1e6794cfa9047" providerId="LiveId" clId="{10F80705-5975-4036-827A-ED8AEB33F212}" dt="2024-02-08T02:25:03.101" v="113" actId="20577"/>
          <ac:spMkLst>
            <pc:docMk/>
            <pc:sldMk cId="3817624992" sldId="614"/>
            <ac:spMk id="2" creationId="{79DAB4C2-47EC-3FB5-EC20-E0E47AE36F62}"/>
          </ac:spMkLst>
        </pc:spChg>
        <pc:spChg chg="mod">
          <ac:chgData name="David George" userId="00d1e6794cfa9047" providerId="LiveId" clId="{10F80705-5975-4036-827A-ED8AEB33F212}" dt="2024-02-08T02:24:52.799" v="91" actId="207"/>
          <ac:spMkLst>
            <pc:docMk/>
            <pc:sldMk cId="3817624992" sldId="614"/>
            <ac:spMk id="3" creationId="{72C62FD6-4B48-F78B-4754-E489CAF7EA61}"/>
          </ac:spMkLst>
        </pc:spChg>
      </pc:sldChg>
      <pc:sldChg chg="modSp new mod">
        <pc:chgData name="David George" userId="00d1e6794cfa9047" providerId="LiveId" clId="{10F80705-5975-4036-827A-ED8AEB33F212}" dt="2024-02-08T02:54:32.338" v="395" actId="113"/>
        <pc:sldMkLst>
          <pc:docMk/>
          <pc:sldMk cId="2526399590" sldId="615"/>
        </pc:sldMkLst>
        <pc:spChg chg="mod">
          <ac:chgData name="David George" userId="00d1e6794cfa9047" providerId="LiveId" clId="{10F80705-5975-4036-827A-ED8AEB33F212}" dt="2024-02-08T02:29:47.387" v="136" actId="20577"/>
          <ac:spMkLst>
            <pc:docMk/>
            <pc:sldMk cId="2526399590" sldId="615"/>
            <ac:spMk id="2" creationId="{7DA09E76-9B72-FC4B-B8CA-3056032DD8B6}"/>
          </ac:spMkLst>
        </pc:spChg>
        <pc:spChg chg="mod">
          <ac:chgData name="David George" userId="00d1e6794cfa9047" providerId="LiveId" clId="{10F80705-5975-4036-827A-ED8AEB33F212}" dt="2024-02-08T02:54:32.338" v="395" actId="113"/>
          <ac:spMkLst>
            <pc:docMk/>
            <pc:sldMk cId="2526399590" sldId="615"/>
            <ac:spMk id="3" creationId="{C791028C-9D70-9627-D6AD-BACE3FBD03CE}"/>
          </ac:spMkLst>
        </pc:spChg>
      </pc:sldChg>
      <pc:sldChg chg="modSp new mod ord">
        <pc:chgData name="David George" userId="00d1e6794cfa9047" providerId="LiveId" clId="{10F80705-5975-4036-827A-ED8AEB33F212}" dt="2024-02-08T02:43:23.011" v="324" actId="5793"/>
        <pc:sldMkLst>
          <pc:docMk/>
          <pc:sldMk cId="2861377950" sldId="616"/>
        </pc:sldMkLst>
        <pc:spChg chg="mod">
          <ac:chgData name="David George" userId="00d1e6794cfa9047" providerId="LiveId" clId="{10F80705-5975-4036-827A-ED8AEB33F212}" dt="2024-02-08T02:31:55.523" v="187" actId="20577"/>
          <ac:spMkLst>
            <pc:docMk/>
            <pc:sldMk cId="2861377950" sldId="616"/>
            <ac:spMk id="2" creationId="{E704DC3C-111A-F961-BA40-C7EE7F295411}"/>
          </ac:spMkLst>
        </pc:spChg>
        <pc:spChg chg="mod">
          <ac:chgData name="David George" userId="00d1e6794cfa9047" providerId="LiveId" clId="{10F80705-5975-4036-827A-ED8AEB33F212}" dt="2024-02-08T02:43:23.011" v="324" actId="5793"/>
          <ac:spMkLst>
            <pc:docMk/>
            <pc:sldMk cId="2861377950" sldId="616"/>
            <ac:spMk id="3" creationId="{B1C839D8-5D0D-6488-7290-1162E8C99399}"/>
          </ac:spMkLst>
        </pc:spChg>
      </pc:sldChg>
      <pc:sldChg chg="modSp add mod">
        <pc:chgData name="David George" userId="00d1e6794cfa9047" providerId="LiveId" clId="{10F80705-5975-4036-827A-ED8AEB33F212}" dt="2024-02-08T02:54:16.475" v="393" actId="20577"/>
        <pc:sldMkLst>
          <pc:docMk/>
          <pc:sldMk cId="4161831711" sldId="617"/>
        </pc:sldMkLst>
        <pc:spChg chg="mod">
          <ac:chgData name="David George" userId="00d1e6794cfa9047" providerId="LiveId" clId="{10F80705-5975-4036-827A-ED8AEB33F212}" dt="2024-02-08T02:54:16.475" v="393" actId="20577"/>
          <ac:spMkLst>
            <pc:docMk/>
            <pc:sldMk cId="4161831711" sldId="617"/>
            <ac:spMk id="3" creationId="{F6E7631D-308B-2FBA-D58B-9E0985F58730}"/>
          </ac:spMkLst>
        </pc:spChg>
      </pc:sldChg>
      <pc:sldChg chg="modSp new mod">
        <pc:chgData name="David George" userId="00d1e6794cfa9047" providerId="LiveId" clId="{10F80705-5975-4036-827A-ED8AEB33F212}" dt="2024-02-08T02:55:06.963" v="435" actId="20577"/>
        <pc:sldMkLst>
          <pc:docMk/>
          <pc:sldMk cId="2340579452" sldId="618"/>
        </pc:sldMkLst>
        <pc:spChg chg="mod">
          <ac:chgData name="David George" userId="00d1e6794cfa9047" providerId="LiveId" clId="{10F80705-5975-4036-827A-ED8AEB33F212}" dt="2024-02-08T02:54:53.042" v="407" actId="20577"/>
          <ac:spMkLst>
            <pc:docMk/>
            <pc:sldMk cId="2340579452" sldId="618"/>
            <ac:spMk id="2" creationId="{1B3213AB-7D40-F2FA-0F22-4FE460462791}"/>
          </ac:spMkLst>
        </pc:spChg>
        <pc:spChg chg="mod">
          <ac:chgData name="David George" userId="00d1e6794cfa9047" providerId="LiveId" clId="{10F80705-5975-4036-827A-ED8AEB33F212}" dt="2024-02-08T02:55:06.963" v="435" actId="20577"/>
          <ac:spMkLst>
            <pc:docMk/>
            <pc:sldMk cId="2340579452" sldId="618"/>
            <ac:spMk id="3" creationId="{7F38CD83-0D56-DF47-46F2-F70470DD4A8C}"/>
          </ac:spMkLst>
        </pc:spChg>
      </pc:sldChg>
      <pc:sldChg chg="modSp add mod">
        <pc:chgData name="David George" userId="00d1e6794cfa9047" providerId="LiveId" clId="{10F80705-5975-4036-827A-ED8AEB33F212}" dt="2024-02-08T02:56:31.074" v="466" actId="20577"/>
        <pc:sldMkLst>
          <pc:docMk/>
          <pc:sldMk cId="445888209" sldId="619"/>
        </pc:sldMkLst>
        <pc:spChg chg="mod">
          <ac:chgData name="David George" userId="00d1e6794cfa9047" providerId="LiveId" clId="{10F80705-5975-4036-827A-ED8AEB33F212}" dt="2024-02-08T02:56:31.074" v="466" actId="20577"/>
          <ac:spMkLst>
            <pc:docMk/>
            <pc:sldMk cId="445888209" sldId="619"/>
            <ac:spMk id="3" creationId="{F10A9D8B-44A0-26E6-CB5F-CEDA903CE1B6}"/>
          </ac:spMkLst>
        </pc:spChg>
      </pc:sldChg>
      <pc:sldChg chg="modSp new mod">
        <pc:chgData name="David George" userId="00d1e6794cfa9047" providerId="LiveId" clId="{10F80705-5975-4036-827A-ED8AEB33F212}" dt="2024-02-08T03:01:26.994" v="563"/>
        <pc:sldMkLst>
          <pc:docMk/>
          <pc:sldMk cId="869520923" sldId="620"/>
        </pc:sldMkLst>
        <pc:spChg chg="mod">
          <ac:chgData name="David George" userId="00d1e6794cfa9047" providerId="LiveId" clId="{10F80705-5975-4036-827A-ED8AEB33F212}" dt="2024-02-08T03:01:21.546" v="562" actId="20577"/>
          <ac:spMkLst>
            <pc:docMk/>
            <pc:sldMk cId="869520923" sldId="620"/>
            <ac:spMk id="2" creationId="{B3D635CD-B7EE-F339-2A30-F348E7C7BF96}"/>
          </ac:spMkLst>
        </pc:spChg>
        <pc:spChg chg="mod">
          <ac:chgData name="David George" userId="00d1e6794cfa9047" providerId="LiveId" clId="{10F80705-5975-4036-827A-ED8AEB33F212}" dt="2024-02-08T03:01:26.994" v="563"/>
          <ac:spMkLst>
            <pc:docMk/>
            <pc:sldMk cId="869520923" sldId="620"/>
            <ac:spMk id="3" creationId="{E2DC5CC7-A7A6-4C8F-781B-285A6652EC2E}"/>
          </ac:spMkLst>
        </pc:spChg>
      </pc:sldChg>
      <pc:sldChg chg="modSp new mod">
        <pc:chgData name="David George" userId="00d1e6794cfa9047" providerId="LiveId" clId="{10F80705-5975-4036-827A-ED8AEB33F212}" dt="2024-02-10T02:54:39.673" v="627" actId="20577"/>
        <pc:sldMkLst>
          <pc:docMk/>
          <pc:sldMk cId="3827824925" sldId="621"/>
        </pc:sldMkLst>
        <pc:spChg chg="mod">
          <ac:chgData name="David George" userId="00d1e6794cfa9047" providerId="LiveId" clId="{10F80705-5975-4036-827A-ED8AEB33F212}" dt="2024-02-10T02:54:39.673" v="627" actId="20577"/>
          <ac:spMkLst>
            <pc:docMk/>
            <pc:sldMk cId="3827824925" sldId="621"/>
            <ac:spMk id="2" creationId="{1C2B8384-53EE-A100-5876-7CD003CCFBFC}"/>
          </ac:spMkLst>
        </pc:spChg>
        <pc:spChg chg="mod">
          <ac:chgData name="David George" userId="00d1e6794cfa9047" providerId="LiveId" clId="{10F80705-5975-4036-827A-ED8AEB33F212}" dt="2024-02-08T03:02:17.683" v="568" actId="207"/>
          <ac:spMkLst>
            <pc:docMk/>
            <pc:sldMk cId="3827824925" sldId="621"/>
            <ac:spMk id="3" creationId="{8F8FFFD1-E444-BFCD-B966-68286B466D8F}"/>
          </ac:spMkLst>
        </pc:spChg>
      </pc:sldChg>
      <pc:sldChg chg="new del">
        <pc:chgData name="David George" userId="00d1e6794cfa9047" providerId="LiveId" clId="{10F80705-5975-4036-827A-ED8AEB33F212}" dt="2024-02-10T02:57:05.607" v="629" actId="47"/>
        <pc:sldMkLst>
          <pc:docMk/>
          <pc:sldMk cId="3306933892" sldId="622"/>
        </pc:sldMkLst>
      </pc:sldChg>
      <pc:sldChg chg="modSp new mod">
        <pc:chgData name="David George" userId="00d1e6794cfa9047" providerId="LiveId" clId="{10F80705-5975-4036-827A-ED8AEB33F212}" dt="2024-02-08T03:14:22.642" v="607" actId="20577"/>
        <pc:sldMkLst>
          <pc:docMk/>
          <pc:sldMk cId="2537183505" sldId="623"/>
        </pc:sldMkLst>
        <pc:spChg chg="mod">
          <ac:chgData name="David George" userId="00d1e6794cfa9047" providerId="LiveId" clId="{10F80705-5975-4036-827A-ED8AEB33F212}" dt="2024-02-08T03:14:22.642" v="607" actId="20577"/>
          <ac:spMkLst>
            <pc:docMk/>
            <pc:sldMk cId="2537183505" sldId="623"/>
            <ac:spMk id="2" creationId="{3E410D27-C389-D110-92F5-369DC13B2E4B}"/>
          </ac:spMkLst>
        </pc:spChg>
        <pc:spChg chg="mod">
          <ac:chgData name="David George" userId="00d1e6794cfa9047" providerId="LiveId" clId="{10F80705-5975-4036-827A-ED8AEB33F212}" dt="2024-02-08T03:14:15.615" v="595"/>
          <ac:spMkLst>
            <pc:docMk/>
            <pc:sldMk cId="2537183505" sldId="623"/>
            <ac:spMk id="3" creationId="{8A164580-ADC0-8FDF-526C-5A88341875BC}"/>
          </ac:spMkLst>
        </pc:spChg>
      </pc:sldChg>
      <pc:sldChg chg="modSp new mod">
        <pc:chgData name="David George" userId="00d1e6794cfa9047" providerId="LiveId" clId="{10F80705-5975-4036-827A-ED8AEB33F212}" dt="2024-02-08T03:14:52.370" v="624" actId="20577"/>
        <pc:sldMkLst>
          <pc:docMk/>
          <pc:sldMk cId="1508520367" sldId="624"/>
        </pc:sldMkLst>
        <pc:spChg chg="mod">
          <ac:chgData name="David George" userId="00d1e6794cfa9047" providerId="LiveId" clId="{10F80705-5975-4036-827A-ED8AEB33F212}" dt="2024-02-08T03:14:52.370" v="624" actId="20577"/>
          <ac:spMkLst>
            <pc:docMk/>
            <pc:sldMk cId="1508520367" sldId="624"/>
            <ac:spMk id="2" creationId="{B76B6A68-EEA9-2C9D-F2E8-BE6EF5202575}"/>
          </ac:spMkLst>
        </pc:spChg>
        <pc:spChg chg="mod">
          <ac:chgData name="David George" userId="00d1e6794cfa9047" providerId="LiveId" clId="{10F80705-5975-4036-827A-ED8AEB33F212}" dt="2024-02-08T03:14:46.478" v="612" actId="207"/>
          <ac:spMkLst>
            <pc:docMk/>
            <pc:sldMk cId="1508520367" sldId="624"/>
            <ac:spMk id="3" creationId="{30E62815-3FB9-2533-6D37-BF1770400228}"/>
          </ac:spMkLst>
        </pc:spChg>
      </pc:sldChg>
      <pc:sldChg chg="modSp add mod">
        <pc:chgData name="David George" userId="00d1e6794cfa9047" providerId="LiveId" clId="{10F80705-5975-4036-827A-ED8AEB33F212}" dt="2024-02-10T02:57:15.346" v="633" actId="6549"/>
        <pc:sldMkLst>
          <pc:docMk/>
          <pc:sldMk cId="1170008593" sldId="625"/>
        </pc:sldMkLst>
        <pc:spChg chg="mod">
          <ac:chgData name="David George" userId="00d1e6794cfa9047" providerId="LiveId" clId="{10F80705-5975-4036-827A-ED8AEB33F212}" dt="2024-02-10T02:57:15.346" v="633" actId="6549"/>
          <ac:spMkLst>
            <pc:docMk/>
            <pc:sldMk cId="1170008593" sldId="625"/>
            <ac:spMk id="2" creationId="{8690D4EA-09A6-E1CD-91AC-A40DC9A84B30}"/>
          </ac:spMkLst>
        </pc:spChg>
        <pc:spChg chg="mod">
          <ac:chgData name="David George" userId="00d1e6794cfa9047" providerId="LiveId" clId="{10F80705-5975-4036-827A-ED8AEB33F212}" dt="2024-02-10T02:57:10.204" v="630" actId="6549"/>
          <ac:spMkLst>
            <pc:docMk/>
            <pc:sldMk cId="1170008593" sldId="625"/>
            <ac:spMk id="3" creationId="{B60B681D-3C97-D7EC-7B45-9E4D4B4F3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6"/>
            <a:ext cx="3077740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7" y="8917426"/>
            <a:ext cx="3077740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CF87-5F98-43ED-8BF3-D4D70FB60F86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173163"/>
            <a:ext cx="50704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68225-F476-4F1A-84BF-6E34F0D5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4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6A68-EEA9-2C9D-F2E8-BE6EF520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1:31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2815-3FB9-2533-6D37-BF177040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31 </a:t>
            </a:r>
            <a:r>
              <a:rPr lang="en-US" b="0" i="0" dirty="0">
                <a:latin typeface="system-ui"/>
              </a:rPr>
              <a:t>God saw all that he had made, and it was very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13AB-7D40-F2FA-0F22-4FE46046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CD83-0D56-DF47-46F2-F70470DD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God, Family, Work, Friends</a:t>
            </a:r>
          </a:p>
        </p:txBody>
      </p:sp>
    </p:spTree>
    <p:extLst>
      <p:ext uri="{BB962C8B-B14F-4D97-AF65-F5344CB8AC3E}">
        <p14:creationId xmlns:p14="http://schemas.microsoft.com/office/powerpoint/2010/main" val="234057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DDA2-ECCB-2160-2AB7-CF703B53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B670-1796-E37D-C3E3-71476F2A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A9D8B-44A0-26E6-CB5F-CEDA903C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God, Family, Work, Friends</a:t>
            </a:r>
          </a:p>
          <a:p>
            <a:endParaRPr lang="en-US" dirty="0"/>
          </a:p>
          <a:p>
            <a:r>
              <a:rPr lang="en-US" dirty="0"/>
              <a:t>Air, Water, Food, Sunshine</a:t>
            </a:r>
          </a:p>
        </p:txBody>
      </p:sp>
    </p:spTree>
    <p:extLst>
      <p:ext uri="{BB962C8B-B14F-4D97-AF65-F5344CB8AC3E}">
        <p14:creationId xmlns:p14="http://schemas.microsoft.com/office/powerpoint/2010/main" val="44588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35CD-B7EE-F339-2A30-F348E7C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3:13-14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5CC7-A7A6-4C8F-781B-285A6652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13 </a:t>
            </a:r>
            <a:r>
              <a:rPr lang="en-US" b="0" i="0" dirty="0">
                <a:latin typeface="system-ui"/>
              </a:rPr>
              <a:t>But encourage one another daily, as long as it is called “Today,” so that none of you may be hardened by sin’s deceitfulness. </a:t>
            </a:r>
            <a:r>
              <a:rPr lang="en-US" b="1" i="0" baseline="30000" dirty="0">
                <a:latin typeface="system-ui"/>
              </a:rPr>
              <a:t>14 </a:t>
            </a:r>
            <a:r>
              <a:rPr lang="en-US" b="0" i="0" dirty="0">
                <a:latin typeface="system-ui"/>
              </a:rPr>
              <a:t>We have come to share in Christ, if indeed we hold our original conviction firmly to the very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2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8384-53EE-A100-5876-7CD003CC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10:24-25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FFD1-E444-BFCD-B966-68286B466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24 </a:t>
            </a:r>
            <a:r>
              <a:rPr lang="en-US" b="0" i="0" dirty="0">
                <a:latin typeface="system-ui"/>
              </a:rPr>
              <a:t>And let us consider how we may spur one another on toward love and good deeds, </a:t>
            </a:r>
            <a:r>
              <a:rPr lang="en-US" b="1" i="0" baseline="30000" dirty="0">
                <a:latin typeface="system-ui"/>
              </a:rPr>
              <a:t>25 </a:t>
            </a:r>
            <a:r>
              <a:rPr lang="en-US" b="0" i="0" dirty="0">
                <a:latin typeface="system-ui"/>
              </a:rPr>
              <a:t>not giving up meeting together, as some are in the habit of doing, but encouraging one another—and all the more as you see the Day approaching.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3FF04-9FD8-D30D-231F-481B7191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D4EA-09A6-E1CD-91AC-A40DC9A8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en-US"/>
              <a:t>John 1:15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681D-3C97-D7EC-7B45-9E4D4B4F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15 </a:t>
            </a:r>
            <a:r>
              <a:rPr lang="en-US" b="0" i="0" dirty="0">
                <a:latin typeface="system-ui"/>
              </a:rPr>
              <a:t>Peace to you. The friends here send their greetings. Greet the friends there by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A30C-08DB-2AA0-C5BE-7A2F4FDF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John 1:1-2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B92F-9660-98BB-6F91-5FE13CC8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1 </a:t>
            </a:r>
            <a:r>
              <a:rPr lang="en-US" b="0" i="0" dirty="0">
                <a:latin typeface="system-ui"/>
              </a:rPr>
              <a:t>The elder,</a:t>
            </a:r>
          </a:p>
          <a:p>
            <a:pPr marL="0" indent="0" algn="l">
              <a:buNone/>
            </a:pPr>
            <a:r>
              <a:rPr lang="en-US" b="0" i="0" dirty="0">
                <a:latin typeface="system-ui"/>
              </a:rPr>
              <a:t>To my dear friend Gaius, whom I love in the truth.</a:t>
            </a:r>
          </a:p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2 </a:t>
            </a:r>
            <a:r>
              <a:rPr lang="en-US" b="0" i="0" dirty="0">
                <a:latin typeface="system-ui"/>
              </a:rPr>
              <a:t>Dear friend, I pray that you may enjoy good health and that all may go well with you, even as your soul is getting along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8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B282-1E91-C769-3258-469A4A5D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John 1:3-4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E6E5-D224-96D7-1025-3FB7C3E57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3 </a:t>
            </a:r>
            <a:r>
              <a:rPr lang="en-US" b="0" i="0" dirty="0">
                <a:latin typeface="system-ui"/>
              </a:rPr>
              <a:t>It gave me great joy when some believers came and testified about your faithfulness to the truth, telling how you continue to walk in it. </a:t>
            </a:r>
            <a:r>
              <a:rPr lang="en-US" b="1" i="0" baseline="30000" dirty="0">
                <a:latin typeface="system-ui"/>
              </a:rPr>
              <a:t>4 </a:t>
            </a:r>
            <a:r>
              <a:rPr lang="en-US" b="0" i="0" dirty="0">
                <a:latin typeface="system-ui"/>
              </a:rPr>
              <a:t>I have no greater joy than to hear that my children are walking in the truth.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2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F029-00C2-FAB6-16AE-6856E37B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John 1:5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EF11-A08B-7CDD-C01F-D90817F3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5 </a:t>
            </a:r>
            <a:r>
              <a:rPr lang="en-US" b="0" i="0" dirty="0">
                <a:latin typeface="system-ui"/>
              </a:rPr>
              <a:t>Dear friend, you are faithful in what you are doing for the brothers and sisters, even though they are strangers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8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B4C2-47EC-3FB5-EC20-E0E47AE3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John 1:13-15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2FD6-4B48-F78B-4754-E489CAF7E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13 </a:t>
            </a:r>
            <a:r>
              <a:rPr lang="en-US" b="0" i="0" dirty="0">
                <a:latin typeface="system-ui"/>
              </a:rPr>
              <a:t>I have much to write you, but I do not want to do so with pen and ink. </a:t>
            </a:r>
            <a:r>
              <a:rPr lang="en-US" b="1" i="0" baseline="30000" dirty="0">
                <a:latin typeface="system-ui"/>
              </a:rPr>
              <a:t>14 </a:t>
            </a:r>
            <a:r>
              <a:rPr lang="en-US" b="0" i="0" dirty="0">
                <a:latin typeface="system-ui"/>
              </a:rPr>
              <a:t>I hope to see you soon, and we will talk face to face.</a:t>
            </a:r>
          </a:p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15 </a:t>
            </a:r>
            <a:r>
              <a:rPr lang="en-US" b="0" i="0" dirty="0">
                <a:latin typeface="system-ui"/>
              </a:rPr>
              <a:t>Peace to you. The friends here send their greetings. Greet the friends there by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2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DC3C-111A-F961-BA40-C7EE7F29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39D8-5D0D-6488-7290-1162E8C9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936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Genesis 1:4</a:t>
            </a:r>
          </a:p>
          <a:p>
            <a:pPr marL="342900" lvl="1" indent="0">
              <a:buNone/>
            </a:pPr>
            <a:r>
              <a:rPr lang="en-US" b="1" i="0" baseline="30000" dirty="0">
                <a:latin typeface="system-ui"/>
              </a:rPr>
              <a:t>4 </a:t>
            </a:r>
            <a:r>
              <a:rPr lang="en-US" b="0" i="0" dirty="0">
                <a:latin typeface="system-ui"/>
              </a:rPr>
              <a:t>God saw that the light was good…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Genesis 1:9, 10</a:t>
            </a:r>
          </a:p>
          <a:p>
            <a:pPr marL="342900" lvl="1" indent="0">
              <a:buNone/>
            </a:pPr>
            <a:r>
              <a:rPr lang="en-US" b="0" i="0" dirty="0">
                <a:latin typeface="system-ui"/>
              </a:rPr>
              <a:t>…and let dry ground appear.” And it was so.  …And God saw that it was good.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Genesis 1:12</a:t>
            </a:r>
          </a:p>
          <a:p>
            <a:pPr marL="342900" lvl="1" indent="0">
              <a:buNone/>
            </a:pPr>
            <a:r>
              <a:rPr lang="en-US" b="1" i="0" baseline="30000" dirty="0">
                <a:effectLst/>
                <a:latin typeface="system-ui"/>
              </a:rPr>
              <a:t>12 </a:t>
            </a:r>
            <a:r>
              <a:rPr lang="en-US" b="0" i="0" dirty="0">
                <a:effectLst/>
                <a:latin typeface="system-ui"/>
              </a:rPr>
              <a:t>The land produced vegetation… And God saw that it was good.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Genesis 1:16, 18</a:t>
            </a:r>
          </a:p>
          <a:p>
            <a:pPr marL="342900" lvl="1" indent="0">
              <a:buNone/>
            </a:pPr>
            <a:r>
              <a:rPr lang="en-US" b="1" i="0" baseline="30000" dirty="0">
                <a:latin typeface="system-ui"/>
              </a:rPr>
              <a:t>16 </a:t>
            </a:r>
            <a:r>
              <a:rPr lang="en-US" b="0" i="0" dirty="0">
                <a:latin typeface="system-ui"/>
              </a:rPr>
              <a:t>God made two great lights…  And God saw that it was good.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7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FD444-942C-6494-7809-ACF8187E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A79C-FE58-6DC5-9E3A-3ADCE234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631D-308B-2FBA-D58B-9E0985F5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9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Genesis 1:21</a:t>
            </a:r>
          </a:p>
          <a:p>
            <a:pPr marL="342900" lvl="1" indent="0">
              <a:buNone/>
            </a:pPr>
            <a:r>
              <a:rPr lang="en-US" sz="2400" b="1" i="0" baseline="30000" dirty="0">
                <a:latin typeface="system-ui"/>
              </a:rPr>
              <a:t>21 </a:t>
            </a:r>
            <a:r>
              <a:rPr lang="en-US" sz="2400" b="0" i="0" dirty="0">
                <a:latin typeface="system-ui"/>
              </a:rPr>
              <a:t>So God created the great creatures of the sea... And God saw that it was good.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Genesis 1:25</a:t>
            </a:r>
          </a:p>
          <a:p>
            <a:pPr marL="342900" lvl="1" indent="0">
              <a:buNone/>
            </a:pPr>
            <a:r>
              <a:rPr lang="en-US" b="1" i="0" baseline="30000" dirty="0">
                <a:latin typeface="system-ui"/>
              </a:rPr>
              <a:t>25 </a:t>
            </a:r>
            <a:r>
              <a:rPr lang="en-US" b="0" i="0" dirty="0">
                <a:latin typeface="system-ui"/>
              </a:rPr>
              <a:t>God made the wild animals according to their kinds… And God saw that it was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9E76-9B72-FC4B-B8CA-3056032D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2:18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028C-9D70-9627-D6AD-BACE3FBD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18 </a:t>
            </a:r>
            <a:r>
              <a:rPr lang="en-US" b="0" i="0" dirty="0">
                <a:latin typeface="system-ui"/>
              </a:rPr>
              <a:t>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 God said, “It is </a:t>
            </a:r>
            <a:r>
              <a:rPr lang="en-US" b="1" i="1" dirty="0">
                <a:latin typeface="system-ui"/>
              </a:rPr>
              <a:t>not good</a:t>
            </a:r>
            <a:r>
              <a:rPr lang="en-US" b="0" i="0" dirty="0">
                <a:latin typeface="system-ui"/>
              </a:rPr>
              <a:t> for the man to be alone. I will make a helper suitable for him.”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0D27-C389-D110-92F5-369DC13B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1:28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4580-ADC0-8FDF-526C-5A883418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28 </a:t>
            </a:r>
            <a:r>
              <a:rPr lang="en-US" b="0" i="0" dirty="0">
                <a:latin typeface="system-ui"/>
              </a:rPr>
              <a:t>God blessed them and said to them, “Be fruitful and increase in number; fill the earth and subdue it. Rule over the fish in the sea and the birds in the sky and over every living creature that moves on the ground.”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8350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43008</TotalTime>
  <Words>571</Words>
  <Application>Microsoft Office PowerPoint</Application>
  <PresentationFormat>On-screen Show (16:10)</PresentationFormat>
  <Paragraphs>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system-ui</vt:lpstr>
      <vt:lpstr>2_Office Theme</vt:lpstr>
      <vt:lpstr>Friendship</vt:lpstr>
      <vt:lpstr>III John 1:1-2</vt:lpstr>
      <vt:lpstr>III John 1:3-4</vt:lpstr>
      <vt:lpstr>III John 1:5</vt:lpstr>
      <vt:lpstr>III John 1:13-15</vt:lpstr>
      <vt:lpstr>Creation Account</vt:lpstr>
      <vt:lpstr>Creation Account</vt:lpstr>
      <vt:lpstr>Genesis 2:18</vt:lpstr>
      <vt:lpstr>Genesis 1:28</vt:lpstr>
      <vt:lpstr>Genesis 1:31</vt:lpstr>
      <vt:lpstr>Human Needs</vt:lpstr>
      <vt:lpstr>Human Needs</vt:lpstr>
      <vt:lpstr>Hebrews 3:13-14</vt:lpstr>
      <vt:lpstr>Hebrews 10:24-25</vt:lpstr>
      <vt:lpstr>III John 1:15</vt:lpstr>
      <vt:lpstr>PowerPoint Presentation</vt:lpstr>
      <vt:lpstr>Welcome 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562</cp:revision>
  <cp:lastPrinted>2024-02-11T01:19:20Z</cp:lastPrinted>
  <dcterms:created xsi:type="dcterms:W3CDTF">2019-11-30T18:05:49Z</dcterms:created>
  <dcterms:modified xsi:type="dcterms:W3CDTF">2024-02-11T17:42:02Z</dcterms:modified>
</cp:coreProperties>
</file>