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handoutMasterIdLst>
    <p:handoutMasterId r:id="rId19"/>
  </p:handoutMasterIdLst>
  <p:sldIdLst>
    <p:sldId id="256" r:id="rId2"/>
    <p:sldId id="567" r:id="rId3"/>
    <p:sldId id="613" r:id="rId4"/>
    <p:sldId id="614" r:id="rId5"/>
    <p:sldId id="615" r:id="rId6"/>
    <p:sldId id="616" r:id="rId7"/>
    <p:sldId id="611" r:id="rId8"/>
    <p:sldId id="617" r:id="rId9"/>
    <p:sldId id="618" r:id="rId10"/>
    <p:sldId id="612" r:id="rId11"/>
    <p:sldId id="619" r:id="rId12"/>
    <p:sldId id="620" r:id="rId13"/>
    <p:sldId id="622" r:id="rId14"/>
    <p:sldId id="621" r:id="rId15"/>
    <p:sldId id="625" r:id="rId16"/>
    <p:sldId id="610" r:id="rId17"/>
    <p:sldId id="259" r:id="rId18"/>
  </p:sldIdLst>
  <p:sldSz cx="9144000" cy="5715000" type="screen16x10"/>
  <p:notesSz cx="7086600" cy="93726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9FD68-19E8-45DE-ADA3-65DD7B2B1964}" v="13" dt="2024-01-28T04:58:27.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4660"/>
  </p:normalViewPr>
  <p:slideViewPr>
    <p:cSldViewPr snapToGrid="0">
      <p:cViewPr varScale="1">
        <p:scale>
          <a:sx n="190" d="100"/>
          <a:sy n="190" d="100"/>
        </p:scale>
        <p:origin x="85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George" userId="00d1e6794cfa9047" providerId="LiveId" clId="{34E9FD68-19E8-45DE-ADA3-65DD7B2B1964}"/>
    <pc:docChg chg="undo custSel addSld delSld modSld sldOrd">
      <pc:chgData name="David George" userId="00d1e6794cfa9047" providerId="LiveId" clId="{34E9FD68-19E8-45DE-ADA3-65DD7B2B1964}" dt="2024-01-28T04:58:30.645" v="522" actId="47"/>
      <pc:docMkLst>
        <pc:docMk/>
      </pc:docMkLst>
      <pc:sldChg chg="modSp mod">
        <pc:chgData name="David George" userId="00d1e6794cfa9047" providerId="LiveId" clId="{34E9FD68-19E8-45DE-ADA3-65DD7B2B1964}" dt="2024-01-26T19:32:28.123" v="17" actId="20577"/>
        <pc:sldMkLst>
          <pc:docMk/>
          <pc:sldMk cId="3625894417" sldId="256"/>
        </pc:sldMkLst>
        <pc:spChg chg="mod">
          <ac:chgData name="David George" userId="00d1e6794cfa9047" providerId="LiveId" clId="{34E9FD68-19E8-45DE-ADA3-65DD7B2B1964}" dt="2024-01-26T19:32:28.123" v="17" actId="20577"/>
          <ac:spMkLst>
            <pc:docMk/>
            <pc:sldMk cId="3625894417" sldId="256"/>
            <ac:spMk id="2" creationId="{00000000-0000-0000-0000-000000000000}"/>
          </ac:spMkLst>
        </pc:spChg>
      </pc:sldChg>
      <pc:sldChg chg="add">
        <pc:chgData name="David George" userId="00d1e6794cfa9047" providerId="LiveId" clId="{34E9FD68-19E8-45DE-ADA3-65DD7B2B1964}" dt="2024-01-26T19:33:04.530" v="37"/>
        <pc:sldMkLst>
          <pc:docMk/>
          <pc:sldMk cId="1532883178" sldId="611"/>
        </pc:sldMkLst>
      </pc:sldChg>
      <pc:sldChg chg="del">
        <pc:chgData name="David George" userId="00d1e6794cfa9047" providerId="LiveId" clId="{34E9FD68-19E8-45DE-ADA3-65DD7B2B1964}" dt="2024-01-26T19:32:53.258" v="29" actId="47"/>
        <pc:sldMkLst>
          <pc:docMk/>
          <pc:sldMk cId="1615973243" sldId="611"/>
        </pc:sldMkLst>
      </pc:sldChg>
      <pc:sldChg chg="modSp new mod ord">
        <pc:chgData name="David George" userId="00d1e6794cfa9047" providerId="LiveId" clId="{34E9FD68-19E8-45DE-ADA3-65DD7B2B1964}" dt="2024-01-26T19:50:27.531" v="201"/>
        <pc:sldMkLst>
          <pc:docMk/>
          <pc:sldMk cId="1806919854" sldId="612"/>
        </pc:sldMkLst>
        <pc:spChg chg="mod">
          <ac:chgData name="David George" userId="00d1e6794cfa9047" providerId="LiveId" clId="{34E9FD68-19E8-45DE-ADA3-65DD7B2B1964}" dt="2024-01-26T19:33:39.043" v="54" actId="20577"/>
          <ac:spMkLst>
            <pc:docMk/>
            <pc:sldMk cId="1806919854" sldId="612"/>
            <ac:spMk id="2" creationId="{BFD13ECC-7FF7-1E73-47E4-CAD651F8A771}"/>
          </ac:spMkLst>
        </pc:spChg>
        <pc:spChg chg="mod">
          <ac:chgData name="David George" userId="00d1e6794cfa9047" providerId="LiveId" clId="{34E9FD68-19E8-45DE-ADA3-65DD7B2B1964}" dt="2024-01-26T19:33:33.289" v="42"/>
          <ac:spMkLst>
            <pc:docMk/>
            <pc:sldMk cId="1806919854" sldId="612"/>
            <ac:spMk id="3" creationId="{B57E0000-E899-F48B-2861-4BBBB4D4D113}"/>
          </ac:spMkLst>
        </pc:spChg>
      </pc:sldChg>
      <pc:sldChg chg="del">
        <pc:chgData name="David George" userId="00d1e6794cfa9047" providerId="LiveId" clId="{34E9FD68-19E8-45DE-ADA3-65DD7B2B1964}" dt="2024-01-26T19:32:51.912" v="25" actId="47"/>
        <pc:sldMkLst>
          <pc:docMk/>
          <pc:sldMk cId="3335810684" sldId="612"/>
        </pc:sldMkLst>
      </pc:sldChg>
      <pc:sldChg chg="del">
        <pc:chgData name="David George" userId="00d1e6794cfa9047" providerId="LiveId" clId="{34E9FD68-19E8-45DE-ADA3-65DD7B2B1964}" dt="2024-01-26T19:32:52.089" v="26" actId="47"/>
        <pc:sldMkLst>
          <pc:docMk/>
          <pc:sldMk cId="1643313542" sldId="613"/>
        </pc:sldMkLst>
      </pc:sldChg>
      <pc:sldChg chg="modSp new mod">
        <pc:chgData name="David George" userId="00d1e6794cfa9047" providerId="LiveId" clId="{34E9FD68-19E8-45DE-ADA3-65DD7B2B1964}" dt="2024-01-26T19:37:07.604" v="76" actId="20577"/>
        <pc:sldMkLst>
          <pc:docMk/>
          <pc:sldMk cId="4264661799" sldId="613"/>
        </pc:sldMkLst>
        <pc:spChg chg="mod">
          <ac:chgData name="David George" userId="00d1e6794cfa9047" providerId="LiveId" clId="{34E9FD68-19E8-45DE-ADA3-65DD7B2B1964}" dt="2024-01-26T19:37:07.604" v="76" actId="20577"/>
          <ac:spMkLst>
            <pc:docMk/>
            <pc:sldMk cId="4264661799" sldId="613"/>
            <ac:spMk id="2" creationId="{38DCD3FD-4D0B-DDBE-9411-50B4DBC28878}"/>
          </ac:spMkLst>
        </pc:spChg>
        <pc:spChg chg="mod">
          <ac:chgData name="David George" userId="00d1e6794cfa9047" providerId="LiveId" clId="{34E9FD68-19E8-45DE-ADA3-65DD7B2B1964}" dt="2024-01-26T19:36:52.027" v="59"/>
          <ac:spMkLst>
            <pc:docMk/>
            <pc:sldMk cId="4264661799" sldId="613"/>
            <ac:spMk id="3" creationId="{90653DA7-E70A-1C1B-48D0-300606B8C84E}"/>
          </ac:spMkLst>
        </pc:spChg>
      </pc:sldChg>
      <pc:sldChg chg="modSp new mod">
        <pc:chgData name="David George" userId="00d1e6794cfa9047" providerId="LiveId" clId="{34E9FD68-19E8-45DE-ADA3-65DD7B2B1964}" dt="2024-01-26T19:37:58.560" v="101" actId="27636"/>
        <pc:sldMkLst>
          <pc:docMk/>
          <pc:sldMk cId="1326676173" sldId="614"/>
        </pc:sldMkLst>
        <pc:spChg chg="mod">
          <ac:chgData name="David George" userId="00d1e6794cfa9047" providerId="LiveId" clId="{34E9FD68-19E8-45DE-ADA3-65DD7B2B1964}" dt="2024-01-26T19:37:54.162" v="99" actId="20577"/>
          <ac:spMkLst>
            <pc:docMk/>
            <pc:sldMk cId="1326676173" sldId="614"/>
            <ac:spMk id="2" creationId="{7C9912D4-E868-CA81-549B-FBFD54696C5D}"/>
          </ac:spMkLst>
        </pc:spChg>
        <pc:spChg chg="mod">
          <ac:chgData name="David George" userId="00d1e6794cfa9047" providerId="LiveId" clId="{34E9FD68-19E8-45DE-ADA3-65DD7B2B1964}" dt="2024-01-26T19:37:58.560" v="101" actId="27636"/>
          <ac:spMkLst>
            <pc:docMk/>
            <pc:sldMk cId="1326676173" sldId="614"/>
            <ac:spMk id="3" creationId="{3AF14E9E-1991-5097-384D-8BE93815A4B5}"/>
          </ac:spMkLst>
        </pc:spChg>
      </pc:sldChg>
      <pc:sldChg chg="modSp new mod">
        <pc:chgData name="David George" userId="00d1e6794cfa9047" providerId="LiveId" clId="{34E9FD68-19E8-45DE-ADA3-65DD7B2B1964}" dt="2024-01-26T19:38:40.149" v="124"/>
        <pc:sldMkLst>
          <pc:docMk/>
          <pc:sldMk cId="1828059350" sldId="615"/>
        </pc:sldMkLst>
        <pc:spChg chg="mod">
          <ac:chgData name="David George" userId="00d1e6794cfa9047" providerId="LiveId" clId="{34E9FD68-19E8-45DE-ADA3-65DD7B2B1964}" dt="2024-01-26T19:38:30.939" v="122" actId="20577"/>
          <ac:spMkLst>
            <pc:docMk/>
            <pc:sldMk cId="1828059350" sldId="615"/>
            <ac:spMk id="2" creationId="{6FCE0963-50BD-C812-B3D8-C6C0A9FAA0FE}"/>
          </ac:spMkLst>
        </pc:spChg>
        <pc:spChg chg="mod">
          <ac:chgData name="David George" userId="00d1e6794cfa9047" providerId="LiveId" clId="{34E9FD68-19E8-45DE-ADA3-65DD7B2B1964}" dt="2024-01-26T19:38:40.149" v="124"/>
          <ac:spMkLst>
            <pc:docMk/>
            <pc:sldMk cId="1828059350" sldId="615"/>
            <ac:spMk id="3" creationId="{1189B3AA-E23B-C686-C519-1B9DED21ACA0}"/>
          </ac:spMkLst>
        </pc:spChg>
      </pc:sldChg>
      <pc:sldChg chg="del">
        <pc:chgData name="David George" userId="00d1e6794cfa9047" providerId="LiveId" clId="{34E9FD68-19E8-45DE-ADA3-65DD7B2B1964}" dt="2024-01-26T19:32:49.594" v="18" actId="47"/>
        <pc:sldMkLst>
          <pc:docMk/>
          <pc:sldMk cId="3769082753" sldId="615"/>
        </pc:sldMkLst>
      </pc:sldChg>
      <pc:sldChg chg="del">
        <pc:chgData name="David George" userId="00d1e6794cfa9047" providerId="LiveId" clId="{34E9FD68-19E8-45DE-ADA3-65DD7B2B1964}" dt="2024-01-26T19:32:52.434" v="28" actId="47"/>
        <pc:sldMkLst>
          <pc:docMk/>
          <pc:sldMk cId="1940228574" sldId="616"/>
        </pc:sldMkLst>
      </pc:sldChg>
      <pc:sldChg chg="modSp new mod">
        <pc:chgData name="David George" userId="00d1e6794cfa9047" providerId="LiveId" clId="{34E9FD68-19E8-45DE-ADA3-65DD7B2B1964}" dt="2024-01-26T19:39:52.420" v="150" actId="20577"/>
        <pc:sldMkLst>
          <pc:docMk/>
          <pc:sldMk cId="4136955773" sldId="616"/>
        </pc:sldMkLst>
        <pc:spChg chg="mod">
          <ac:chgData name="David George" userId="00d1e6794cfa9047" providerId="LiveId" clId="{34E9FD68-19E8-45DE-ADA3-65DD7B2B1964}" dt="2024-01-26T19:39:52.420" v="150" actId="20577"/>
          <ac:spMkLst>
            <pc:docMk/>
            <pc:sldMk cId="4136955773" sldId="616"/>
            <ac:spMk id="2" creationId="{20E9966E-22E1-0CD1-55B9-B597A82AB59B}"/>
          </ac:spMkLst>
        </pc:spChg>
        <pc:spChg chg="mod">
          <ac:chgData name="David George" userId="00d1e6794cfa9047" providerId="LiveId" clId="{34E9FD68-19E8-45DE-ADA3-65DD7B2B1964}" dt="2024-01-26T19:39:35.105" v="129"/>
          <ac:spMkLst>
            <pc:docMk/>
            <pc:sldMk cId="4136955773" sldId="616"/>
            <ac:spMk id="3" creationId="{621DBF2B-F633-C55E-F78E-BF5C7DA5A21F}"/>
          </ac:spMkLst>
        </pc:spChg>
      </pc:sldChg>
      <pc:sldChg chg="modSp new mod">
        <pc:chgData name="David George" userId="00d1e6794cfa9047" providerId="LiveId" clId="{34E9FD68-19E8-45DE-ADA3-65DD7B2B1964}" dt="2024-01-26T19:49:02.724" v="175" actId="20577"/>
        <pc:sldMkLst>
          <pc:docMk/>
          <pc:sldMk cId="1283396293" sldId="617"/>
        </pc:sldMkLst>
        <pc:spChg chg="mod">
          <ac:chgData name="David George" userId="00d1e6794cfa9047" providerId="LiveId" clId="{34E9FD68-19E8-45DE-ADA3-65DD7B2B1964}" dt="2024-01-26T19:49:02.724" v="175" actId="20577"/>
          <ac:spMkLst>
            <pc:docMk/>
            <pc:sldMk cId="1283396293" sldId="617"/>
            <ac:spMk id="2" creationId="{7CED5D70-51DC-625A-4892-FFDB6B286865}"/>
          </ac:spMkLst>
        </pc:spChg>
        <pc:spChg chg="mod">
          <ac:chgData name="David George" userId="00d1e6794cfa9047" providerId="LiveId" clId="{34E9FD68-19E8-45DE-ADA3-65DD7B2B1964}" dt="2024-01-26T19:48:55.845" v="163" actId="5793"/>
          <ac:spMkLst>
            <pc:docMk/>
            <pc:sldMk cId="1283396293" sldId="617"/>
            <ac:spMk id="3" creationId="{1B0DF823-96C1-B7C6-0C26-F6F22A0D92EB}"/>
          </ac:spMkLst>
        </pc:spChg>
      </pc:sldChg>
      <pc:sldChg chg="del">
        <pc:chgData name="David George" userId="00d1e6794cfa9047" providerId="LiveId" clId="{34E9FD68-19E8-45DE-ADA3-65DD7B2B1964}" dt="2024-01-26T19:32:50.115" v="19" actId="47"/>
        <pc:sldMkLst>
          <pc:docMk/>
          <pc:sldMk cId="4245832194" sldId="617"/>
        </pc:sldMkLst>
      </pc:sldChg>
      <pc:sldChg chg="del">
        <pc:chgData name="David George" userId="00d1e6794cfa9047" providerId="LiveId" clId="{34E9FD68-19E8-45DE-ADA3-65DD7B2B1964}" dt="2024-01-26T19:32:50.614" v="20" actId="47"/>
        <pc:sldMkLst>
          <pc:docMk/>
          <pc:sldMk cId="767612126" sldId="618"/>
        </pc:sldMkLst>
      </pc:sldChg>
      <pc:sldChg chg="modSp new mod">
        <pc:chgData name="David George" userId="00d1e6794cfa9047" providerId="LiveId" clId="{34E9FD68-19E8-45DE-ADA3-65DD7B2B1964}" dt="2024-01-26T20:20:41.405" v="472" actId="20577"/>
        <pc:sldMkLst>
          <pc:docMk/>
          <pc:sldMk cId="3225737279" sldId="618"/>
        </pc:sldMkLst>
        <pc:spChg chg="mod">
          <ac:chgData name="David George" userId="00d1e6794cfa9047" providerId="LiveId" clId="{34E9FD68-19E8-45DE-ADA3-65DD7B2B1964}" dt="2024-01-26T20:20:41.405" v="472" actId="20577"/>
          <ac:spMkLst>
            <pc:docMk/>
            <pc:sldMk cId="3225737279" sldId="618"/>
            <ac:spMk id="2" creationId="{495E8233-FB5C-3B7D-AF6D-AB1C0A9BF41F}"/>
          </ac:spMkLst>
        </pc:spChg>
        <pc:spChg chg="mod">
          <ac:chgData name="David George" userId="00d1e6794cfa9047" providerId="LiveId" clId="{34E9FD68-19E8-45DE-ADA3-65DD7B2B1964}" dt="2024-01-26T19:49:59.397" v="180" actId="207"/>
          <ac:spMkLst>
            <pc:docMk/>
            <pc:sldMk cId="3225737279" sldId="618"/>
            <ac:spMk id="3" creationId="{0E328A58-62DF-AFF1-2293-BD18022C43E9}"/>
          </ac:spMkLst>
        </pc:spChg>
      </pc:sldChg>
      <pc:sldChg chg="addSp modSp new mod setBg">
        <pc:chgData name="David George" userId="00d1e6794cfa9047" providerId="LiveId" clId="{34E9FD68-19E8-45DE-ADA3-65DD7B2B1964}" dt="2024-01-26T20:03:54.957" v="339" actId="20577"/>
        <pc:sldMkLst>
          <pc:docMk/>
          <pc:sldMk cId="2595993083" sldId="619"/>
        </pc:sldMkLst>
        <pc:spChg chg="mod">
          <ac:chgData name="David George" userId="00d1e6794cfa9047" providerId="LiveId" clId="{34E9FD68-19E8-45DE-ADA3-65DD7B2B1964}" dt="2024-01-26T20:03:31.561" v="314" actId="403"/>
          <ac:spMkLst>
            <pc:docMk/>
            <pc:sldMk cId="2595993083" sldId="619"/>
            <ac:spMk id="2" creationId="{795A3AED-D082-52F6-A14E-A85122B77CF3}"/>
          </ac:spMkLst>
        </pc:spChg>
        <pc:spChg chg="mod">
          <ac:chgData name="David George" userId="00d1e6794cfa9047" providerId="LiveId" clId="{34E9FD68-19E8-45DE-ADA3-65DD7B2B1964}" dt="2024-01-26T20:03:54.957" v="339" actId="20577"/>
          <ac:spMkLst>
            <pc:docMk/>
            <pc:sldMk cId="2595993083" sldId="619"/>
            <ac:spMk id="3" creationId="{6D6218F7-CCA7-C6B2-0F9F-ACBB646C9F81}"/>
          </ac:spMkLst>
        </pc:spChg>
        <pc:spChg chg="add">
          <ac:chgData name="David George" userId="00d1e6794cfa9047" providerId="LiveId" clId="{34E9FD68-19E8-45DE-ADA3-65DD7B2B1964}" dt="2024-01-26T20:02:18.245" v="257" actId="26606"/>
          <ac:spMkLst>
            <pc:docMk/>
            <pc:sldMk cId="2595993083" sldId="619"/>
            <ac:spMk id="10" creationId="{04812C46-200A-4DEB-A05E-3ED6C68C2387}"/>
          </ac:spMkLst>
        </pc:spChg>
        <pc:spChg chg="add">
          <ac:chgData name="David George" userId="00d1e6794cfa9047" providerId="LiveId" clId="{34E9FD68-19E8-45DE-ADA3-65DD7B2B1964}" dt="2024-01-26T20:02:18.245" v="257" actId="26606"/>
          <ac:spMkLst>
            <pc:docMk/>
            <pc:sldMk cId="2595993083" sldId="619"/>
            <ac:spMk id="12" creationId="{D1EA859B-E555-4109-94F3-6700E046E008}"/>
          </ac:spMkLst>
        </pc:spChg>
        <pc:picChg chg="add mod ord">
          <ac:chgData name="David George" userId="00d1e6794cfa9047" providerId="LiveId" clId="{34E9FD68-19E8-45DE-ADA3-65DD7B2B1964}" dt="2024-01-26T20:02:18.245" v="257" actId="26606"/>
          <ac:picMkLst>
            <pc:docMk/>
            <pc:sldMk cId="2595993083" sldId="619"/>
            <ac:picMk id="5" creationId="{D1C837FF-0910-201D-FC95-E26768BBBB81}"/>
          </ac:picMkLst>
        </pc:picChg>
      </pc:sldChg>
      <pc:sldChg chg="del">
        <pc:chgData name="David George" userId="00d1e6794cfa9047" providerId="LiveId" clId="{34E9FD68-19E8-45DE-ADA3-65DD7B2B1964}" dt="2024-01-26T19:32:52.277" v="27" actId="47"/>
        <pc:sldMkLst>
          <pc:docMk/>
          <pc:sldMk cId="3966175183" sldId="619"/>
        </pc:sldMkLst>
      </pc:sldChg>
      <pc:sldChg chg="del">
        <pc:chgData name="David George" userId="00d1e6794cfa9047" providerId="LiveId" clId="{34E9FD68-19E8-45DE-ADA3-65DD7B2B1964}" dt="2024-01-26T19:32:50.798" v="21" actId="47"/>
        <pc:sldMkLst>
          <pc:docMk/>
          <pc:sldMk cId="3637660917" sldId="620"/>
        </pc:sldMkLst>
      </pc:sldChg>
      <pc:sldChg chg="modSp new mod">
        <pc:chgData name="David George" userId="00d1e6794cfa9047" providerId="LiveId" clId="{34E9FD68-19E8-45DE-ADA3-65DD7B2B1964}" dt="2024-01-26T19:57:55.668" v="225" actId="20577"/>
        <pc:sldMkLst>
          <pc:docMk/>
          <pc:sldMk cId="4169931834" sldId="620"/>
        </pc:sldMkLst>
        <pc:spChg chg="mod">
          <ac:chgData name="David George" userId="00d1e6794cfa9047" providerId="LiveId" clId="{34E9FD68-19E8-45DE-ADA3-65DD7B2B1964}" dt="2024-01-26T19:57:55.668" v="225" actId="20577"/>
          <ac:spMkLst>
            <pc:docMk/>
            <pc:sldMk cId="4169931834" sldId="620"/>
            <ac:spMk id="2" creationId="{9DEC44C2-249E-3B53-C125-0198C948A981}"/>
          </ac:spMkLst>
        </pc:spChg>
        <pc:spChg chg="mod">
          <ac:chgData name="David George" userId="00d1e6794cfa9047" providerId="LiveId" clId="{34E9FD68-19E8-45DE-ADA3-65DD7B2B1964}" dt="2024-01-26T19:57:44.588" v="209" actId="207"/>
          <ac:spMkLst>
            <pc:docMk/>
            <pc:sldMk cId="4169931834" sldId="620"/>
            <ac:spMk id="3" creationId="{873BA6A0-F44E-FF9B-0292-D2D54A0AC774}"/>
          </ac:spMkLst>
        </pc:spChg>
      </pc:sldChg>
      <pc:sldChg chg="del">
        <pc:chgData name="David George" userId="00d1e6794cfa9047" providerId="LiveId" clId="{34E9FD68-19E8-45DE-ADA3-65DD7B2B1964}" dt="2024-01-26T19:32:51.731" v="24" actId="47"/>
        <pc:sldMkLst>
          <pc:docMk/>
          <pc:sldMk cId="3652087788" sldId="621"/>
        </pc:sldMkLst>
      </pc:sldChg>
      <pc:sldChg chg="modSp new mod">
        <pc:chgData name="David George" userId="00d1e6794cfa9047" providerId="LiveId" clId="{34E9FD68-19E8-45DE-ADA3-65DD7B2B1964}" dt="2024-01-27T17:35:11.753" v="476" actId="20577"/>
        <pc:sldMkLst>
          <pc:docMk/>
          <pc:sldMk cId="3975541952" sldId="621"/>
        </pc:sldMkLst>
        <pc:spChg chg="mod">
          <ac:chgData name="David George" userId="00d1e6794cfa9047" providerId="LiveId" clId="{34E9FD68-19E8-45DE-ADA3-65DD7B2B1964}" dt="2024-01-26T20:20:35.024" v="471" actId="20577"/>
          <ac:spMkLst>
            <pc:docMk/>
            <pc:sldMk cId="3975541952" sldId="621"/>
            <ac:spMk id="2" creationId="{A0E5FF16-7427-F839-F712-1F50D1963B04}"/>
          </ac:spMkLst>
        </pc:spChg>
        <pc:spChg chg="mod">
          <ac:chgData name="David George" userId="00d1e6794cfa9047" providerId="LiveId" clId="{34E9FD68-19E8-45DE-ADA3-65DD7B2B1964}" dt="2024-01-27T17:35:11.753" v="476" actId="20577"/>
          <ac:spMkLst>
            <pc:docMk/>
            <pc:sldMk cId="3975541952" sldId="621"/>
            <ac:spMk id="3" creationId="{3610C575-AD77-7574-8C29-A7F10CDBC7FC}"/>
          </ac:spMkLst>
        </pc:spChg>
      </pc:sldChg>
      <pc:sldChg chg="del">
        <pc:chgData name="David George" userId="00d1e6794cfa9047" providerId="LiveId" clId="{34E9FD68-19E8-45DE-ADA3-65DD7B2B1964}" dt="2024-01-26T19:32:50.964" v="22" actId="47"/>
        <pc:sldMkLst>
          <pc:docMk/>
          <pc:sldMk cId="824728384" sldId="622"/>
        </pc:sldMkLst>
      </pc:sldChg>
      <pc:sldChg chg="addSp delSp modSp new mod setBg">
        <pc:chgData name="David George" userId="00d1e6794cfa9047" providerId="LiveId" clId="{34E9FD68-19E8-45DE-ADA3-65DD7B2B1964}" dt="2024-01-26T20:08:12.566" v="452" actId="403"/>
        <pc:sldMkLst>
          <pc:docMk/>
          <pc:sldMk cId="1791739538" sldId="622"/>
        </pc:sldMkLst>
        <pc:spChg chg="mod ord">
          <ac:chgData name="David George" userId="00d1e6794cfa9047" providerId="LiveId" clId="{34E9FD68-19E8-45DE-ADA3-65DD7B2B1964}" dt="2024-01-26T20:08:12.566" v="452" actId="403"/>
          <ac:spMkLst>
            <pc:docMk/>
            <pc:sldMk cId="1791739538" sldId="622"/>
            <ac:spMk id="2" creationId="{0FC4F942-69EB-A02F-A094-EBA05A291C95}"/>
          </ac:spMkLst>
        </pc:spChg>
        <pc:spChg chg="del">
          <ac:chgData name="David George" userId="00d1e6794cfa9047" providerId="LiveId" clId="{34E9FD68-19E8-45DE-ADA3-65DD7B2B1964}" dt="2024-01-26T20:01:28.701" v="228" actId="22"/>
          <ac:spMkLst>
            <pc:docMk/>
            <pc:sldMk cId="1791739538" sldId="622"/>
            <ac:spMk id="3" creationId="{3DEF0D6A-8173-7758-1975-F32F96F17B33}"/>
          </ac:spMkLst>
        </pc:spChg>
        <pc:spChg chg="add">
          <ac:chgData name="David George" userId="00d1e6794cfa9047" providerId="LiveId" clId="{34E9FD68-19E8-45DE-ADA3-65DD7B2B1964}" dt="2024-01-26T20:01:43.202" v="230" actId="26606"/>
          <ac:spMkLst>
            <pc:docMk/>
            <pc:sldMk cId="1791739538" sldId="622"/>
            <ac:spMk id="10" creationId="{37C89E4B-3C9F-44B9-8B86-D9E3D112D8EC}"/>
          </ac:spMkLst>
        </pc:spChg>
        <pc:picChg chg="add mod ord">
          <ac:chgData name="David George" userId="00d1e6794cfa9047" providerId="LiveId" clId="{34E9FD68-19E8-45DE-ADA3-65DD7B2B1964}" dt="2024-01-26T20:07:49.162" v="444" actId="1076"/>
          <ac:picMkLst>
            <pc:docMk/>
            <pc:sldMk cId="1791739538" sldId="622"/>
            <ac:picMk id="5" creationId="{1A09707A-3B3D-1771-BBD7-FF8A30B9509E}"/>
          </ac:picMkLst>
        </pc:picChg>
        <pc:cxnChg chg="add">
          <ac:chgData name="David George" userId="00d1e6794cfa9047" providerId="LiveId" clId="{34E9FD68-19E8-45DE-ADA3-65DD7B2B1964}" dt="2024-01-26T20:01:43.202" v="230" actId="26606"/>
          <ac:cxnSpMkLst>
            <pc:docMk/>
            <pc:sldMk cId="1791739538" sldId="622"/>
            <ac:cxnSpMk id="12" creationId="{AA2EAA10-076F-46BD-8F0F-B9A2FB77A85C}"/>
          </ac:cxnSpMkLst>
        </pc:cxnChg>
        <pc:cxnChg chg="add">
          <ac:chgData name="David George" userId="00d1e6794cfa9047" providerId="LiveId" clId="{34E9FD68-19E8-45DE-ADA3-65DD7B2B1964}" dt="2024-01-26T20:01:43.202" v="230" actId="26606"/>
          <ac:cxnSpMkLst>
            <pc:docMk/>
            <pc:sldMk cId="1791739538" sldId="622"/>
            <ac:cxnSpMk id="14" creationId="{D891E407-403B-4764-86C9-33A56D3BCAA3}"/>
          </ac:cxnSpMkLst>
        </pc:cxnChg>
      </pc:sldChg>
      <pc:sldChg chg="addSp delSp modSp new add del mod setBg">
        <pc:chgData name="David George" userId="00d1e6794cfa9047" providerId="LiveId" clId="{34E9FD68-19E8-45DE-ADA3-65DD7B2B1964}" dt="2024-01-28T04:43:37.997" v="517" actId="47"/>
        <pc:sldMkLst>
          <pc:docMk/>
          <pc:sldMk cId="1527822075" sldId="623"/>
        </pc:sldMkLst>
        <pc:spChg chg="add del mod">
          <ac:chgData name="David George" userId="00d1e6794cfa9047" providerId="LiveId" clId="{34E9FD68-19E8-45DE-ADA3-65DD7B2B1964}" dt="2024-01-28T04:42:55.917" v="515" actId="26606"/>
          <ac:spMkLst>
            <pc:docMk/>
            <pc:sldMk cId="1527822075" sldId="623"/>
            <ac:spMk id="2" creationId="{A5554B61-4A68-A23C-F9F2-96A0E4991839}"/>
          </ac:spMkLst>
        </pc:spChg>
        <pc:spChg chg="del">
          <ac:chgData name="David George" userId="00d1e6794cfa9047" providerId="LiveId" clId="{34E9FD68-19E8-45DE-ADA3-65DD7B2B1964}" dt="2024-01-28T04:26:23.327" v="478" actId="22"/>
          <ac:spMkLst>
            <pc:docMk/>
            <pc:sldMk cId="1527822075" sldId="623"/>
            <ac:spMk id="3" creationId="{936136E7-887D-35E7-3F5B-CD14DD4B37D3}"/>
          </ac:spMkLst>
        </pc:spChg>
        <pc:spChg chg="add del">
          <ac:chgData name="David George" userId="00d1e6794cfa9047" providerId="LiveId" clId="{34E9FD68-19E8-45DE-ADA3-65DD7B2B1964}" dt="2024-01-28T04:42:49.094" v="506" actId="26606"/>
          <ac:spMkLst>
            <pc:docMk/>
            <pc:sldMk cId="1527822075" sldId="623"/>
            <ac:spMk id="9" creationId="{1375051E-09DD-1A52-54E9-15A294188D2A}"/>
          </ac:spMkLst>
        </pc:spChg>
        <pc:spChg chg="add del">
          <ac:chgData name="David George" userId="00d1e6794cfa9047" providerId="LiveId" clId="{34E9FD68-19E8-45DE-ADA3-65DD7B2B1964}" dt="2024-01-28T04:42:49.094" v="506" actId="26606"/>
          <ac:spMkLst>
            <pc:docMk/>
            <pc:sldMk cId="1527822075" sldId="623"/>
            <ac:spMk id="12" creationId="{F13C74B1-5B17-4795-BED0-7140497B445A}"/>
          </ac:spMkLst>
        </pc:spChg>
        <pc:spChg chg="add del">
          <ac:chgData name="David George" userId="00d1e6794cfa9047" providerId="LiveId" clId="{34E9FD68-19E8-45DE-ADA3-65DD7B2B1964}" dt="2024-01-28T04:42:49.094" v="506" actId="26606"/>
          <ac:spMkLst>
            <pc:docMk/>
            <pc:sldMk cId="1527822075" sldId="623"/>
            <ac:spMk id="14" creationId="{D4974D33-8DC5-464E-8C6D-BE58F0669C17}"/>
          </ac:spMkLst>
        </pc:spChg>
        <pc:spChg chg="add del">
          <ac:chgData name="David George" userId="00d1e6794cfa9047" providerId="LiveId" clId="{34E9FD68-19E8-45DE-ADA3-65DD7B2B1964}" dt="2024-01-28T04:42:55.917" v="514" actId="26606"/>
          <ac:spMkLst>
            <pc:docMk/>
            <pc:sldMk cId="1527822075" sldId="623"/>
            <ac:spMk id="16" creationId="{3F0BE7ED-7814-4273-B18A-F26CC0380380}"/>
          </ac:spMkLst>
        </pc:spChg>
        <pc:spChg chg="add del">
          <ac:chgData name="David George" userId="00d1e6794cfa9047" providerId="LiveId" clId="{34E9FD68-19E8-45DE-ADA3-65DD7B2B1964}" dt="2024-01-28T04:42:52.851" v="510" actId="26606"/>
          <ac:spMkLst>
            <pc:docMk/>
            <pc:sldMk cId="1527822075" sldId="623"/>
            <ac:spMk id="19" creationId="{04812C46-200A-4DEB-A05E-3ED6C68C2387}"/>
          </ac:spMkLst>
        </pc:spChg>
        <pc:spChg chg="add del">
          <ac:chgData name="David George" userId="00d1e6794cfa9047" providerId="LiveId" clId="{34E9FD68-19E8-45DE-ADA3-65DD7B2B1964}" dt="2024-01-28T04:42:52.851" v="510" actId="26606"/>
          <ac:spMkLst>
            <pc:docMk/>
            <pc:sldMk cId="1527822075" sldId="623"/>
            <ac:spMk id="20" creationId="{D1EA859B-E555-4109-94F3-6700E046E008}"/>
          </ac:spMkLst>
        </pc:spChg>
        <pc:spChg chg="add del">
          <ac:chgData name="David George" userId="00d1e6794cfa9047" providerId="LiveId" clId="{34E9FD68-19E8-45DE-ADA3-65DD7B2B1964}" dt="2024-01-28T04:42:52.851" v="510" actId="26606"/>
          <ac:spMkLst>
            <pc:docMk/>
            <pc:sldMk cId="1527822075" sldId="623"/>
            <ac:spMk id="21" creationId="{A5554B61-4A68-A23C-F9F2-96A0E4991839}"/>
          </ac:spMkLst>
        </pc:spChg>
        <pc:spChg chg="add del">
          <ac:chgData name="David George" userId="00d1e6794cfa9047" providerId="LiveId" clId="{34E9FD68-19E8-45DE-ADA3-65DD7B2B1964}" dt="2024-01-28T04:42:52.851" v="510" actId="26606"/>
          <ac:spMkLst>
            <pc:docMk/>
            <pc:sldMk cId="1527822075" sldId="623"/>
            <ac:spMk id="22" creationId="{AED96799-A9B4-F9DC-2841-A6948A0CA2D6}"/>
          </ac:spMkLst>
        </pc:spChg>
        <pc:spChg chg="add del">
          <ac:chgData name="David George" userId="00d1e6794cfa9047" providerId="LiveId" clId="{34E9FD68-19E8-45DE-ADA3-65DD7B2B1964}" dt="2024-01-28T04:42:54.315" v="512" actId="26606"/>
          <ac:spMkLst>
            <pc:docMk/>
            <pc:sldMk cId="1527822075" sldId="623"/>
            <ac:spMk id="24" creationId="{9F7D5CDA-D291-4307-BF55-1381FED29634}"/>
          </ac:spMkLst>
        </pc:spChg>
        <pc:spChg chg="add del">
          <ac:chgData name="David George" userId="00d1e6794cfa9047" providerId="LiveId" clId="{34E9FD68-19E8-45DE-ADA3-65DD7B2B1964}" dt="2024-01-28T04:42:54.315" v="512" actId="26606"/>
          <ac:spMkLst>
            <pc:docMk/>
            <pc:sldMk cId="1527822075" sldId="623"/>
            <ac:spMk id="25" creationId="{A5554B61-4A68-A23C-F9F2-96A0E4991839}"/>
          </ac:spMkLst>
        </pc:spChg>
        <pc:spChg chg="add del">
          <ac:chgData name="David George" userId="00d1e6794cfa9047" providerId="LiveId" clId="{34E9FD68-19E8-45DE-ADA3-65DD7B2B1964}" dt="2024-01-28T04:42:54.315" v="512" actId="26606"/>
          <ac:spMkLst>
            <pc:docMk/>
            <pc:sldMk cId="1527822075" sldId="623"/>
            <ac:spMk id="26" creationId="{EA8C0ED9-063F-B011-4774-F39C5F53CDB3}"/>
          </ac:spMkLst>
        </pc:spChg>
        <pc:spChg chg="add del">
          <ac:chgData name="David George" userId="00d1e6794cfa9047" providerId="LiveId" clId="{34E9FD68-19E8-45DE-ADA3-65DD7B2B1964}" dt="2024-01-28T04:42:55.917" v="514" actId="26606"/>
          <ac:spMkLst>
            <pc:docMk/>
            <pc:sldMk cId="1527822075" sldId="623"/>
            <ac:spMk id="28" creationId="{3AFE8227-C443-417B-BA91-520EB1EF4559}"/>
          </ac:spMkLst>
        </pc:spChg>
        <pc:spChg chg="add del">
          <ac:chgData name="David George" userId="00d1e6794cfa9047" providerId="LiveId" clId="{34E9FD68-19E8-45DE-ADA3-65DD7B2B1964}" dt="2024-01-28T04:42:55.917" v="514" actId="26606"/>
          <ac:spMkLst>
            <pc:docMk/>
            <pc:sldMk cId="1527822075" sldId="623"/>
            <ac:spMk id="29" creationId="{A5554B61-4A68-A23C-F9F2-96A0E4991839}"/>
          </ac:spMkLst>
        </pc:spChg>
        <pc:spChg chg="add del">
          <ac:chgData name="David George" userId="00d1e6794cfa9047" providerId="LiveId" clId="{34E9FD68-19E8-45DE-ADA3-65DD7B2B1964}" dt="2024-01-28T04:42:55.917" v="514" actId="26606"/>
          <ac:spMkLst>
            <pc:docMk/>
            <pc:sldMk cId="1527822075" sldId="623"/>
            <ac:spMk id="30" creationId="{86E90598-E26A-EAC2-7F31-3AC33CDD8204}"/>
          </ac:spMkLst>
        </pc:spChg>
        <pc:spChg chg="add del">
          <ac:chgData name="David George" userId="00d1e6794cfa9047" providerId="LiveId" clId="{34E9FD68-19E8-45DE-ADA3-65DD7B2B1964}" dt="2024-01-28T04:42:55.917" v="514" actId="26606"/>
          <ac:spMkLst>
            <pc:docMk/>
            <pc:sldMk cId="1527822075" sldId="623"/>
            <ac:spMk id="31" creationId="{907741FC-B544-4A6E-B831-6789D042333D}"/>
          </ac:spMkLst>
        </pc:spChg>
        <pc:spChg chg="add">
          <ac:chgData name="David George" userId="00d1e6794cfa9047" providerId="LiveId" clId="{34E9FD68-19E8-45DE-ADA3-65DD7B2B1964}" dt="2024-01-28T04:42:55.917" v="515" actId="26606"/>
          <ac:spMkLst>
            <pc:docMk/>
            <pc:sldMk cId="1527822075" sldId="623"/>
            <ac:spMk id="33" creationId="{9F7D5CDA-D291-4307-BF55-1381FED29634}"/>
          </ac:spMkLst>
        </pc:spChg>
        <pc:spChg chg="add">
          <ac:chgData name="David George" userId="00d1e6794cfa9047" providerId="LiveId" clId="{34E9FD68-19E8-45DE-ADA3-65DD7B2B1964}" dt="2024-01-28T04:42:55.917" v="515" actId="26606"/>
          <ac:spMkLst>
            <pc:docMk/>
            <pc:sldMk cId="1527822075" sldId="623"/>
            <ac:spMk id="34" creationId="{59B296B9-C5A5-4E4F-9B60-C907B5F1466C}"/>
          </ac:spMkLst>
        </pc:spChg>
        <pc:spChg chg="add">
          <ac:chgData name="David George" userId="00d1e6794cfa9047" providerId="LiveId" clId="{34E9FD68-19E8-45DE-ADA3-65DD7B2B1964}" dt="2024-01-28T04:42:55.917" v="515" actId="26606"/>
          <ac:spMkLst>
            <pc:docMk/>
            <pc:sldMk cId="1527822075" sldId="623"/>
            <ac:spMk id="35" creationId="{D0300FD3-5AF1-6305-15FA-9078072672E2}"/>
          </ac:spMkLst>
        </pc:spChg>
        <pc:spChg chg="add">
          <ac:chgData name="David George" userId="00d1e6794cfa9047" providerId="LiveId" clId="{34E9FD68-19E8-45DE-ADA3-65DD7B2B1964}" dt="2024-01-28T04:42:55.917" v="515" actId="26606"/>
          <ac:spMkLst>
            <pc:docMk/>
            <pc:sldMk cId="1527822075" sldId="623"/>
            <ac:spMk id="36" creationId="{A5554B61-4A68-A23C-F9F2-96A0E4991839}"/>
          </ac:spMkLst>
        </pc:spChg>
        <pc:spChg chg="add">
          <ac:chgData name="David George" userId="00d1e6794cfa9047" providerId="LiveId" clId="{34E9FD68-19E8-45DE-ADA3-65DD7B2B1964}" dt="2024-01-28T04:42:55.917" v="515" actId="26606"/>
          <ac:spMkLst>
            <pc:docMk/>
            <pc:sldMk cId="1527822075" sldId="623"/>
            <ac:spMk id="37" creationId="{13794198-7AFE-4883-3FD2-DE2C0555C88D}"/>
          </ac:spMkLst>
        </pc:spChg>
        <pc:grpChg chg="add del">
          <ac:chgData name="David George" userId="00d1e6794cfa9047" providerId="LiveId" clId="{34E9FD68-19E8-45DE-ADA3-65DD7B2B1964}" dt="2024-01-28T04:42:50.700" v="508" actId="26606"/>
          <ac:grpSpMkLst>
            <pc:docMk/>
            <pc:sldMk cId="1527822075" sldId="623"/>
            <ac:grpSpMk id="10" creationId="{723C66ED-DBBF-12CA-7F5E-813E0E7D036A}"/>
          </ac:grpSpMkLst>
        </pc:grpChg>
        <pc:picChg chg="add mod ord">
          <ac:chgData name="David George" userId="00d1e6794cfa9047" providerId="LiveId" clId="{34E9FD68-19E8-45DE-ADA3-65DD7B2B1964}" dt="2024-01-28T04:43:14.658" v="516" actId="27614"/>
          <ac:picMkLst>
            <pc:docMk/>
            <pc:sldMk cId="1527822075" sldId="623"/>
            <ac:picMk id="5" creationId="{4FD71087-C3D4-7134-217A-51F389756547}"/>
          </ac:picMkLst>
        </pc:picChg>
      </pc:sldChg>
      <pc:sldChg chg="del">
        <pc:chgData name="David George" userId="00d1e6794cfa9047" providerId="LiveId" clId="{34E9FD68-19E8-45DE-ADA3-65DD7B2B1964}" dt="2024-01-26T19:32:51.187" v="23" actId="47"/>
        <pc:sldMkLst>
          <pc:docMk/>
          <pc:sldMk cId="1855172636" sldId="623"/>
        </pc:sldMkLst>
      </pc:sldChg>
      <pc:sldChg chg="new del">
        <pc:chgData name="David George" userId="00d1e6794cfa9047" providerId="LiveId" clId="{34E9FD68-19E8-45DE-ADA3-65DD7B2B1964}" dt="2024-01-28T04:58:30.645" v="522" actId="47"/>
        <pc:sldMkLst>
          <pc:docMk/>
          <pc:sldMk cId="1979391689" sldId="623"/>
        </pc:sldMkLst>
      </pc:sldChg>
      <pc:sldChg chg="addSp delSp modSp new del mod setBg">
        <pc:chgData name="David George" userId="00d1e6794cfa9047" providerId="LiveId" clId="{34E9FD68-19E8-45DE-ADA3-65DD7B2B1964}" dt="2024-01-26T20:07:43.654" v="442" actId="47"/>
        <pc:sldMkLst>
          <pc:docMk/>
          <pc:sldMk cId="4090159339" sldId="623"/>
        </pc:sldMkLst>
        <pc:spChg chg="add del mod ord">
          <ac:chgData name="David George" userId="00d1e6794cfa9047" providerId="LiveId" clId="{34E9FD68-19E8-45DE-ADA3-65DD7B2B1964}" dt="2024-01-26T20:04:47.311" v="348" actId="26606"/>
          <ac:spMkLst>
            <pc:docMk/>
            <pc:sldMk cId="4090159339" sldId="623"/>
            <ac:spMk id="2" creationId="{18E16A71-70B5-91D2-1A9E-B2755645329B}"/>
          </ac:spMkLst>
        </pc:spChg>
        <pc:spChg chg="del">
          <ac:chgData name="David George" userId="00d1e6794cfa9047" providerId="LiveId" clId="{34E9FD68-19E8-45DE-ADA3-65DD7B2B1964}" dt="2024-01-26T20:04:13.078" v="341" actId="22"/>
          <ac:spMkLst>
            <pc:docMk/>
            <pc:sldMk cId="4090159339" sldId="623"/>
            <ac:spMk id="3" creationId="{BA3B00BC-24B6-F7D3-CFC3-314B955AD597}"/>
          </ac:spMkLst>
        </pc:spChg>
        <pc:spChg chg="add del">
          <ac:chgData name="David George" userId="00d1e6794cfa9047" providerId="LiveId" clId="{34E9FD68-19E8-45DE-ADA3-65DD7B2B1964}" dt="2024-01-26T20:04:39.263" v="343" actId="26606"/>
          <ac:spMkLst>
            <pc:docMk/>
            <pc:sldMk cId="4090159339" sldId="623"/>
            <ac:spMk id="9" creationId="{063FDC27-9EDE-C301-F8AB-86FFEF506E5C}"/>
          </ac:spMkLst>
        </pc:spChg>
        <pc:spChg chg="add del">
          <ac:chgData name="David George" userId="00d1e6794cfa9047" providerId="LiveId" clId="{34E9FD68-19E8-45DE-ADA3-65DD7B2B1964}" dt="2024-01-26T20:04:47.306" v="347" actId="26606"/>
          <ac:spMkLst>
            <pc:docMk/>
            <pc:sldMk cId="4090159339" sldId="623"/>
            <ac:spMk id="10" creationId="{42A4FC2C-047E-45A5-965D-8E1E3BF09BC6}"/>
          </ac:spMkLst>
        </pc:spChg>
        <pc:spChg chg="add del">
          <ac:chgData name="David George" userId="00d1e6794cfa9047" providerId="LiveId" clId="{34E9FD68-19E8-45DE-ADA3-65DD7B2B1964}" dt="2024-01-26T20:04:39.263" v="343" actId="26606"/>
          <ac:spMkLst>
            <pc:docMk/>
            <pc:sldMk cId="4090159339" sldId="623"/>
            <ac:spMk id="12" creationId="{8FC9BE17-9A7B-462D-AE50-3D8777387304}"/>
          </ac:spMkLst>
        </pc:spChg>
        <pc:spChg chg="add del">
          <ac:chgData name="David George" userId="00d1e6794cfa9047" providerId="LiveId" clId="{34E9FD68-19E8-45DE-ADA3-65DD7B2B1964}" dt="2024-01-26T20:07:37.787" v="441" actId="26606"/>
          <ac:spMkLst>
            <pc:docMk/>
            <pc:sldMk cId="4090159339" sldId="623"/>
            <ac:spMk id="13" creationId="{8FC9BE17-9A7B-462D-AE50-3D8777387304}"/>
          </ac:spMkLst>
        </pc:spChg>
        <pc:spChg chg="add del">
          <ac:chgData name="David George" userId="00d1e6794cfa9047" providerId="LiveId" clId="{34E9FD68-19E8-45DE-ADA3-65DD7B2B1964}" dt="2024-01-26T20:04:39.263" v="343" actId="26606"/>
          <ac:spMkLst>
            <pc:docMk/>
            <pc:sldMk cId="4090159339" sldId="623"/>
            <ac:spMk id="14" creationId="{3EBE8569-6AEC-4B8C-8D53-2DE337CDBA65}"/>
          </ac:spMkLst>
        </pc:spChg>
        <pc:spChg chg="add del">
          <ac:chgData name="David George" userId="00d1e6794cfa9047" providerId="LiveId" clId="{34E9FD68-19E8-45DE-ADA3-65DD7B2B1964}" dt="2024-01-26T20:07:37.787" v="441" actId="26606"/>
          <ac:spMkLst>
            <pc:docMk/>
            <pc:sldMk cId="4090159339" sldId="623"/>
            <ac:spMk id="15" creationId="{3EBE8569-6AEC-4B8C-8D53-2DE337CDBA65}"/>
          </ac:spMkLst>
        </pc:spChg>
        <pc:spChg chg="add del">
          <ac:chgData name="David George" userId="00d1e6794cfa9047" providerId="LiveId" clId="{34E9FD68-19E8-45DE-ADA3-65DD7B2B1964}" dt="2024-01-26T20:04:39.263" v="343" actId="26606"/>
          <ac:spMkLst>
            <pc:docMk/>
            <pc:sldMk cId="4090159339" sldId="623"/>
            <ac:spMk id="16" creationId="{55D4142C-5077-457F-A6AD-3FECFDB39685}"/>
          </ac:spMkLst>
        </pc:spChg>
        <pc:spChg chg="add mod">
          <ac:chgData name="David George" userId="00d1e6794cfa9047" providerId="LiveId" clId="{34E9FD68-19E8-45DE-ADA3-65DD7B2B1964}" dt="2024-01-26T20:07:37.787" v="441" actId="26606"/>
          <ac:spMkLst>
            <pc:docMk/>
            <pc:sldMk cId="4090159339" sldId="623"/>
            <ac:spMk id="17" creationId="{18E16A71-70B5-91D2-1A9E-B2755645329B}"/>
          </ac:spMkLst>
        </pc:spChg>
        <pc:spChg chg="add del">
          <ac:chgData name="David George" userId="00d1e6794cfa9047" providerId="LiveId" clId="{34E9FD68-19E8-45DE-ADA3-65DD7B2B1964}" dt="2024-01-26T20:04:39.263" v="343" actId="26606"/>
          <ac:spMkLst>
            <pc:docMk/>
            <pc:sldMk cId="4090159339" sldId="623"/>
            <ac:spMk id="18" creationId="{7A5F0580-5EE9-419F-96EE-B6529EF6E7D0}"/>
          </ac:spMkLst>
        </pc:spChg>
        <pc:spChg chg="add del">
          <ac:chgData name="David George" userId="00d1e6794cfa9047" providerId="LiveId" clId="{34E9FD68-19E8-45DE-ADA3-65DD7B2B1964}" dt="2024-01-26T20:07:37.787" v="441" actId="26606"/>
          <ac:spMkLst>
            <pc:docMk/>
            <pc:sldMk cId="4090159339" sldId="623"/>
            <ac:spMk id="19" creationId="{55D4142C-5077-457F-A6AD-3FECFDB39685}"/>
          </ac:spMkLst>
        </pc:spChg>
        <pc:spChg chg="add del">
          <ac:chgData name="David George" userId="00d1e6794cfa9047" providerId="LiveId" clId="{34E9FD68-19E8-45DE-ADA3-65DD7B2B1964}" dt="2024-01-26T20:04:41.036" v="345" actId="26606"/>
          <ac:spMkLst>
            <pc:docMk/>
            <pc:sldMk cId="4090159339" sldId="623"/>
            <ac:spMk id="20" creationId="{F13C74B1-5B17-4795-BED0-7140497B445A}"/>
          </ac:spMkLst>
        </pc:spChg>
        <pc:spChg chg="add del">
          <ac:chgData name="David George" userId="00d1e6794cfa9047" providerId="LiveId" clId="{34E9FD68-19E8-45DE-ADA3-65DD7B2B1964}" dt="2024-01-26T20:04:41.036" v="345" actId="26606"/>
          <ac:spMkLst>
            <pc:docMk/>
            <pc:sldMk cId="4090159339" sldId="623"/>
            <ac:spMk id="21" creationId="{D4974D33-8DC5-464E-8C6D-BE58F0669C17}"/>
          </ac:spMkLst>
        </pc:spChg>
        <pc:spChg chg="add del">
          <ac:chgData name="David George" userId="00d1e6794cfa9047" providerId="LiveId" clId="{34E9FD68-19E8-45DE-ADA3-65DD7B2B1964}" dt="2024-01-26T20:04:41.036" v="345" actId="26606"/>
          <ac:spMkLst>
            <pc:docMk/>
            <pc:sldMk cId="4090159339" sldId="623"/>
            <ac:spMk id="22" creationId="{49B8B876-F562-32A2-E9F7-046C8379BB97}"/>
          </ac:spMkLst>
        </pc:spChg>
        <pc:spChg chg="add del">
          <ac:chgData name="David George" userId="00d1e6794cfa9047" providerId="LiveId" clId="{34E9FD68-19E8-45DE-ADA3-65DD7B2B1964}" dt="2024-01-26T20:07:37.787" v="441" actId="26606"/>
          <ac:spMkLst>
            <pc:docMk/>
            <pc:sldMk cId="4090159339" sldId="623"/>
            <ac:spMk id="23" creationId="{7A5F0580-5EE9-419F-96EE-B6529EF6E7D0}"/>
          </ac:spMkLst>
        </pc:spChg>
        <pc:spChg chg="add del">
          <ac:chgData name="David George" userId="00d1e6794cfa9047" providerId="LiveId" clId="{34E9FD68-19E8-45DE-ADA3-65DD7B2B1964}" dt="2024-01-26T20:07:37.787" v="441" actId="26606"/>
          <ac:spMkLst>
            <pc:docMk/>
            <pc:sldMk cId="4090159339" sldId="623"/>
            <ac:spMk id="24" creationId="{063FDC27-9EDE-C301-F8AB-86FFEF506E5C}"/>
          </ac:spMkLst>
        </pc:spChg>
        <pc:spChg chg="add">
          <ac:chgData name="David George" userId="00d1e6794cfa9047" providerId="LiveId" clId="{34E9FD68-19E8-45DE-ADA3-65DD7B2B1964}" dt="2024-01-26T20:07:37.787" v="441" actId="26606"/>
          <ac:spMkLst>
            <pc:docMk/>
            <pc:sldMk cId="4090159339" sldId="623"/>
            <ac:spMk id="29" creationId="{37C89E4B-3C9F-44B9-8B86-D9E3D112D8EC}"/>
          </ac:spMkLst>
        </pc:spChg>
        <pc:picChg chg="add mod ord modCrop">
          <ac:chgData name="David George" userId="00d1e6794cfa9047" providerId="LiveId" clId="{34E9FD68-19E8-45DE-ADA3-65DD7B2B1964}" dt="2024-01-26T20:07:37.787" v="441" actId="26606"/>
          <ac:picMkLst>
            <pc:docMk/>
            <pc:sldMk cId="4090159339" sldId="623"/>
            <ac:picMk id="5" creationId="{356A3590-0B2E-02B0-4ACF-08845C48388A}"/>
          </ac:picMkLst>
        </pc:picChg>
        <pc:cxnChg chg="add">
          <ac:chgData name="David George" userId="00d1e6794cfa9047" providerId="LiveId" clId="{34E9FD68-19E8-45DE-ADA3-65DD7B2B1964}" dt="2024-01-26T20:07:37.787" v="441" actId="26606"/>
          <ac:cxnSpMkLst>
            <pc:docMk/>
            <pc:sldMk cId="4090159339" sldId="623"/>
            <ac:cxnSpMk id="31" creationId="{AA2EAA10-076F-46BD-8F0F-B9A2FB77A85C}"/>
          </ac:cxnSpMkLst>
        </pc:cxnChg>
        <pc:cxnChg chg="add">
          <ac:chgData name="David George" userId="00d1e6794cfa9047" providerId="LiveId" clId="{34E9FD68-19E8-45DE-ADA3-65DD7B2B1964}" dt="2024-01-26T20:07:37.787" v="441" actId="26606"/>
          <ac:cxnSpMkLst>
            <pc:docMk/>
            <pc:sldMk cId="4090159339" sldId="623"/>
            <ac:cxnSpMk id="33" creationId="{D891E407-403B-4764-86C9-33A56D3BCAA3}"/>
          </ac:cxnSpMkLst>
        </pc:cxnChg>
      </pc:sldChg>
      <pc:sldChg chg="new del">
        <pc:chgData name="David George" userId="00d1e6794cfa9047" providerId="LiveId" clId="{34E9FD68-19E8-45DE-ADA3-65DD7B2B1964}" dt="2024-01-28T04:58:29.997" v="521" actId="47"/>
        <pc:sldMkLst>
          <pc:docMk/>
          <pc:sldMk cId="2224609923" sldId="624"/>
        </pc:sldMkLst>
      </pc:sldChg>
      <pc:sldChg chg="add">
        <pc:chgData name="David George" userId="00d1e6794cfa9047" providerId="LiveId" clId="{34E9FD68-19E8-45DE-ADA3-65DD7B2B1964}" dt="2024-01-28T04:58:27.978" v="520"/>
        <pc:sldMkLst>
          <pc:docMk/>
          <pc:sldMk cId="3251927494" sldId="625"/>
        </pc:sldMkLst>
      </pc:sldChg>
      <pc:sldChg chg="del">
        <pc:chgData name="David George" userId="00d1e6794cfa9047" providerId="LiveId" clId="{34E9FD68-19E8-45DE-ADA3-65DD7B2B1964}" dt="2024-01-26T19:32:53.412" v="30" actId="47"/>
        <pc:sldMkLst>
          <pc:docMk/>
          <pc:sldMk cId="3593672439" sldId="625"/>
        </pc:sldMkLst>
      </pc:sldChg>
      <pc:sldChg chg="del">
        <pc:chgData name="David George" userId="00d1e6794cfa9047" providerId="LiveId" clId="{34E9FD68-19E8-45DE-ADA3-65DD7B2B1964}" dt="2024-01-26T19:32:54.191" v="32" actId="47"/>
        <pc:sldMkLst>
          <pc:docMk/>
          <pc:sldMk cId="2241940260" sldId="626"/>
        </pc:sldMkLst>
      </pc:sldChg>
      <pc:sldChg chg="del">
        <pc:chgData name="David George" userId="00d1e6794cfa9047" providerId="LiveId" clId="{34E9FD68-19E8-45DE-ADA3-65DD7B2B1964}" dt="2024-01-26T19:32:54.418" v="33" actId="47"/>
        <pc:sldMkLst>
          <pc:docMk/>
          <pc:sldMk cId="3378049456" sldId="627"/>
        </pc:sldMkLst>
      </pc:sldChg>
      <pc:sldChg chg="del">
        <pc:chgData name="David George" userId="00d1e6794cfa9047" providerId="LiveId" clId="{34E9FD68-19E8-45DE-ADA3-65DD7B2B1964}" dt="2024-01-26T19:32:56.648" v="34" actId="47"/>
        <pc:sldMkLst>
          <pc:docMk/>
          <pc:sldMk cId="3309232579" sldId="628"/>
        </pc:sldMkLst>
      </pc:sldChg>
      <pc:sldChg chg="del">
        <pc:chgData name="David George" userId="00d1e6794cfa9047" providerId="LiveId" clId="{34E9FD68-19E8-45DE-ADA3-65DD7B2B1964}" dt="2024-01-26T19:32:57.784" v="36" actId="47"/>
        <pc:sldMkLst>
          <pc:docMk/>
          <pc:sldMk cId="1465537052" sldId="629"/>
        </pc:sldMkLst>
      </pc:sldChg>
      <pc:sldChg chg="del">
        <pc:chgData name="David George" userId="00d1e6794cfa9047" providerId="LiveId" clId="{34E9FD68-19E8-45DE-ADA3-65DD7B2B1964}" dt="2024-01-26T19:32:56.842" v="35" actId="47"/>
        <pc:sldMkLst>
          <pc:docMk/>
          <pc:sldMk cId="859181685" sldId="630"/>
        </pc:sldMkLst>
      </pc:sldChg>
      <pc:sldChg chg="del">
        <pc:chgData name="David George" userId="00d1e6794cfa9047" providerId="LiveId" clId="{34E9FD68-19E8-45DE-ADA3-65DD7B2B1964}" dt="2024-01-26T19:32:53.597" v="31" actId="47"/>
        <pc:sldMkLst>
          <pc:docMk/>
          <pc:sldMk cId="1014392761" sldId="6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1" cy="470257"/>
          </a:xfrm>
          <a:prstGeom prst="rect">
            <a:avLst/>
          </a:prstGeom>
        </p:spPr>
        <p:txBody>
          <a:bodyPr vert="horz" lIns="94039" tIns="47019" rIns="94039" bIns="47019" rtlCol="0"/>
          <a:lstStyle>
            <a:lvl1pPr algn="l">
              <a:defRPr sz="1200"/>
            </a:lvl1pPr>
          </a:lstStyle>
          <a:p>
            <a:endParaRPr lang="en-US"/>
          </a:p>
        </p:txBody>
      </p:sp>
      <p:sp>
        <p:nvSpPr>
          <p:cNvPr id="3" name="Date Placeholder 2"/>
          <p:cNvSpPr>
            <a:spLocks noGrp="1"/>
          </p:cNvSpPr>
          <p:nvPr>
            <p:ph type="dt" sz="quarter" idx="1"/>
          </p:nvPr>
        </p:nvSpPr>
        <p:spPr>
          <a:xfrm>
            <a:off x="4014104" y="0"/>
            <a:ext cx="3070861" cy="470257"/>
          </a:xfrm>
          <a:prstGeom prst="rect">
            <a:avLst/>
          </a:prstGeom>
        </p:spPr>
        <p:txBody>
          <a:bodyPr vert="horz" lIns="94039" tIns="47019" rIns="94039" bIns="47019" rtlCol="0"/>
          <a:lstStyle>
            <a:lvl1pPr algn="r">
              <a:defRPr sz="1200"/>
            </a:lvl1pPr>
          </a:lstStyle>
          <a:p>
            <a:fld id="{F4C0FD34-0CA9-4A22-86BE-A4C94BDAE551}" type="datetimeFigureOut">
              <a:rPr lang="en-US" smtClean="0"/>
              <a:t>1/27/2024</a:t>
            </a:fld>
            <a:endParaRPr lang="en-US"/>
          </a:p>
        </p:txBody>
      </p:sp>
      <p:sp>
        <p:nvSpPr>
          <p:cNvPr id="4" name="Footer Placeholder 3"/>
          <p:cNvSpPr>
            <a:spLocks noGrp="1"/>
          </p:cNvSpPr>
          <p:nvPr>
            <p:ph type="ftr" sz="quarter" idx="2"/>
          </p:nvPr>
        </p:nvSpPr>
        <p:spPr>
          <a:xfrm>
            <a:off x="0" y="8902348"/>
            <a:ext cx="3070861" cy="470256"/>
          </a:xfrm>
          <a:prstGeom prst="rect">
            <a:avLst/>
          </a:prstGeom>
        </p:spPr>
        <p:txBody>
          <a:bodyPr vert="horz" lIns="94039" tIns="47019" rIns="94039" bIns="47019" rtlCol="0" anchor="b"/>
          <a:lstStyle>
            <a:lvl1pPr algn="l">
              <a:defRPr sz="1200"/>
            </a:lvl1pPr>
          </a:lstStyle>
          <a:p>
            <a:endParaRPr lang="en-US"/>
          </a:p>
        </p:txBody>
      </p:sp>
      <p:sp>
        <p:nvSpPr>
          <p:cNvPr id="5" name="Slide Number Placeholder 4"/>
          <p:cNvSpPr>
            <a:spLocks noGrp="1"/>
          </p:cNvSpPr>
          <p:nvPr>
            <p:ph type="sldNum" sz="quarter" idx="3"/>
          </p:nvPr>
        </p:nvSpPr>
        <p:spPr>
          <a:xfrm>
            <a:off x="4014104" y="8902348"/>
            <a:ext cx="3070861" cy="470256"/>
          </a:xfrm>
          <a:prstGeom prst="rect">
            <a:avLst/>
          </a:prstGeom>
        </p:spPr>
        <p:txBody>
          <a:bodyPr vert="horz" lIns="94039" tIns="47019" rIns="94039" bIns="47019" rtlCol="0" anchor="b"/>
          <a:lstStyle>
            <a:lvl1pPr algn="r">
              <a:defRPr sz="1200"/>
            </a:lvl1pPr>
          </a:lstStyle>
          <a:p>
            <a:fld id="{740D32BD-7919-4973-8DAC-E90E61B373F1}" type="slidenum">
              <a:rPr lang="en-US" smtClean="0"/>
              <a:t>‹#›</a:t>
            </a:fld>
            <a:endParaRPr lang="en-US"/>
          </a:p>
        </p:txBody>
      </p:sp>
    </p:spTree>
    <p:extLst>
      <p:ext uri="{BB962C8B-B14F-4D97-AF65-F5344CB8AC3E}">
        <p14:creationId xmlns:p14="http://schemas.microsoft.com/office/powerpoint/2010/main" val="2890026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2104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3046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72569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sz="3200">
                <a:solidFill>
                  <a:schemeClr val="bg1"/>
                </a:solidFill>
                <a:effectLst>
                  <a:outerShdw blurRad="38100" dist="38100" dir="2700000" algn="tl">
                    <a:srgbClr val="000000">
                      <a:alpha val="43137"/>
                    </a:srgbClr>
                  </a:outerShdw>
                </a:effectLst>
              </a:defRPr>
            </a:lvl1pPr>
            <a:lvl2pPr>
              <a:defRPr sz="2400">
                <a:solidFill>
                  <a:schemeClr val="bg1"/>
                </a:solidFill>
                <a:effectLst>
                  <a:outerShdw blurRad="38100" dist="38100" dir="2700000" algn="tl">
                    <a:srgbClr val="000000">
                      <a:alpha val="43137"/>
                    </a:srgbClr>
                  </a:outerShdw>
                </a:effectLst>
              </a:defRPr>
            </a:lvl2pPr>
            <a:lvl3pPr>
              <a:defRPr sz="1800">
                <a:solidFill>
                  <a:schemeClr val="bg1"/>
                </a:solidFill>
                <a:effectLst>
                  <a:outerShdw blurRad="38100" dist="38100" dir="2700000" algn="tl">
                    <a:srgbClr val="000000">
                      <a:alpha val="43137"/>
                    </a:srgbClr>
                  </a:outerShdw>
                </a:effectLst>
              </a:defRPr>
            </a:lvl3pPr>
            <a:lvl4pPr>
              <a:defRPr sz="1600">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5C0DD7-983E-4333-88C2-F4D87369E54A}"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98558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5C0DD7-983E-4333-88C2-F4D87369E54A}"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02869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5C0DD7-983E-4333-88C2-F4D87369E54A}"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85146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5C0DD7-983E-4333-88C2-F4D87369E54A}" type="datetimeFigureOut">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75761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C0DD7-983E-4333-88C2-F4D87369E54A}" type="datetimeFigureOut">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16841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C0DD7-983E-4333-88C2-F4D87369E54A}" type="datetimeFigureOut">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02148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605000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49560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D85C0DD7-983E-4333-88C2-F4D87369E54A}" type="datetimeFigureOut">
              <a:rPr lang="en-US" smtClean="0"/>
              <a:t>1/27/2024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ACA6D8D-C8F0-4DF3-939A-0A349CB6D3F7}" type="slidenum">
              <a:rPr lang="en-US" smtClean="0"/>
              <a:t>‹#›</a:t>
            </a:fld>
            <a:endParaRPr lang="en-US"/>
          </a:p>
        </p:txBody>
      </p:sp>
    </p:spTree>
    <p:extLst>
      <p:ext uri="{BB962C8B-B14F-4D97-AF65-F5344CB8AC3E}">
        <p14:creationId xmlns:p14="http://schemas.microsoft.com/office/powerpoint/2010/main" val="21542843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effectLst>
                  <a:outerShdw blurRad="38100" dist="38100" dir="2700000" algn="tl">
                    <a:srgbClr val="000000">
                      <a:alpha val="43137"/>
                    </a:srgbClr>
                  </a:outerShdw>
                </a:effectLst>
                <a:latin typeface="+mn-lt"/>
              </a:rPr>
              <a:t>Walking by Faith</a:t>
            </a:r>
          </a:p>
        </p:txBody>
      </p:sp>
      <p:sp>
        <p:nvSpPr>
          <p:cNvPr id="3" name="Subtitle 2"/>
          <p:cNvSpPr>
            <a:spLocks noGrp="1"/>
          </p:cNvSpPr>
          <p:nvPr>
            <p:ph type="subTitle" idx="1"/>
          </p:nvPr>
        </p:nvSpPr>
        <p:spPr/>
        <p:txBody>
          <a:bodyPr>
            <a:normAutofit/>
          </a:bodyPr>
          <a:lstStyle/>
          <a:p>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5894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3ECC-7FF7-1E73-47E4-CAD651F8A771}"/>
              </a:ext>
            </a:extLst>
          </p:cNvPr>
          <p:cNvSpPr>
            <a:spLocks noGrp="1"/>
          </p:cNvSpPr>
          <p:nvPr>
            <p:ph type="title"/>
          </p:nvPr>
        </p:nvSpPr>
        <p:spPr/>
        <p:txBody>
          <a:bodyPr/>
          <a:lstStyle/>
          <a:p>
            <a:r>
              <a:rPr lang="en-US" dirty="0"/>
              <a:t>Hebrews 11:8</a:t>
            </a:r>
          </a:p>
        </p:txBody>
      </p:sp>
      <p:sp>
        <p:nvSpPr>
          <p:cNvPr id="3" name="Content Placeholder 2">
            <a:extLst>
              <a:ext uri="{FF2B5EF4-FFF2-40B4-BE49-F238E27FC236}">
                <a16:creationId xmlns:a16="http://schemas.microsoft.com/office/drawing/2014/main" id="{B57E0000-E899-F48B-2861-4BBBB4D4D113}"/>
              </a:ext>
            </a:extLst>
          </p:cNvPr>
          <p:cNvSpPr>
            <a:spLocks noGrp="1"/>
          </p:cNvSpPr>
          <p:nvPr>
            <p:ph idx="1"/>
          </p:nvPr>
        </p:nvSpPr>
        <p:spPr/>
        <p:txBody>
          <a:bodyPr/>
          <a:lstStyle/>
          <a:p>
            <a:pPr marL="0" indent="0">
              <a:buNone/>
            </a:pPr>
            <a:r>
              <a:rPr lang="en-US" b="1" i="0" baseline="30000" dirty="0">
                <a:latin typeface="system-ui"/>
              </a:rPr>
              <a:t>8 </a:t>
            </a:r>
            <a:r>
              <a:rPr lang="en-US" b="0" i="0" dirty="0">
                <a:latin typeface="system-ui"/>
              </a:rPr>
              <a:t>By faith Abraham obeyed when he was called to go out to a place that he was to receive as an inheritance. And he went out, not knowing where he was going.</a:t>
            </a:r>
            <a:endParaRPr lang="en-US" dirty="0"/>
          </a:p>
        </p:txBody>
      </p:sp>
    </p:spTree>
    <p:extLst>
      <p:ext uri="{BB962C8B-B14F-4D97-AF65-F5344CB8AC3E}">
        <p14:creationId xmlns:p14="http://schemas.microsoft.com/office/powerpoint/2010/main" val="1806919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C837FF-0910-201D-FC95-E26768BBBB81}"/>
              </a:ext>
            </a:extLst>
          </p:cNvPr>
          <p:cNvPicPr>
            <a:picLocks noChangeAspect="1"/>
          </p:cNvPicPr>
          <p:nvPr/>
        </p:nvPicPr>
        <p:blipFill rotWithShape="1">
          <a:blip r:embed="rId2"/>
          <a:srcRect r="22908" b="-2"/>
          <a:stretch/>
        </p:blipFill>
        <p:spPr>
          <a:xfrm>
            <a:off x="1891767" y="10"/>
            <a:ext cx="7252231" cy="5714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715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5A3AED-D082-52F6-A14E-A85122B77CF3}"/>
              </a:ext>
            </a:extLst>
          </p:cNvPr>
          <p:cNvSpPr>
            <a:spLocks noGrp="1"/>
          </p:cNvSpPr>
          <p:nvPr>
            <p:ph type="title"/>
          </p:nvPr>
        </p:nvSpPr>
        <p:spPr>
          <a:xfrm>
            <a:off x="628650" y="304270"/>
            <a:ext cx="2866641" cy="1583260"/>
          </a:xfrm>
        </p:spPr>
        <p:txBody>
          <a:bodyPr>
            <a:normAutofit/>
          </a:bodyPr>
          <a:lstStyle/>
          <a:p>
            <a:r>
              <a:rPr lang="en-US" dirty="0">
                <a:solidFill>
                  <a:schemeClr val="tx1"/>
                </a:solidFill>
              </a:rPr>
              <a:t>Abram’s Journey</a:t>
            </a:r>
          </a:p>
        </p:txBody>
      </p:sp>
      <p:sp>
        <p:nvSpPr>
          <p:cNvPr id="3" name="Content Placeholder 2">
            <a:extLst>
              <a:ext uri="{FF2B5EF4-FFF2-40B4-BE49-F238E27FC236}">
                <a16:creationId xmlns:a16="http://schemas.microsoft.com/office/drawing/2014/main" id="{6D6218F7-CCA7-C6B2-0F9F-ACBB646C9F81}"/>
              </a:ext>
            </a:extLst>
          </p:cNvPr>
          <p:cNvSpPr>
            <a:spLocks noGrp="1"/>
          </p:cNvSpPr>
          <p:nvPr>
            <p:ph idx="1"/>
          </p:nvPr>
        </p:nvSpPr>
        <p:spPr>
          <a:xfrm>
            <a:off x="628650" y="2028500"/>
            <a:ext cx="2866641" cy="3118969"/>
          </a:xfrm>
        </p:spPr>
        <p:txBody>
          <a:bodyPr>
            <a:normAutofit/>
          </a:bodyPr>
          <a:lstStyle/>
          <a:p>
            <a:r>
              <a:rPr lang="en-US" dirty="0">
                <a:solidFill>
                  <a:schemeClr val="tx1"/>
                </a:solidFill>
              </a:rPr>
              <a:t>Departs Haran</a:t>
            </a:r>
          </a:p>
          <a:p>
            <a:r>
              <a:rPr lang="en-US" dirty="0">
                <a:solidFill>
                  <a:schemeClr val="tx1"/>
                </a:solidFill>
              </a:rPr>
              <a:t>Destination Unknown</a:t>
            </a:r>
          </a:p>
        </p:txBody>
      </p:sp>
    </p:spTree>
    <p:extLst>
      <p:ext uri="{BB962C8B-B14F-4D97-AF65-F5344CB8AC3E}">
        <p14:creationId xmlns:p14="http://schemas.microsoft.com/office/powerpoint/2010/main" val="259599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44C2-249E-3B53-C125-0198C948A981}"/>
              </a:ext>
            </a:extLst>
          </p:cNvPr>
          <p:cNvSpPr>
            <a:spLocks noGrp="1"/>
          </p:cNvSpPr>
          <p:nvPr>
            <p:ph type="title"/>
          </p:nvPr>
        </p:nvSpPr>
        <p:spPr/>
        <p:txBody>
          <a:bodyPr/>
          <a:lstStyle/>
          <a:p>
            <a:r>
              <a:rPr lang="en-US" dirty="0"/>
              <a:t>Genesis 11:31-32</a:t>
            </a:r>
          </a:p>
        </p:txBody>
      </p:sp>
      <p:sp>
        <p:nvSpPr>
          <p:cNvPr id="3" name="Content Placeholder 2">
            <a:extLst>
              <a:ext uri="{FF2B5EF4-FFF2-40B4-BE49-F238E27FC236}">
                <a16:creationId xmlns:a16="http://schemas.microsoft.com/office/drawing/2014/main" id="{873BA6A0-F44E-FF9B-0292-D2D54A0AC774}"/>
              </a:ext>
            </a:extLst>
          </p:cNvPr>
          <p:cNvSpPr>
            <a:spLocks noGrp="1"/>
          </p:cNvSpPr>
          <p:nvPr>
            <p:ph idx="1"/>
          </p:nvPr>
        </p:nvSpPr>
        <p:spPr/>
        <p:txBody>
          <a:bodyPr/>
          <a:lstStyle/>
          <a:p>
            <a:pPr marL="0" indent="0">
              <a:buNone/>
            </a:pPr>
            <a:r>
              <a:rPr lang="en-US" b="1" i="0" baseline="30000" dirty="0">
                <a:latin typeface="system-ui"/>
              </a:rPr>
              <a:t>31 </a:t>
            </a:r>
            <a:r>
              <a:rPr lang="en-US" b="0" i="0" dirty="0" err="1">
                <a:latin typeface="system-ui"/>
              </a:rPr>
              <a:t>Terah</a:t>
            </a:r>
            <a:r>
              <a:rPr lang="en-US" b="0" i="0" dirty="0">
                <a:latin typeface="system-ui"/>
              </a:rPr>
              <a:t> took Abram his son and Lot the son of Haran, his grandson, and Sarai his daughter-in-law, his son Abram's wife, and they went forth together from Ur of the Chaldeans to go into the land of Canaan, but when they came to Haran, they settled there. </a:t>
            </a:r>
            <a:r>
              <a:rPr lang="en-US" b="1" i="0" baseline="30000" dirty="0">
                <a:latin typeface="system-ui"/>
              </a:rPr>
              <a:t>32 </a:t>
            </a:r>
            <a:r>
              <a:rPr lang="en-US" b="0" i="0" dirty="0">
                <a:latin typeface="system-ui"/>
              </a:rPr>
              <a:t>The days of </a:t>
            </a:r>
            <a:r>
              <a:rPr lang="en-US" b="0" i="0" dirty="0" err="1">
                <a:latin typeface="system-ui"/>
              </a:rPr>
              <a:t>Terah</a:t>
            </a:r>
            <a:r>
              <a:rPr lang="en-US" b="0" i="0" dirty="0">
                <a:latin typeface="system-ui"/>
              </a:rPr>
              <a:t> were 205 years, and </a:t>
            </a:r>
            <a:r>
              <a:rPr lang="en-US" b="0" i="0" dirty="0" err="1">
                <a:latin typeface="system-ui"/>
              </a:rPr>
              <a:t>Terah</a:t>
            </a:r>
            <a:r>
              <a:rPr lang="en-US" b="0" i="0" dirty="0">
                <a:latin typeface="system-ui"/>
              </a:rPr>
              <a:t> died in Haran.</a:t>
            </a:r>
            <a:endParaRPr lang="en-US" dirty="0"/>
          </a:p>
        </p:txBody>
      </p:sp>
    </p:spTree>
    <p:extLst>
      <p:ext uri="{BB962C8B-B14F-4D97-AF65-F5344CB8AC3E}">
        <p14:creationId xmlns:p14="http://schemas.microsoft.com/office/powerpoint/2010/main" val="416993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09707A-3B3D-1771-BBD7-FF8A30B9509E}"/>
              </a:ext>
            </a:extLst>
          </p:cNvPr>
          <p:cNvPicPr>
            <a:picLocks noGrp="1" noChangeAspect="1"/>
          </p:cNvPicPr>
          <p:nvPr>
            <p:ph idx="1"/>
          </p:nvPr>
        </p:nvPicPr>
        <p:blipFill rotWithShape="1">
          <a:blip r:embed="rId2"/>
          <a:srcRect r="4802" b="2"/>
          <a:stretch/>
        </p:blipFill>
        <p:spPr>
          <a:xfrm>
            <a:off x="20" y="10"/>
            <a:ext cx="9143980" cy="5714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4F942-69EB-A02F-A094-EBA05A291C95}"/>
              </a:ext>
            </a:extLst>
          </p:cNvPr>
          <p:cNvSpPr>
            <a:spLocks noGrp="1"/>
          </p:cNvSpPr>
          <p:nvPr>
            <p:ph type="title"/>
          </p:nvPr>
        </p:nvSpPr>
        <p:spPr>
          <a:xfrm>
            <a:off x="392906" y="4431033"/>
            <a:ext cx="8408194" cy="620697"/>
          </a:xfrm>
        </p:spPr>
        <p:txBody>
          <a:bodyPr vert="horz" lIns="91440" tIns="45720" rIns="91440" bIns="45720" rtlCol="0" anchor="ctr">
            <a:normAutofit fontScale="90000"/>
          </a:bodyPr>
          <a:lstStyle/>
          <a:p>
            <a:pPr algn="ctr" defTabSz="914400"/>
            <a:r>
              <a:rPr lang="en-US" sz="4000" dirty="0" err="1">
                <a:solidFill>
                  <a:schemeClr val="tx1">
                    <a:lumMod val="85000"/>
                    <a:lumOff val="15000"/>
                  </a:schemeClr>
                </a:solidFill>
                <a:latin typeface="+mj-lt"/>
              </a:rPr>
              <a:t>Terah’s</a:t>
            </a:r>
            <a:r>
              <a:rPr lang="en-US" sz="4000" dirty="0">
                <a:solidFill>
                  <a:schemeClr val="tx1">
                    <a:lumMod val="85000"/>
                    <a:lumOff val="15000"/>
                  </a:schemeClr>
                </a:solidFill>
                <a:latin typeface="+mj-lt"/>
              </a:rPr>
              <a:t> Journey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73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FF16-7427-F839-F712-1F50D1963B04}"/>
              </a:ext>
            </a:extLst>
          </p:cNvPr>
          <p:cNvSpPr>
            <a:spLocks noGrp="1"/>
          </p:cNvSpPr>
          <p:nvPr>
            <p:ph type="title"/>
          </p:nvPr>
        </p:nvSpPr>
        <p:spPr/>
        <p:txBody>
          <a:bodyPr/>
          <a:lstStyle/>
          <a:p>
            <a:r>
              <a:rPr lang="en-US" dirty="0"/>
              <a:t>Genesis 12:5b-7</a:t>
            </a:r>
          </a:p>
        </p:txBody>
      </p:sp>
      <p:sp>
        <p:nvSpPr>
          <p:cNvPr id="3" name="Content Placeholder 2">
            <a:extLst>
              <a:ext uri="{FF2B5EF4-FFF2-40B4-BE49-F238E27FC236}">
                <a16:creationId xmlns:a16="http://schemas.microsoft.com/office/drawing/2014/main" id="{3610C575-AD77-7574-8C29-A7F10CDBC7FC}"/>
              </a:ext>
            </a:extLst>
          </p:cNvPr>
          <p:cNvSpPr>
            <a:spLocks noGrp="1"/>
          </p:cNvSpPr>
          <p:nvPr>
            <p:ph idx="1"/>
          </p:nvPr>
        </p:nvSpPr>
        <p:spPr/>
        <p:txBody>
          <a:bodyPr/>
          <a:lstStyle/>
          <a:p>
            <a:pPr marL="0" indent="0">
              <a:buNone/>
            </a:pPr>
            <a:r>
              <a:rPr lang="en-US" b="0" i="0" dirty="0">
                <a:latin typeface="system-ui"/>
              </a:rPr>
              <a:t>When they came to the land of Canaan, </a:t>
            </a:r>
            <a:r>
              <a:rPr lang="en-US" b="1" i="0" baseline="30000" dirty="0">
                <a:latin typeface="system-ui"/>
              </a:rPr>
              <a:t>6 </a:t>
            </a:r>
            <a:r>
              <a:rPr lang="en-US" b="0" i="0" dirty="0">
                <a:latin typeface="system-ui"/>
              </a:rPr>
              <a:t>Abram passed through the land to the place at Shechem, to </a:t>
            </a:r>
            <a:r>
              <a:rPr lang="en-US" b="0" i="0">
                <a:latin typeface="system-ui"/>
              </a:rPr>
              <a:t>the oak </a:t>
            </a:r>
            <a:r>
              <a:rPr lang="en-US" b="0" i="0" dirty="0">
                <a:latin typeface="system-ui"/>
              </a:rPr>
              <a:t>of Moreh. At that time the Canaanites were in the land. </a:t>
            </a:r>
            <a:r>
              <a:rPr lang="en-US" b="1" i="0" baseline="30000" dirty="0">
                <a:latin typeface="system-ui"/>
              </a:rPr>
              <a:t>7 </a:t>
            </a:r>
            <a:r>
              <a:rPr lang="en-US" b="0" i="0" dirty="0">
                <a:latin typeface="system-ui"/>
              </a:rPr>
              <a:t>Then the </a:t>
            </a:r>
            <a:r>
              <a:rPr lang="en-US" b="0" i="0" cap="small" dirty="0">
                <a:latin typeface="system-ui"/>
              </a:rPr>
              <a:t>Lord</a:t>
            </a:r>
            <a:r>
              <a:rPr lang="en-US" b="0" i="0" dirty="0">
                <a:latin typeface="system-ui"/>
              </a:rPr>
              <a:t> appeared to Abram and said, “To your offspring I will give this land.” So he built there an altar to the </a:t>
            </a:r>
            <a:r>
              <a:rPr lang="en-US" b="0" i="0" cap="small" dirty="0">
                <a:latin typeface="system-ui"/>
              </a:rPr>
              <a:t>Lord</a:t>
            </a:r>
            <a:r>
              <a:rPr lang="en-US" b="0" i="0" dirty="0">
                <a:latin typeface="system-ui"/>
              </a:rPr>
              <a:t>, who had appeared to him.</a:t>
            </a:r>
            <a:endParaRPr lang="en-US" dirty="0"/>
          </a:p>
        </p:txBody>
      </p:sp>
    </p:spTree>
    <p:extLst>
      <p:ext uri="{BB962C8B-B14F-4D97-AF65-F5344CB8AC3E}">
        <p14:creationId xmlns:p14="http://schemas.microsoft.com/office/powerpoint/2010/main" val="397554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1FFE-4C97-7927-19F1-75E10F7EE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76372-FF17-4731-9AF1-08F68A907093}"/>
              </a:ext>
            </a:extLst>
          </p:cNvPr>
          <p:cNvSpPr>
            <a:spLocks noGrp="1"/>
          </p:cNvSpPr>
          <p:nvPr>
            <p:ph type="title"/>
          </p:nvPr>
        </p:nvSpPr>
        <p:spPr/>
        <p:txBody>
          <a:bodyPr/>
          <a:lstStyle/>
          <a:p>
            <a:pPr algn="ctr"/>
            <a:r>
              <a:rPr lang="en-US" dirty="0"/>
              <a:t>Facets of New Vision </a:t>
            </a:r>
          </a:p>
        </p:txBody>
      </p:sp>
      <p:sp>
        <p:nvSpPr>
          <p:cNvPr id="3" name="Content Placeholder 2">
            <a:extLst>
              <a:ext uri="{FF2B5EF4-FFF2-40B4-BE49-F238E27FC236}">
                <a16:creationId xmlns:a16="http://schemas.microsoft.com/office/drawing/2014/main" id="{0E283831-E07E-F4F4-A370-B5B7398189B6}"/>
              </a:ext>
            </a:extLst>
          </p:cNvPr>
          <p:cNvSpPr>
            <a:spLocks noGrp="1"/>
          </p:cNvSpPr>
          <p:nvPr>
            <p:ph idx="1"/>
          </p:nvPr>
        </p:nvSpPr>
        <p:spPr/>
        <p:txBody>
          <a:bodyPr/>
          <a:lstStyle/>
          <a:p>
            <a:r>
              <a:rPr lang="en-US" dirty="0"/>
              <a:t>Strengthen Congregation Connections</a:t>
            </a:r>
          </a:p>
          <a:p>
            <a:r>
              <a:rPr lang="en-US" dirty="0"/>
              <a:t>Serve the Community</a:t>
            </a:r>
          </a:p>
          <a:p>
            <a:r>
              <a:rPr lang="en-US" dirty="0"/>
              <a:t>Minister to the Youth</a:t>
            </a:r>
          </a:p>
          <a:p>
            <a:r>
              <a:rPr lang="en-US" dirty="0"/>
              <a:t>Energize the Service</a:t>
            </a:r>
          </a:p>
          <a:p>
            <a:r>
              <a:rPr lang="en-US" dirty="0"/>
              <a:t>Show Signs of Life</a:t>
            </a:r>
          </a:p>
          <a:p>
            <a:r>
              <a:rPr lang="en-US" dirty="0"/>
              <a:t>De-Scary the Basement</a:t>
            </a:r>
          </a:p>
        </p:txBody>
      </p:sp>
    </p:spTree>
    <p:extLst>
      <p:ext uri="{BB962C8B-B14F-4D97-AF65-F5344CB8AC3E}">
        <p14:creationId xmlns:p14="http://schemas.microsoft.com/office/powerpoint/2010/main" val="325192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84273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963" y="1343871"/>
            <a:ext cx="4205037" cy="3740643"/>
          </a:xfrm>
          <a:prstGeom prst="rect">
            <a:avLst/>
          </a:prstGeom>
        </p:spPr>
      </p:pic>
      <p:sp>
        <p:nvSpPr>
          <p:cNvPr id="2" name="Title 1"/>
          <p:cNvSpPr>
            <a:spLocks noGrp="1"/>
          </p:cNvSpPr>
          <p:nvPr>
            <p:ph type="ctrTitle"/>
          </p:nvPr>
        </p:nvSpPr>
        <p:spPr>
          <a:xfrm>
            <a:off x="1270000" y="439881"/>
            <a:ext cx="6477000" cy="825500"/>
          </a:xfrm>
          <a:effectLst>
            <a:outerShdw blurRad="50800" dist="38100" algn="l" rotWithShape="0">
              <a:prstClr val="black"/>
            </a:outerShdw>
          </a:effectLst>
        </p:spPr>
        <p:txBody>
          <a:bodyPr>
            <a:noAutofit/>
          </a:bodyPr>
          <a:lstStyle/>
          <a:p>
            <a:r>
              <a:rPr lang="en-US" sz="8000" dirty="0">
                <a:solidFill>
                  <a:schemeClr val="bg1"/>
                </a:solidFill>
                <a:effectLst>
                  <a:outerShdw blurRad="38100" dist="38100" dir="2700000" algn="tl">
                    <a:srgbClr val="000000">
                      <a:alpha val="43137"/>
                    </a:srgbClr>
                  </a:outerShdw>
                </a:effectLst>
                <a:latin typeface="Gabriola" pitchFamily="82" charset="0"/>
              </a:rPr>
              <a:t>Welcome to </a:t>
            </a:r>
          </a:p>
        </p:txBody>
      </p:sp>
    </p:spTree>
    <p:extLst>
      <p:ext uri="{BB962C8B-B14F-4D97-AF65-F5344CB8AC3E}">
        <p14:creationId xmlns:p14="http://schemas.microsoft.com/office/powerpoint/2010/main" val="5345028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Facets of New Vision </a:t>
            </a:r>
          </a:p>
        </p:txBody>
      </p:sp>
      <p:sp>
        <p:nvSpPr>
          <p:cNvPr id="3" name="Content Placeholder 2"/>
          <p:cNvSpPr>
            <a:spLocks noGrp="1"/>
          </p:cNvSpPr>
          <p:nvPr>
            <p:ph idx="1"/>
          </p:nvPr>
        </p:nvSpPr>
        <p:spPr/>
        <p:txBody>
          <a:bodyPr/>
          <a:lstStyle/>
          <a:p>
            <a:r>
              <a:rPr lang="en-US" dirty="0"/>
              <a:t>Strengthen Congregation Connections</a:t>
            </a:r>
          </a:p>
          <a:p>
            <a:r>
              <a:rPr lang="en-US" dirty="0"/>
              <a:t>Serve the Community</a:t>
            </a:r>
          </a:p>
          <a:p>
            <a:r>
              <a:rPr lang="en-US" dirty="0"/>
              <a:t>Minister to the Youth</a:t>
            </a:r>
          </a:p>
          <a:p>
            <a:r>
              <a:rPr lang="en-US" dirty="0"/>
              <a:t>Energize the Service</a:t>
            </a:r>
          </a:p>
          <a:p>
            <a:r>
              <a:rPr lang="en-US" dirty="0"/>
              <a:t>Show Signs of Life</a:t>
            </a:r>
          </a:p>
          <a:p>
            <a:r>
              <a:rPr lang="en-US" dirty="0"/>
              <a:t>De-Scary the Basement</a:t>
            </a:r>
          </a:p>
        </p:txBody>
      </p:sp>
    </p:spTree>
    <p:extLst>
      <p:ext uri="{BB962C8B-B14F-4D97-AF65-F5344CB8AC3E}">
        <p14:creationId xmlns:p14="http://schemas.microsoft.com/office/powerpoint/2010/main" val="39307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D3FD-4D0B-DDBE-9411-50B4DBC28878}"/>
              </a:ext>
            </a:extLst>
          </p:cNvPr>
          <p:cNvSpPr>
            <a:spLocks noGrp="1"/>
          </p:cNvSpPr>
          <p:nvPr>
            <p:ph type="title"/>
          </p:nvPr>
        </p:nvSpPr>
        <p:spPr/>
        <p:txBody>
          <a:bodyPr/>
          <a:lstStyle/>
          <a:p>
            <a:r>
              <a:rPr lang="en-US" dirty="0"/>
              <a:t>II Kings 13:14-15</a:t>
            </a:r>
          </a:p>
        </p:txBody>
      </p:sp>
      <p:sp>
        <p:nvSpPr>
          <p:cNvPr id="3" name="Content Placeholder 2">
            <a:extLst>
              <a:ext uri="{FF2B5EF4-FFF2-40B4-BE49-F238E27FC236}">
                <a16:creationId xmlns:a16="http://schemas.microsoft.com/office/drawing/2014/main" id="{90653DA7-E70A-1C1B-48D0-300606B8C84E}"/>
              </a:ext>
            </a:extLst>
          </p:cNvPr>
          <p:cNvSpPr>
            <a:spLocks noGrp="1"/>
          </p:cNvSpPr>
          <p:nvPr>
            <p:ph idx="1"/>
          </p:nvPr>
        </p:nvSpPr>
        <p:spPr/>
        <p:txBody>
          <a:bodyPr/>
          <a:lstStyle/>
          <a:p>
            <a:pPr marL="0" indent="0">
              <a:buNone/>
            </a:pPr>
            <a:r>
              <a:rPr lang="en-US" b="1" i="0" baseline="30000" dirty="0">
                <a:latin typeface="system-ui"/>
              </a:rPr>
              <a:t>14 </a:t>
            </a:r>
            <a:r>
              <a:rPr lang="en-US" b="0" i="0" dirty="0">
                <a:latin typeface="system-ui"/>
              </a:rPr>
              <a:t>Now when Elisha had fallen sick with the illness of which he was to die, </a:t>
            </a:r>
            <a:r>
              <a:rPr lang="en-US" b="0" i="0" dirty="0" err="1">
                <a:latin typeface="system-ui"/>
              </a:rPr>
              <a:t>Joash</a:t>
            </a:r>
            <a:r>
              <a:rPr lang="en-US" b="0" i="0" dirty="0">
                <a:latin typeface="system-ui"/>
              </a:rPr>
              <a:t> king of Israel went down to him and wept before him, crying, “My father, my father! The chariots of Israel and its horsemen!” </a:t>
            </a:r>
            <a:r>
              <a:rPr lang="en-US" b="1" i="0" baseline="30000" dirty="0">
                <a:latin typeface="system-ui"/>
              </a:rPr>
              <a:t>15 </a:t>
            </a:r>
            <a:r>
              <a:rPr lang="en-US" b="0" i="0" dirty="0">
                <a:latin typeface="system-ui"/>
              </a:rPr>
              <a:t>And Elisha said to him, “Take a bow and arrows.” So he took a bow and arrows.</a:t>
            </a:r>
            <a:endParaRPr lang="en-US" dirty="0"/>
          </a:p>
        </p:txBody>
      </p:sp>
    </p:spTree>
    <p:extLst>
      <p:ext uri="{BB962C8B-B14F-4D97-AF65-F5344CB8AC3E}">
        <p14:creationId xmlns:p14="http://schemas.microsoft.com/office/powerpoint/2010/main" val="4264661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12D4-E868-CA81-549B-FBFD54696C5D}"/>
              </a:ext>
            </a:extLst>
          </p:cNvPr>
          <p:cNvSpPr>
            <a:spLocks noGrp="1"/>
          </p:cNvSpPr>
          <p:nvPr>
            <p:ph type="title"/>
          </p:nvPr>
        </p:nvSpPr>
        <p:spPr/>
        <p:txBody>
          <a:bodyPr/>
          <a:lstStyle/>
          <a:p>
            <a:r>
              <a:rPr lang="en-US" dirty="0"/>
              <a:t>II Kings 13:16-17</a:t>
            </a:r>
          </a:p>
        </p:txBody>
      </p:sp>
      <p:sp>
        <p:nvSpPr>
          <p:cNvPr id="3" name="Content Placeholder 2">
            <a:extLst>
              <a:ext uri="{FF2B5EF4-FFF2-40B4-BE49-F238E27FC236}">
                <a16:creationId xmlns:a16="http://schemas.microsoft.com/office/drawing/2014/main" id="{3AF14E9E-1991-5097-384D-8BE93815A4B5}"/>
              </a:ext>
            </a:extLst>
          </p:cNvPr>
          <p:cNvSpPr>
            <a:spLocks noGrp="1"/>
          </p:cNvSpPr>
          <p:nvPr>
            <p:ph idx="1"/>
          </p:nvPr>
        </p:nvSpPr>
        <p:spPr>
          <a:xfrm>
            <a:off x="628650" y="1521354"/>
            <a:ext cx="7886700" cy="4120795"/>
          </a:xfrm>
        </p:spPr>
        <p:txBody>
          <a:bodyPr>
            <a:normAutofit/>
          </a:bodyPr>
          <a:lstStyle/>
          <a:p>
            <a:pPr marL="0" indent="0">
              <a:buNone/>
            </a:pPr>
            <a:r>
              <a:rPr lang="en-US" b="1" i="0" baseline="30000" dirty="0">
                <a:latin typeface="system-ui"/>
              </a:rPr>
              <a:t>16 </a:t>
            </a:r>
            <a:r>
              <a:rPr lang="en-US" b="0" i="0" dirty="0">
                <a:latin typeface="system-ui"/>
              </a:rPr>
              <a:t>Then he said to the king of Israel, “Draw the bow,” and he drew it. And Elisha laid his hands on the king's hands. </a:t>
            </a:r>
            <a:r>
              <a:rPr lang="en-US" b="1" i="0" baseline="30000" dirty="0">
                <a:latin typeface="system-ui"/>
              </a:rPr>
              <a:t>17 </a:t>
            </a:r>
            <a:r>
              <a:rPr lang="en-US" b="0" i="0" dirty="0">
                <a:latin typeface="system-ui"/>
              </a:rPr>
              <a:t>And he said, “Open the window eastward,” and he opened it. Then Elisha said, “Shoot,” and he shot. And he said, “The </a:t>
            </a:r>
            <a:r>
              <a:rPr lang="en-US" b="0" i="0" cap="small" dirty="0">
                <a:latin typeface="system-ui"/>
              </a:rPr>
              <a:t>Lord</a:t>
            </a:r>
            <a:r>
              <a:rPr lang="en-US" b="0" i="0" dirty="0">
                <a:latin typeface="system-ui"/>
              </a:rPr>
              <a:t>'s arrow of victory, the arrow of victory over Syria! For you shall fight the Syrians in </a:t>
            </a:r>
            <a:r>
              <a:rPr lang="en-US" b="0" i="0" dirty="0" err="1">
                <a:latin typeface="system-ui"/>
              </a:rPr>
              <a:t>Aphek</a:t>
            </a:r>
            <a:r>
              <a:rPr lang="en-US" b="0" i="0" dirty="0">
                <a:latin typeface="system-ui"/>
              </a:rPr>
              <a:t> until you have made an end of them.”</a:t>
            </a:r>
            <a:endParaRPr lang="en-US" dirty="0"/>
          </a:p>
        </p:txBody>
      </p:sp>
    </p:spTree>
    <p:extLst>
      <p:ext uri="{BB962C8B-B14F-4D97-AF65-F5344CB8AC3E}">
        <p14:creationId xmlns:p14="http://schemas.microsoft.com/office/powerpoint/2010/main" val="1326676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0963-50BD-C812-B3D8-C6C0A9FAA0FE}"/>
              </a:ext>
            </a:extLst>
          </p:cNvPr>
          <p:cNvSpPr>
            <a:spLocks noGrp="1"/>
          </p:cNvSpPr>
          <p:nvPr>
            <p:ph type="title"/>
          </p:nvPr>
        </p:nvSpPr>
        <p:spPr/>
        <p:txBody>
          <a:bodyPr/>
          <a:lstStyle/>
          <a:p>
            <a:r>
              <a:rPr lang="en-US" dirty="0"/>
              <a:t>II Kings 13:18-19</a:t>
            </a:r>
          </a:p>
        </p:txBody>
      </p:sp>
      <p:sp>
        <p:nvSpPr>
          <p:cNvPr id="3" name="Content Placeholder 2">
            <a:extLst>
              <a:ext uri="{FF2B5EF4-FFF2-40B4-BE49-F238E27FC236}">
                <a16:creationId xmlns:a16="http://schemas.microsoft.com/office/drawing/2014/main" id="{1189B3AA-E23B-C686-C519-1B9DED21ACA0}"/>
              </a:ext>
            </a:extLst>
          </p:cNvPr>
          <p:cNvSpPr>
            <a:spLocks noGrp="1"/>
          </p:cNvSpPr>
          <p:nvPr>
            <p:ph idx="1"/>
          </p:nvPr>
        </p:nvSpPr>
        <p:spPr/>
        <p:txBody>
          <a:bodyPr>
            <a:normAutofit lnSpcReduction="10000"/>
          </a:bodyPr>
          <a:lstStyle/>
          <a:p>
            <a:pPr marL="0" indent="0">
              <a:buNone/>
            </a:pPr>
            <a:r>
              <a:rPr lang="en-US" b="1" i="0" baseline="30000" dirty="0">
                <a:latin typeface="system-ui"/>
              </a:rPr>
              <a:t>18 </a:t>
            </a:r>
            <a:r>
              <a:rPr lang="en-US" b="0" i="0" dirty="0">
                <a:latin typeface="system-ui"/>
              </a:rPr>
              <a:t>And he said, “Take the arrows,” and he took them. And he said to the king of Israel, “Strike the ground with them.” And he struck three times and stopped. </a:t>
            </a:r>
            <a:r>
              <a:rPr lang="en-US" b="1" i="0" baseline="30000" dirty="0">
                <a:latin typeface="system-ui"/>
              </a:rPr>
              <a:t>19 </a:t>
            </a:r>
            <a:r>
              <a:rPr lang="en-US" b="0" i="0" dirty="0">
                <a:latin typeface="system-ui"/>
              </a:rPr>
              <a:t>Then the man of God was angry with him and said, “You should have struck five or six times; then you would have struck down Syria until you had made an end of it, but now you will strike down Syria only three times.”</a:t>
            </a:r>
            <a:endParaRPr lang="en-US" dirty="0"/>
          </a:p>
        </p:txBody>
      </p:sp>
    </p:spTree>
    <p:extLst>
      <p:ext uri="{BB962C8B-B14F-4D97-AF65-F5344CB8AC3E}">
        <p14:creationId xmlns:p14="http://schemas.microsoft.com/office/powerpoint/2010/main" val="1828059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966E-22E1-0CD1-55B9-B597A82AB59B}"/>
              </a:ext>
            </a:extLst>
          </p:cNvPr>
          <p:cNvSpPr>
            <a:spLocks noGrp="1"/>
          </p:cNvSpPr>
          <p:nvPr>
            <p:ph type="title"/>
          </p:nvPr>
        </p:nvSpPr>
        <p:spPr/>
        <p:txBody>
          <a:bodyPr/>
          <a:lstStyle/>
          <a:p>
            <a:r>
              <a:rPr lang="en-US" dirty="0"/>
              <a:t>II Kings 13:24-25</a:t>
            </a:r>
          </a:p>
        </p:txBody>
      </p:sp>
      <p:sp>
        <p:nvSpPr>
          <p:cNvPr id="3" name="Content Placeholder 2">
            <a:extLst>
              <a:ext uri="{FF2B5EF4-FFF2-40B4-BE49-F238E27FC236}">
                <a16:creationId xmlns:a16="http://schemas.microsoft.com/office/drawing/2014/main" id="{621DBF2B-F633-C55E-F78E-BF5C7DA5A21F}"/>
              </a:ext>
            </a:extLst>
          </p:cNvPr>
          <p:cNvSpPr>
            <a:spLocks noGrp="1"/>
          </p:cNvSpPr>
          <p:nvPr>
            <p:ph idx="1"/>
          </p:nvPr>
        </p:nvSpPr>
        <p:spPr/>
        <p:txBody>
          <a:bodyPr/>
          <a:lstStyle/>
          <a:p>
            <a:pPr marL="0" indent="0">
              <a:buNone/>
            </a:pPr>
            <a:r>
              <a:rPr lang="en-US" b="1" i="0" baseline="30000" dirty="0">
                <a:latin typeface="system-ui"/>
              </a:rPr>
              <a:t>24 </a:t>
            </a:r>
            <a:r>
              <a:rPr lang="en-US" b="0" i="0" dirty="0">
                <a:latin typeface="system-ui"/>
              </a:rPr>
              <a:t>When Hazael king of Syria died, Ben-</a:t>
            </a:r>
            <a:r>
              <a:rPr lang="en-US" b="0" i="0" dirty="0" err="1">
                <a:latin typeface="system-ui"/>
              </a:rPr>
              <a:t>hadad</a:t>
            </a:r>
            <a:r>
              <a:rPr lang="en-US" b="0" i="0" dirty="0">
                <a:latin typeface="system-ui"/>
              </a:rPr>
              <a:t> his son became king in his place. </a:t>
            </a:r>
            <a:r>
              <a:rPr lang="en-US" b="1" i="0" baseline="30000" dirty="0">
                <a:latin typeface="system-ui"/>
              </a:rPr>
              <a:t>25 </a:t>
            </a:r>
            <a:r>
              <a:rPr lang="en-US" b="0" i="0" dirty="0">
                <a:latin typeface="system-ui"/>
              </a:rPr>
              <a:t>Then Jehoash the son of </a:t>
            </a:r>
            <a:r>
              <a:rPr lang="en-US" b="0" i="0" dirty="0" err="1">
                <a:latin typeface="system-ui"/>
              </a:rPr>
              <a:t>Jehoahaz</a:t>
            </a:r>
            <a:r>
              <a:rPr lang="en-US" b="0" i="0" dirty="0">
                <a:latin typeface="system-ui"/>
              </a:rPr>
              <a:t> took again from Ben-</a:t>
            </a:r>
            <a:r>
              <a:rPr lang="en-US" b="0" i="0" dirty="0" err="1">
                <a:latin typeface="system-ui"/>
              </a:rPr>
              <a:t>hadad</a:t>
            </a:r>
            <a:r>
              <a:rPr lang="en-US" b="0" i="0" dirty="0">
                <a:latin typeface="system-ui"/>
              </a:rPr>
              <a:t> the son of Hazael the cities that he had taken from </a:t>
            </a:r>
            <a:r>
              <a:rPr lang="en-US" b="0" i="0" dirty="0" err="1">
                <a:latin typeface="system-ui"/>
              </a:rPr>
              <a:t>Jehoahaz</a:t>
            </a:r>
            <a:r>
              <a:rPr lang="en-US" b="0" i="0" dirty="0">
                <a:latin typeface="system-ui"/>
              </a:rPr>
              <a:t> his father in war. Three times </a:t>
            </a:r>
            <a:r>
              <a:rPr lang="en-US" b="0" i="0" dirty="0" err="1">
                <a:latin typeface="system-ui"/>
              </a:rPr>
              <a:t>Joash</a:t>
            </a:r>
            <a:r>
              <a:rPr lang="en-US" b="0" i="0" dirty="0">
                <a:latin typeface="system-ui"/>
              </a:rPr>
              <a:t> defeated him and recovered the cities of Israel.</a:t>
            </a:r>
            <a:endParaRPr lang="en-US" dirty="0"/>
          </a:p>
        </p:txBody>
      </p:sp>
    </p:spTree>
    <p:extLst>
      <p:ext uri="{BB962C8B-B14F-4D97-AF65-F5344CB8AC3E}">
        <p14:creationId xmlns:p14="http://schemas.microsoft.com/office/powerpoint/2010/main" val="413695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C6592-529A-AF16-E6A6-406828194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B3437-7651-05F6-1E2D-0B1A05A4C99F}"/>
              </a:ext>
            </a:extLst>
          </p:cNvPr>
          <p:cNvSpPr>
            <a:spLocks noGrp="1"/>
          </p:cNvSpPr>
          <p:nvPr>
            <p:ph type="title"/>
          </p:nvPr>
        </p:nvSpPr>
        <p:spPr/>
        <p:txBody>
          <a:bodyPr/>
          <a:lstStyle/>
          <a:p>
            <a:pPr algn="ctr"/>
            <a:r>
              <a:rPr lang="en-US" dirty="0"/>
              <a:t>Facets of New Vision </a:t>
            </a:r>
          </a:p>
        </p:txBody>
      </p:sp>
      <p:sp>
        <p:nvSpPr>
          <p:cNvPr id="3" name="Content Placeholder 2">
            <a:extLst>
              <a:ext uri="{FF2B5EF4-FFF2-40B4-BE49-F238E27FC236}">
                <a16:creationId xmlns:a16="http://schemas.microsoft.com/office/drawing/2014/main" id="{7D0129DB-CF27-4993-FB6A-E836E4A3AC93}"/>
              </a:ext>
            </a:extLst>
          </p:cNvPr>
          <p:cNvSpPr>
            <a:spLocks noGrp="1"/>
          </p:cNvSpPr>
          <p:nvPr>
            <p:ph idx="1"/>
          </p:nvPr>
        </p:nvSpPr>
        <p:spPr/>
        <p:txBody>
          <a:bodyPr/>
          <a:lstStyle/>
          <a:p>
            <a:r>
              <a:rPr lang="en-US" dirty="0"/>
              <a:t>Strengthen Congregation Connections</a:t>
            </a:r>
          </a:p>
          <a:p>
            <a:r>
              <a:rPr lang="en-US" dirty="0"/>
              <a:t>Serve the Community</a:t>
            </a:r>
          </a:p>
          <a:p>
            <a:r>
              <a:rPr lang="en-US" dirty="0"/>
              <a:t>Minister to the Youth</a:t>
            </a:r>
          </a:p>
          <a:p>
            <a:r>
              <a:rPr lang="en-US" dirty="0"/>
              <a:t>Energize the Service</a:t>
            </a:r>
          </a:p>
          <a:p>
            <a:r>
              <a:rPr lang="en-US" dirty="0"/>
              <a:t>Show Signs of Life</a:t>
            </a:r>
          </a:p>
          <a:p>
            <a:r>
              <a:rPr lang="en-US" dirty="0"/>
              <a:t>De-Scary the Basement</a:t>
            </a:r>
          </a:p>
        </p:txBody>
      </p:sp>
    </p:spTree>
    <p:extLst>
      <p:ext uri="{BB962C8B-B14F-4D97-AF65-F5344CB8AC3E}">
        <p14:creationId xmlns:p14="http://schemas.microsoft.com/office/powerpoint/2010/main" val="1532883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5D70-51DC-625A-4892-FFDB6B286865}"/>
              </a:ext>
            </a:extLst>
          </p:cNvPr>
          <p:cNvSpPr>
            <a:spLocks noGrp="1"/>
          </p:cNvSpPr>
          <p:nvPr>
            <p:ph type="title"/>
          </p:nvPr>
        </p:nvSpPr>
        <p:spPr/>
        <p:txBody>
          <a:bodyPr/>
          <a:lstStyle/>
          <a:p>
            <a:r>
              <a:rPr lang="en-US" dirty="0"/>
              <a:t>Genesis 11:1</a:t>
            </a:r>
          </a:p>
        </p:txBody>
      </p:sp>
      <p:sp>
        <p:nvSpPr>
          <p:cNvPr id="3" name="Content Placeholder 2">
            <a:extLst>
              <a:ext uri="{FF2B5EF4-FFF2-40B4-BE49-F238E27FC236}">
                <a16:creationId xmlns:a16="http://schemas.microsoft.com/office/drawing/2014/main" id="{1B0DF823-96C1-B7C6-0C26-F6F22A0D92EB}"/>
              </a:ext>
            </a:extLst>
          </p:cNvPr>
          <p:cNvSpPr>
            <a:spLocks noGrp="1"/>
          </p:cNvSpPr>
          <p:nvPr>
            <p:ph idx="1"/>
          </p:nvPr>
        </p:nvSpPr>
        <p:spPr/>
        <p:txBody>
          <a:bodyPr/>
          <a:lstStyle/>
          <a:p>
            <a:pPr marL="0" indent="0">
              <a:buNone/>
            </a:pPr>
            <a:r>
              <a:rPr lang="en-US" b="0" i="0" dirty="0">
                <a:latin typeface="system-ui"/>
              </a:rPr>
              <a:t>Now the </a:t>
            </a:r>
            <a:r>
              <a:rPr lang="en-US" b="0" i="0" cap="small" dirty="0">
                <a:latin typeface="system-ui"/>
              </a:rPr>
              <a:t>Lord</a:t>
            </a:r>
            <a:r>
              <a:rPr lang="en-US" b="0" i="0" dirty="0">
                <a:latin typeface="system-ui"/>
              </a:rPr>
              <a:t> said to Abram, “Go from your country and your kindred and your father's house to the land that I will show you.</a:t>
            </a:r>
            <a:endParaRPr lang="en-US" dirty="0"/>
          </a:p>
        </p:txBody>
      </p:sp>
    </p:spTree>
    <p:extLst>
      <p:ext uri="{BB962C8B-B14F-4D97-AF65-F5344CB8AC3E}">
        <p14:creationId xmlns:p14="http://schemas.microsoft.com/office/powerpoint/2010/main" val="128339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8233-FB5C-3B7D-AF6D-AB1C0A9BF41F}"/>
              </a:ext>
            </a:extLst>
          </p:cNvPr>
          <p:cNvSpPr>
            <a:spLocks noGrp="1"/>
          </p:cNvSpPr>
          <p:nvPr>
            <p:ph type="title"/>
          </p:nvPr>
        </p:nvSpPr>
        <p:spPr/>
        <p:txBody>
          <a:bodyPr/>
          <a:lstStyle/>
          <a:p>
            <a:r>
              <a:rPr lang="en-US" dirty="0"/>
              <a:t>Genesis 11:4-5a</a:t>
            </a:r>
          </a:p>
        </p:txBody>
      </p:sp>
      <p:sp>
        <p:nvSpPr>
          <p:cNvPr id="3" name="Content Placeholder 2">
            <a:extLst>
              <a:ext uri="{FF2B5EF4-FFF2-40B4-BE49-F238E27FC236}">
                <a16:creationId xmlns:a16="http://schemas.microsoft.com/office/drawing/2014/main" id="{0E328A58-62DF-AFF1-2293-BD18022C43E9}"/>
              </a:ext>
            </a:extLst>
          </p:cNvPr>
          <p:cNvSpPr>
            <a:spLocks noGrp="1"/>
          </p:cNvSpPr>
          <p:nvPr>
            <p:ph idx="1"/>
          </p:nvPr>
        </p:nvSpPr>
        <p:spPr/>
        <p:txBody>
          <a:bodyPr/>
          <a:lstStyle/>
          <a:p>
            <a:pPr marL="0" indent="0">
              <a:buNone/>
            </a:pPr>
            <a:r>
              <a:rPr lang="en-US" b="1" i="0" baseline="30000" dirty="0">
                <a:latin typeface="system-ui"/>
              </a:rPr>
              <a:t>4 </a:t>
            </a:r>
            <a:r>
              <a:rPr lang="en-US" b="0" i="0" dirty="0">
                <a:latin typeface="system-ui"/>
              </a:rPr>
              <a:t>So Abram went, as the </a:t>
            </a:r>
            <a:r>
              <a:rPr lang="en-US" b="0" i="0" cap="small" dirty="0">
                <a:latin typeface="system-ui"/>
              </a:rPr>
              <a:t>Lord</a:t>
            </a:r>
            <a:r>
              <a:rPr lang="en-US" b="0" i="0" dirty="0">
                <a:latin typeface="system-ui"/>
              </a:rPr>
              <a:t> had told him, and Lot went with him. Abram was seventy-five years old when he departed from Haran. </a:t>
            </a:r>
            <a:r>
              <a:rPr lang="en-US" b="1" i="0" baseline="30000" dirty="0">
                <a:latin typeface="system-ui"/>
              </a:rPr>
              <a:t>5 </a:t>
            </a:r>
            <a:r>
              <a:rPr lang="en-US" b="0" i="0" dirty="0">
                <a:latin typeface="system-ui"/>
              </a:rPr>
              <a:t>And Abram took Sarai his wife, and Lot his brother's son, and all their possessions that they had gathered, and the people that they had acquired in Haran, and they set out to go to the land of Canaan.</a:t>
            </a:r>
            <a:endParaRPr lang="en-US" dirty="0"/>
          </a:p>
        </p:txBody>
      </p:sp>
    </p:spTree>
    <p:extLst>
      <p:ext uri="{BB962C8B-B14F-4D97-AF65-F5344CB8AC3E}">
        <p14:creationId xmlns:p14="http://schemas.microsoft.com/office/powerpoint/2010/main" val="3225737279"/>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42514</TotalTime>
  <Words>695</Words>
  <Application>Microsoft Office PowerPoint</Application>
  <PresentationFormat>On-screen Show (16:10)</PresentationFormat>
  <Paragraphs>45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Gabriola</vt:lpstr>
      <vt:lpstr>system-ui</vt:lpstr>
      <vt:lpstr>2_Office Theme</vt:lpstr>
      <vt:lpstr>Walking by Faith</vt:lpstr>
      <vt:lpstr>Facets of New Vision </vt:lpstr>
      <vt:lpstr>II Kings 13:14-15</vt:lpstr>
      <vt:lpstr>II Kings 13:16-17</vt:lpstr>
      <vt:lpstr>II Kings 13:18-19</vt:lpstr>
      <vt:lpstr>II Kings 13:24-25</vt:lpstr>
      <vt:lpstr>Facets of New Vision </vt:lpstr>
      <vt:lpstr>Genesis 11:1</vt:lpstr>
      <vt:lpstr>Genesis 11:4-5a</vt:lpstr>
      <vt:lpstr>Hebrews 11:8</vt:lpstr>
      <vt:lpstr>Abram’s Journey</vt:lpstr>
      <vt:lpstr>Genesis 11:31-32</vt:lpstr>
      <vt:lpstr>Terah’s Journey</vt:lpstr>
      <vt:lpstr>Genesis 12:5b-7</vt:lpstr>
      <vt:lpstr>Facets of New Vision </vt:lpstr>
      <vt:lpstr>PowerPoint Presentation</vt:lpstr>
      <vt:lpstr>Welcome to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A.T.F. Agents:</dc:title>
  <dc:creator>David George</dc:creator>
  <cp:lastModifiedBy>David George</cp:lastModifiedBy>
  <cp:revision>560</cp:revision>
  <cp:lastPrinted>2024-01-07T00:31:43Z</cp:lastPrinted>
  <dcterms:created xsi:type="dcterms:W3CDTF">2019-11-30T18:05:49Z</dcterms:created>
  <dcterms:modified xsi:type="dcterms:W3CDTF">2024-01-28T04:58:36Z</dcterms:modified>
</cp:coreProperties>
</file>