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5"/>
  </p:handoutMasterIdLst>
  <p:sldIdLst>
    <p:sldId id="256" r:id="rId2"/>
    <p:sldId id="567" r:id="rId3"/>
    <p:sldId id="615" r:id="rId4"/>
    <p:sldId id="617" r:id="rId5"/>
    <p:sldId id="618" r:id="rId6"/>
    <p:sldId id="620" r:id="rId7"/>
    <p:sldId id="622" r:id="rId8"/>
    <p:sldId id="623" r:id="rId9"/>
    <p:sldId id="621" r:id="rId10"/>
    <p:sldId id="612" r:id="rId11"/>
    <p:sldId id="613" r:id="rId12"/>
    <p:sldId id="619" r:id="rId13"/>
    <p:sldId id="616" r:id="rId14"/>
    <p:sldId id="611" r:id="rId15"/>
    <p:sldId id="625" r:id="rId16"/>
    <p:sldId id="631" r:id="rId17"/>
    <p:sldId id="626" r:id="rId18"/>
    <p:sldId id="627" r:id="rId19"/>
    <p:sldId id="628" r:id="rId20"/>
    <p:sldId id="630" r:id="rId21"/>
    <p:sldId id="629" r:id="rId22"/>
    <p:sldId id="610" r:id="rId23"/>
    <p:sldId id="259" r:id="rId24"/>
  </p:sldIdLst>
  <p:sldSz cx="9144000" cy="5715000" type="screen16x10"/>
  <p:notesSz cx="7086600" cy="93726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37" d="100"/>
          <a:sy n="137" d="100"/>
        </p:scale>
        <p:origin x="64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34ADBBB6-FBC2-4C96-B4D5-C5A62F2D431C}"/>
    <pc:docChg chg="custSel addSld delSld modSld sldOrd">
      <pc:chgData name="David George" userId="00d1e6794cfa9047" providerId="LiveId" clId="{34ADBBB6-FBC2-4C96-B4D5-C5A62F2D431C}" dt="2024-01-20T17:04:16.030" v="320" actId="20577"/>
      <pc:docMkLst>
        <pc:docMk/>
      </pc:docMkLst>
      <pc:sldChg chg="modSp mod">
        <pc:chgData name="David George" userId="00d1e6794cfa9047" providerId="LiveId" clId="{34ADBBB6-FBC2-4C96-B4D5-C5A62F2D431C}" dt="2024-01-20T17:04:16.030" v="320" actId="20577"/>
        <pc:sldMkLst>
          <pc:docMk/>
          <pc:sldMk cId="3625894417" sldId="256"/>
        </pc:sldMkLst>
        <pc:spChg chg="mod">
          <ac:chgData name="David George" userId="00d1e6794cfa9047" providerId="LiveId" clId="{34ADBBB6-FBC2-4C96-B4D5-C5A62F2D431C}" dt="2024-01-20T17:04:16.030" v="320" actId="20577"/>
          <ac:spMkLst>
            <pc:docMk/>
            <pc:sldMk cId="3625894417" sldId="256"/>
            <ac:spMk id="2" creationId="{00000000-0000-0000-0000-000000000000}"/>
          </ac:spMkLst>
        </pc:spChg>
      </pc:sldChg>
      <pc:sldChg chg="add ord">
        <pc:chgData name="David George" userId="00d1e6794cfa9047" providerId="LiveId" clId="{34ADBBB6-FBC2-4C96-B4D5-C5A62F2D431C}" dt="2024-01-20T16:10:48.448" v="3"/>
        <pc:sldMkLst>
          <pc:docMk/>
          <pc:sldMk cId="393075127" sldId="567"/>
        </pc:sldMkLst>
      </pc:sldChg>
      <pc:sldChg chg="add del">
        <pc:chgData name="David George" userId="00d1e6794cfa9047" providerId="LiveId" clId="{34ADBBB6-FBC2-4C96-B4D5-C5A62F2D431C}" dt="2024-01-20T16:11:22.110" v="5" actId="47"/>
        <pc:sldMkLst>
          <pc:docMk/>
          <pc:sldMk cId="852328879" sldId="573"/>
        </pc:sldMkLst>
      </pc:sldChg>
      <pc:sldChg chg="modSp">
        <pc:chgData name="David George" userId="00d1e6794cfa9047" providerId="LiveId" clId="{34ADBBB6-FBC2-4C96-B4D5-C5A62F2D431C}" dt="2024-01-20T16:28:16.523" v="7"/>
        <pc:sldMkLst>
          <pc:docMk/>
          <pc:sldMk cId="1615973243" sldId="611"/>
        </pc:sldMkLst>
        <pc:spChg chg="mod">
          <ac:chgData name="David George" userId="00d1e6794cfa9047" providerId="LiveId" clId="{34ADBBB6-FBC2-4C96-B4D5-C5A62F2D431C}" dt="2024-01-20T16:28:16.523" v="7"/>
          <ac:spMkLst>
            <pc:docMk/>
            <pc:sldMk cId="1615973243" sldId="611"/>
            <ac:spMk id="3" creationId="{00000000-0000-0000-0000-000000000000}"/>
          </ac:spMkLst>
        </pc:spChg>
      </pc:sldChg>
      <pc:sldChg chg="modSp ord">
        <pc:chgData name="David George" userId="00d1e6794cfa9047" providerId="LiveId" clId="{34ADBBB6-FBC2-4C96-B4D5-C5A62F2D431C}" dt="2024-01-20T16:34:49.388" v="77"/>
        <pc:sldMkLst>
          <pc:docMk/>
          <pc:sldMk cId="3335810684" sldId="612"/>
        </pc:sldMkLst>
        <pc:spChg chg="mod">
          <ac:chgData name="David George" userId="00d1e6794cfa9047" providerId="LiveId" clId="{34ADBBB6-FBC2-4C96-B4D5-C5A62F2D431C}" dt="2024-01-20T16:27:56.100" v="6"/>
          <ac:spMkLst>
            <pc:docMk/>
            <pc:sldMk cId="3335810684" sldId="612"/>
            <ac:spMk id="3" creationId="{00000000-0000-0000-0000-000000000000}"/>
          </ac:spMkLst>
        </pc:spChg>
      </pc:sldChg>
      <pc:sldChg chg="ord">
        <pc:chgData name="David George" userId="00d1e6794cfa9047" providerId="LiveId" clId="{34ADBBB6-FBC2-4C96-B4D5-C5A62F2D431C}" dt="2024-01-20T16:34:51.470" v="79"/>
        <pc:sldMkLst>
          <pc:docMk/>
          <pc:sldMk cId="1643313542" sldId="613"/>
        </pc:sldMkLst>
      </pc:sldChg>
      <pc:sldChg chg="addSp delSp modSp del mod setBg">
        <pc:chgData name="David George" userId="00d1e6794cfa9047" providerId="LiveId" clId="{34ADBBB6-FBC2-4C96-B4D5-C5A62F2D431C}" dt="2024-01-20T17:01:02.443" v="299" actId="47"/>
        <pc:sldMkLst>
          <pc:docMk/>
          <pc:sldMk cId="1881418966" sldId="614"/>
        </pc:sldMkLst>
        <pc:spChg chg="del">
          <ac:chgData name="David George" userId="00d1e6794cfa9047" providerId="LiveId" clId="{34ADBBB6-FBC2-4C96-B4D5-C5A62F2D431C}" dt="2024-01-20T16:47:10.406" v="143" actId="931"/>
          <ac:spMkLst>
            <pc:docMk/>
            <pc:sldMk cId="1881418966" sldId="614"/>
            <ac:spMk id="3" creationId="{00000000-0000-0000-0000-000000000000}"/>
          </ac:spMkLst>
        </pc:spChg>
        <pc:picChg chg="add mod">
          <ac:chgData name="David George" userId="00d1e6794cfa9047" providerId="LiveId" clId="{34ADBBB6-FBC2-4C96-B4D5-C5A62F2D431C}" dt="2024-01-20T16:48:18.738" v="146" actId="14100"/>
          <ac:picMkLst>
            <pc:docMk/>
            <pc:sldMk cId="1881418966" sldId="614"/>
            <ac:picMk id="5" creationId="{7D391B9E-818B-2B6B-6CDB-5959CED0F970}"/>
          </ac:picMkLst>
        </pc:picChg>
      </pc:sldChg>
      <pc:sldChg chg="modSp new mod">
        <pc:chgData name="David George" userId="00d1e6794cfa9047" providerId="LiveId" clId="{34ADBBB6-FBC2-4C96-B4D5-C5A62F2D431C}" dt="2024-01-20T16:31:01.934" v="49" actId="20577"/>
        <pc:sldMkLst>
          <pc:docMk/>
          <pc:sldMk cId="3769082753" sldId="615"/>
        </pc:sldMkLst>
        <pc:spChg chg="mod">
          <ac:chgData name="David George" userId="00d1e6794cfa9047" providerId="LiveId" clId="{34ADBBB6-FBC2-4C96-B4D5-C5A62F2D431C}" dt="2024-01-20T16:31:01.934" v="49" actId="20577"/>
          <ac:spMkLst>
            <pc:docMk/>
            <pc:sldMk cId="3769082753" sldId="615"/>
            <ac:spMk id="2" creationId="{488C459F-A9A9-C401-ED17-E94F5D5340EA}"/>
          </ac:spMkLst>
        </pc:spChg>
        <pc:spChg chg="mod">
          <ac:chgData name="David George" userId="00d1e6794cfa9047" providerId="LiveId" clId="{34ADBBB6-FBC2-4C96-B4D5-C5A62F2D431C}" dt="2024-01-20T16:30:53.893" v="30" actId="5793"/>
          <ac:spMkLst>
            <pc:docMk/>
            <pc:sldMk cId="3769082753" sldId="615"/>
            <ac:spMk id="3" creationId="{5C88C444-B0D0-7DE1-A677-EF6D39FCDE4E}"/>
          </ac:spMkLst>
        </pc:spChg>
      </pc:sldChg>
      <pc:sldChg chg="modSp new mod ord">
        <pc:chgData name="David George" userId="00d1e6794cfa9047" providerId="LiveId" clId="{34ADBBB6-FBC2-4C96-B4D5-C5A62F2D431C}" dt="2024-01-20T16:29:28.468" v="26"/>
        <pc:sldMkLst>
          <pc:docMk/>
          <pc:sldMk cId="1940228574" sldId="616"/>
        </pc:sldMkLst>
        <pc:spChg chg="mod">
          <ac:chgData name="David George" userId="00d1e6794cfa9047" providerId="LiveId" clId="{34ADBBB6-FBC2-4C96-B4D5-C5A62F2D431C}" dt="2024-01-20T16:29:10.637" v="21" actId="20577"/>
          <ac:spMkLst>
            <pc:docMk/>
            <pc:sldMk cId="1940228574" sldId="616"/>
            <ac:spMk id="2" creationId="{72729FEB-D394-DF2C-525A-4C908F24C1AE}"/>
          </ac:spMkLst>
        </pc:spChg>
        <pc:spChg chg="mod">
          <ac:chgData name="David George" userId="00d1e6794cfa9047" providerId="LiveId" clId="{34ADBBB6-FBC2-4C96-B4D5-C5A62F2D431C}" dt="2024-01-20T16:29:19.506" v="24" actId="5793"/>
          <ac:spMkLst>
            <pc:docMk/>
            <pc:sldMk cId="1940228574" sldId="616"/>
            <ac:spMk id="3" creationId="{50773563-4920-BBA8-4BF1-FABFD419B527}"/>
          </ac:spMkLst>
        </pc:spChg>
      </pc:sldChg>
      <pc:sldChg chg="modSp add mod">
        <pc:chgData name="David George" userId="00d1e6794cfa9047" providerId="LiveId" clId="{34ADBBB6-FBC2-4C96-B4D5-C5A62F2D431C}" dt="2024-01-20T16:31:24.590" v="51" actId="6549"/>
        <pc:sldMkLst>
          <pc:docMk/>
          <pc:sldMk cId="4245832194" sldId="617"/>
        </pc:sldMkLst>
        <pc:spChg chg="mod">
          <ac:chgData name="David George" userId="00d1e6794cfa9047" providerId="LiveId" clId="{34ADBBB6-FBC2-4C96-B4D5-C5A62F2D431C}" dt="2024-01-20T16:31:24.590" v="51" actId="6549"/>
          <ac:spMkLst>
            <pc:docMk/>
            <pc:sldMk cId="4245832194" sldId="617"/>
            <ac:spMk id="3" creationId="{00000000-0000-0000-0000-000000000000}"/>
          </ac:spMkLst>
        </pc:spChg>
      </pc:sldChg>
      <pc:sldChg chg="modSp new mod ord">
        <pc:chgData name="David George" userId="00d1e6794cfa9047" providerId="LiveId" clId="{34ADBBB6-FBC2-4C96-B4D5-C5A62F2D431C}" dt="2024-01-20T16:34:21.243" v="75" actId="20577"/>
        <pc:sldMkLst>
          <pc:docMk/>
          <pc:sldMk cId="767612126" sldId="618"/>
        </pc:sldMkLst>
        <pc:spChg chg="mod">
          <ac:chgData name="David George" userId="00d1e6794cfa9047" providerId="LiveId" clId="{34ADBBB6-FBC2-4C96-B4D5-C5A62F2D431C}" dt="2024-01-20T16:34:21.243" v="75" actId="20577"/>
          <ac:spMkLst>
            <pc:docMk/>
            <pc:sldMk cId="767612126" sldId="618"/>
            <ac:spMk id="2" creationId="{A7B4B5EC-97AC-4360-C3EE-5DAE896C0BB1}"/>
          </ac:spMkLst>
        </pc:spChg>
        <pc:spChg chg="mod">
          <ac:chgData name="David George" userId="00d1e6794cfa9047" providerId="LiveId" clId="{34ADBBB6-FBC2-4C96-B4D5-C5A62F2D431C}" dt="2024-01-20T16:34:10.648" v="58" actId="5793"/>
          <ac:spMkLst>
            <pc:docMk/>
            <pc:sldMk cId="767612126" sldId="618"/>
            <ac:spMk id="3" creationId="{E8B28F26-B378-7579-2D23-EA2F247CC623}"/>
          </ac:spMkLst>
        </pc:spChg>
      </pc:sldChg>
      <pc:sldChg chg="modSp add mod">
        <pc:chgData name="David George" userId="00d1e6794cfa9047" providerId="LiveId" clId="{34ADBBB6-FBC2-4C96-B4D5-C5A62F2D431C}" dt="2024-01-20T16:35:24.756" v="81" actId="6549"/>
        <pc:sldMkLst>
          <pc:docMk/>
          <pc:sldMk cId="3966175183" sldId="619"/>
        </pc:sldMkLst>
        <pc:spChg chg="mod">
          <ac:chgData name="David George" userId="00d1e6794cfa9047" providerId="LiveId" clId="{34ADBBB6-FBC2-4C96-B4D5-C5A62F2D431C}" dt="2024-01-20T16:35:24.756" v="81" actId="6549"/>
          <ac:spMkLst>
            <pc:docMk/>
            <pc:sldMk cId="3966175183" sldId="619"/>
            <ac:spMk id="3" creationId="{00000000-0000-0000-0000-000000000000}"/>
          </ac:spMkLst>
        </pc:spChg>
      </pc:sldChg>
      <pc:sldChg chg="modSp new mod">
        <pc:chgData name="David George" userId="00d1e6794cfa9047" providerId="LiveId" clId="{34ADBBB6-FBC2-4C96-B4D5-C5A62F2D431C}" dt="2024-01-20T16:36:36.856" v="105" actId="20577"/>
        <pc:sldMkLst>
          <pc:docMk/>
          <pc:sldMk cId="3637660917" sldId="620"/>
        </pc:sldMkLst>
        <pc:spChg chg="mod">
          <ac:chgData name="David George" userId="00d1e6794cfa9047" providerId="LiveId" clId="{34ADBBB6-FBC2-4C96-B4D5-C5A62F2D431C}" dt="2024-01-20T16:36:36.856" v="105" actId="20577"/>
          <ac:spMkLst>
            <pc:docMk/>
            <pc:sldMk cId="3637660917" sldId="620"/>
            <ac:spMk id="2" creationId="{9E95A525-6BF9-0E4E-58FB-F02ED30F8F36}"/>
          </ac:spMkLst>
        </pc:spChg>
        <pc:spChg chg="mod">
          <ac:chgData name="David George" userId="00d1e6794cfa9047" providerId="LiveId" clId="{34ADBBB6-FBC2-4C96-B4D5-C5A62F2D431C}" dt="2024-01-20T16:36:30.555" v="90" actId="20577"/>
          <ac:spMkLst>
            <pc:docMk/>
            <pc:sldMk cId="3637660917" sldId="620"/>
            <ac:spMk id="3" creationId="{1B3E960E-224C-2EA5-419B-71C3B89DB58B}"/>
          </ac:spMkLst>
        </pc:spChg>
      </pc:sldChg>
      <pc:sldChg chg="modSp new mod">
        <pc:chgData name="David George" userId="00d1e6794cfa9047" providerId="LiveId" clId="{34ADBBB6-FBC2-4C96-B4D5-C5A62F2D431C}" dt="2024-01-20T16:38:28.799" v="128" actId="20577"/>
        <pc:sldMkLst>
          <pc:docMk/>
          <pc:sldMk cId="3652087788" sldId="621"/>
        </pc:sldMkLst>
        <pc:spChg chg="mod">
          <ac:chgData name="David George" userId="00d1e6794cfa9047" providerId="LiveId" clId="{34ADBBB6-FBC2-4C96-B4D5-C5A62F2D431C}" dt="2024-01-20T16:38:28.799" v="128" actId="20577"/>
          <ac:spMkLst>
            <pc:docMk/>
            <pc:sldMk cId="3652087788" sldId="621"/>
            <ac:spMk id="2" creationId="{D79F6DE6-42E8-DE1A-5E58-EC15BAECB852}"/>
          </ac:spMkLst>
        </pc:spChg>
        <pc:spChg chg="mod">
          <ac:chgData name="David George" userId="00d1e6794cfa9047" providerId="LiveId" clId="{34ADBBB6-FBC2-4C96-B4D5-C5A62F2D431C}" dt="2024-01-20T16:38:17.994" v="113" actId="207"/>
          <ac:spMkLst>
            <pc:docMk/>
            <pc:sldMk cId="3652087788" sldId="621"/>
            <ac:spMk id="3" creationId="{1B6BED88-0658-BA15-2594-68D08FDBCB2A}"/>
          </ac:spMkLst>
        </pc:spChg>
      </pc:sldChg>
      <pc:sldChg chg="modSp add mod">
        <pc:chgData name="David George" userId="00d1e6794cfa9047" providerId="LiveId" clId="{34ADBBB6-FBC2-4C96-B4D5-C5A62F2D431C}" dt="2024-01-20T16:37:15.114" v="109" actId="6549"/>
        <pc:sldMkLst>
          <pc:docMk/>
          <pc:sldMk cId="824728384" sldId="622"/>
        </pc:sldMkLst>
        <pc:spChg chg="mod">
          <ac:chgData name="David George" userId="00d1e6794cfa9047" providerId="LiveId" clId="{34ADBBB6-FBC2-4C96-B4D5-C5A62F2D431C}" dt="2024-01-20T16:37:15.114" v="109" actId="6549"/>
          <ac:spMkLst>
            <pc:docMk/>
            <pc:sldMk cId="824728384" sldId="622"/>
            <ac:spMk id="3" creationId="{00000000-0000-0000-0000-000000000000}"/>
          </ac:spMkLst>
        </pc:spChg>
      </pc:sldChg>
      <pc:sldChg chg="modSp new mod">
        <pc:chgData name="David George" userId="00d1e6794cfa9047" providerId="LiveId" clId="{34ADBBB6-FBC2-4C96-B4D5-C5A62F2D431C}" dt="2024-01-20T16:41:13.877" v="142" actId="20577"/>
        <pc:sldMkLst>
          <pc:docMk/>
          <pc:sldMk cId="1855172636" sldId="623"/>
        </pc:sldMkLst>
        <pc:spChg chg="mod">
          <ac:chgData name="David George" userId="00d1e6794cfa9047" providerId="LiveId" clId="{34ADBBB6-FBC2-4C96-B4D5-C5A62F2D431C}" dt="2024-01-20T16:41:13.877" v="142" actId="20577"/>
          <ac:spMkLst>
            <pc:docMk/>
            <pc:sldMk cId="1855172636" sldId="623"/>
            <ac:spMk id="2" creationId="{BB1A8386-2D50-1BD1-3513-CF8F4FAD6C42}"/>
          </ac:spMkLst>
        </pc:spChg>
        <pc:spChg chg="mod">
          <ac:chgData name="David George" userId="00d1e6794cfa9047" providerId="LiveId" clId="{34ADBBB6-FBC2-4C96-B4D5-C5A62F2D431C}" dt="2024-01-20T16:41:07.489" v="133" actId="207"/>
          <ac:spMkLst>
            <pc:docMk/>
            <pc:sldMk cId="1855172636" sldId="623"/>
            <ac:spMk id="3" creationId="{5579DA52-7870-65D0-26DF-D74236BF01C1}"/>
          </ac:spMkLst>
        </pc:spChg>
      </pc:sldChg>
      <pc:sldChg chg="addSp delSp modSp new del mod ord setBg">
        <pc:chgData name="David George" userId="00d1e6794cfa9047" providerId="LiveId" clId="{34ADBBB6-FBC2-4C96-B4D5-C5A62F2D431C}" dt="2024-01-20T17:01:03.377" v="300" actId="47"/>
        <pc:sldMkLst>
          <pc:docMk/>
          <pc:sldMk cId="950634329" sldId="624"/>
        </pc:sldMkLst>
        <pc:spChg chg="del">
          <ac:chgData name="David George" userId="00d1e6794cfa9047" providerId="LiveId" clId="{34ADBBB6-FBC2-4C96-B4D5-C5A62F2D431C}" dt="2024-01-20T16:48:45.937" v="150" actId="931"/>
          <ac:spMkLst>
            <pc:docMk/>
            <pc:sldMk cId="950634329" sldId="624"/>
            <ac:spMk id="3" creationId="{E89648F0-8FC5-C189-AE9A-1B77CB862752}"/>
          </ac:spMkLst>
        </pc:spChg>
        <pc:picChg chg="add mod">
          <ac:chgData name="David George" userId="00d1e6794cfa9047" providerId="LiveId" clId="{34ADBBB6-FBC2-4C96-B4D5-C5A62F2D431C}" dt="2024-01-20T16:48:57.946" v="170" actId="1037"/>
          <ac:picMkLst>
            <pc:docMk/>
            <pc:sldMk cId="950634329" sldId="624"/>
            <ac:picMk id="5" creationId="{1238EB47-C039-7AB4-3337-EAFAA6D09F0F}"/>
          </ac:picMkLst>
        </pc:picChg>
      </pc:sldChg>
      <pc:sldChg chg="add">
        <pc:chgData name="David George" userId="00d1e6794cfa9047" providerId="LiveId" clId="{34ADBBB6-FBC2-4C96-B4D5-C5A62F2D431C}" dt="2024-01-20T16:49:51.804" v="174"/>
        <pc:sldMkLst>
          <pc:docMk/>
          <pc:sldMk cId="3593672439" sldId="625"/>
        </pc:sldMkLst>
      </pc:sldChg>
      <pc:sldChg chg="modSp new mod">
        <pc:chgData name="David George" userId="00d1e6794cfa9047" providerId="LiveId" clId="{34ADBBB6-FBC2-4C96-B4D5-C5A62F2D431C}" dt="2024-01-20T16:54:55.235" v="198" actId="20577"/>
        <pc:sldMkLst>
          <pc:docMk/>
          <pc:sldMk cId="2241940260" sldId="626"/>
        </pc:sldMkLst>
        <pc:spChg chg="mod">
          <ac:chgData name="David George" userId="00d1e6794cfa9047" providerId="LiveId" clId="{34ADBBB6-FBC2-4C96-B4D5-C5A62F2D431C}" dt="2024-01-20T16:54:55.235" v="198" actId="20577"/>
          <ac:spMkLst>
            <pc:docMk/>
            <pc:sldMk cId="2241940260" sldId="626"/>
            <ac:spMk id="2" creationId="{FF0DA8F5-ADA5-5D00-88B2-414B7844EDB9}"/>
          </ac:spMkLst>
        </pc:spChg>
        <pc:spChg chg="mod">
          <ac:chgData name="David George" userId="00d1e6794cfa9047" providerId="LiveId" clId="{34ADBBB6-FBC2-4C96-B4D5-C5A62F2D431C}" dt="2024-01-20T16:54:43.261" v="182" actId="5793"/>
          <ac:spMkLst>
            <pc:docMk/>
            <pc:sldMk cId="2241940260" sldId="626"/>
            <ac:spMk id="3" creationId="{5E92B7C5-301E-0F38-880F-4B11AAFF63D3}"/>
          </ac:spMkLst>
        </pc:spChg>
      </pc:sldChg>
      <pc:sldChg chg="modSp new mod">
        <pc:chgData name="David George" userId="00d1e6794cfa9047" providerId="LiveId" clId="{34ADBBB6-FBC2-4C96-B4D5-C5A62F2D431C}" dt="2024-01-20T16:55:45.728" v="220" actId="20577"/>
        <pc:sldMkLst>
          <pc:docMk/>
          <pc:sldMk cId="3378049456" sldId="627"/>
        </pc:sldMkLst>
        <pc:spChg chg="mod">
          <ac:chgData name="David George" userId="00d1e6794cfa9047" providerId="LiveId" clId="{34ADBBB6-FBC2-4C96-B4D5-C5A62F2D431C}" dt="2024-01-20T16:55:45.728" v="220" actId="20577"/>
          <ac:spMkLst>
            <pc:docMk/>
            <pc:sldMk cId="3378049456" sldId="627"/>
            <ac:spMk id="2" creationId="{36564DB7-130F-7ADE-1007-371DF3395E4A}"/>
          </ac:spMkLst>
        </pc:spChg>
        <pc:spChg chg="mod">
          <ac:chgData name="David George" userId="00d1e6794cfa9047" providerId="LiveId" clId="{34ADBBB6-FBC2-4C96-B4D5-C5A62F2D431C}" dt="2024-01-20T16:55:32.094" v="204" actId="5793"/>
          <ac:spMkLst>
            <pc:docMk/>
            <pc:sldMk cId="3378049456" sldId="627"/>
            <ac:spMk id="3" creationId="{01AAC075-0FDE-0586-0669-97C3D7FBADE1}"/>
          </ac:spMkLst>
        </pc:spChg>
      </pc:sldChg>
      <pc:sldChg chg="modSp new mod">
        <pc:chgData name="David George" userId="00d1e6794cfa9047" providerId="LiveId" clId="{34ADBBB6-FBC2-4C96-B4D5-C5A62F2D431C}" dt="2024-01-20T16:56:49.376" v="249" actId="6549"/>
        <pc:sldMkLst>
          <pc:docMk/>
          <pc:sldMk cId="3309232579" sldId="628"/>
        </pc:sldMkLst>
        <pc:spChg chg="mod">
          <ac:chgData name="David George" userId="00d1e6794cfa9047" providerId="LiveId" clId="{34ADBBB6-FBC2-4C96-B4D5-C5A62F2D431C}" dt="2024-01-20T16:56:45.036" v="248" actId="20577"/>
          <ac:spMkLst>
            <pc:docMk/>
            <pc:sldMk cId="3309232579" sldId="628"/>
            <ac:spMk id="2" creationId="{24FC40A4-A460-1775-5044-C659B5E6AE2F}"/>
          </ac:spMkLst>
        </pc:spChg>
        <pc:spChg chg="mod">
          <ac:chgData name="David George" userId="00d1e6794cfa9047" providerId="LiveId" clId="{34ADBBB6-FBC2-4C96-B4D5-C5A62F2D431C}" dt="2024-01-20T16:56:49.376" v="249" actId="6549"/>
          <ac:spMkLst>
            <pc:docMk/>
            <pc:sldMk cId="3309232579" sldId="628"/>
            <ac:spMk id="3" creationId="{B0FB84F7-8097-00F0-D526-B3F2715102D3}"/>
          </ac:spMkLst>
        </pc:spChg>
      </pc:sldChg>
      <pc:sldChg chg="new del">
        <pc:chgData name="David George" userId="00d1e6794cfa9047" providerId="LiveId" clId="{34ADBBB6-FBC2-4C96-B4D5-C5A62F2D431C}" dt="2024-01-20T16:57:04.537" v="250" actId="47"/>
        <pc:sldMkLst>
          <pc:docMk/>
          <pc:sldMk cId="110533397" sldId="629"/>
        </pc:sldMkLst>
      </pc:sldChg>
      <pc:sldChg chg="addSp modSp add mod setBg">
        <pc:chgData name="David George" userId="00d1e6794cfa9047" providerId="LiveId" clId="{34ADBBB6-FBC2-4C96-B4D5-C5A62F2D431C}" dt="2024-01-20T16:59:48.440" v="296" actId="122"/>
        <pc:sldMkLst>
          <pc:docMk/>
          <pc:sldMk cId="1465537052" sldId="629"/>
        </pc:sldMkLst>
        <pc:spChg chg="mod">
          <ac:chgData name="David George" userId="00d1e6794cfa9047" providerId="LiveId" clId="{34ADBBB6-FBC2-4C96-B4D5-C5A62F2D431C}" dt="2024-01-20T16:59:48.440" v="296" actId="122"/>
          <ac:spMkLst>
            <pc:docMk/>
            <pc:sldMk cId="1465537052" sldId="629"/>
            <ac:spMk id="2" creationId="{00000000-0000-0000-0000-000000000000}"/>
          </ac:spMkLst>
        </pc:spChg>
        <pc:picChg chg="add mod">
          <ac:chgData name="David George" userId="00d1e6794cfa9047" providerId="LiveId" clId="{34ADBBB6-FBC2-4C96-B4D5-C5A62F2D431C}" dt="2024-01-20T16:57:48.296" v="256" actId="14100"/>
          <ac:picMkLst>
            <pc:docMk/>
            <pc:sldMk cId="1465537052" sldId="629"/>
            <ac:picMk id="3" creationId="{CD877774-E5C3-9BCD-C251-B9F2D658CE69}"/>
          </ac:picMkLst>
        </pc:picChg>
        <pc:picChg chg="mod">
          <ac:chgData name="David George" userId="00d1e6794cfa9047" providerId="LiveId" clId="{34ADBBB6-FBC2-4C96-B4D5-C5A62F2D431C}" dt="2024-01-20T16:57:51.097" v="257" actId="14100"/>
          <ac:picMkLst>
            <pc:docMk/>
            <pc:sldMk cId="1465537052" sldId="629"/>
            <ac:picMk id="5" creationId="{7D391B9E-818B-2B6B-6CDB-5959CED0F970}"/>
          </ac:picMkLst>
        </pc:picChg>
      </pc:sldChg>
      <pc:sldChg chg="add ord">
        <pc:chgData name="David George" userId="00d1e6794cfa9047" providerId="LiveId" clId="{34ADBBB6-FBC2-4C96-B4D5-C5A62F2D431C}" dt="2024-01-20T16:59:00.377" v="261"/>
        <pc:sldMkLst>
          <pc:docMk/>
          <pc:sldMk cId="859181685" sldId="630"/>
        </pc:sldMkLst>
      </pc:sldChg>
      <pc:sldChg chg="add setBg">
        <pc:chgData name="David George" userId="00d1e6794cfa9047" providerId="LiveId" clId="{34ADBBB6-FBC2-4C96-B4D5-C5A62F2D431C}" dt="2024-01-20T17:01:00.118" v="298"/>
        <pc:sldMkLst>
          <pc:docMk/>
          <pc:sldMk cId="1014392761" sldId="631"/>
        </pc:sldMkLst>
      </pc:sldChg>
    </pc:docChg>
  </pc:docChgLst>
  <pc:docChgLst>
    <pc:chgData name="David George" userId="00d1e6794cfa9047" providerId="LiveId" clId="{1BE4FBCD-B047-438D-9796-80CDC7E454FE}"/>
    <pc:docChg chg="custSel addSld delSld modSld sldOrd">
      <pc:chgData name="David George" userId="00d1e6794cfa9047" providerId="LiveId" clId="{1BE4FBCD-B047-438D-9796-80CDC7E454FE}" dt="2024-01-14T15:49:59.285" v="389" actId="478"/>
      <pc:docMkLst>
        <pc:docMk/>
      </pc:docMkLst>
      <pc:sldChg chg="del">
        <pc:chgData name="David George" userId="00d1e6794cfa9047" providerId="LiveId" clId="{1BE4FBCD-B047-438D-9796-80CDC7E454FE}" dt="2024-01-13T21:08:36.530" v="192" actId="47"/>
        <pc:sldMkLst>
          <pc:docMk/>
          <pc:sldMk cId="2351551917" sldId="568"/>
        </pc:sldMkLst>
      </pc:sldChg>
      <pc:sldChg chg="modSp mod">
        <pc:chgData name="David George" userId="00d1e6794cfa9047" providerId="LiveId" clId="{1BE4FBCD-B047-438D-9796-80CDC7E454FE}" dt="2024-01-13T21:03:30.383" v="188" actId="313"/>
        <pc:sldMkLst>
          <pc:docMk/>
          <pc:sldMk cId="557422064" sldId="575"/>
        </pc:sldMkLst>
        <pc:spChg chg="mod">
          <ac:chgData name="David George" userId="00d1e6794cfa9047" providerId="LiveId" clId="{1BE4FBCD-B047-438D-9796-80CDC7E454FE}" dt="2024-01-13T20:59:26.912" v="71" actId="20577"/>
          <ac:spMkLst>
            <pc:docMk/>
            <pc:sldMk cId="557422064" sldId="575"/>
            <ac:spMk id="2" creationId="{00000000-0000-0000-0000-000000000000}"/>
          </ac:spMkLst>
        </pc:spChg>
        <pc:spChg chg="mod">
          <ac:chgData name="David George" userId="00d1e6794cfa9047" providerId="LiveId" clId="{1BE4FBCD-B047-438D-9796-80CDC7E454FE}" dt="2024-01-13T21:03:30.383" v="188" actId="313"/>
          <ac:spMkLst>
            <pc:docMk/>
            <pc:sldMk cId="557422064" sldId="575"/>
            <ac:spMk id="3" creationId="{00000000-0000-0000-0000-000000000000}"/>
          </ac:spMkLst>
        </pc:spChg>
      </pc:sldChg>
      <pc:sldChg chg="del">
        <pc:chgData name="David George" userId="00d1e6794cfa9047" providerId="LiveId" clId="{1BE4FBCD-B047-438D-9796-80CDC7E454FE}" dt="2024-01-13T21:08:11.444" v="189" actId="47"/>
        <pc:sldMkLst>
          <pc:docMk/>
          <pc:sldMk cId="2903823682" sldId="577"/>
        </pc:sldMkLst>
      </pc:sldChg>
      <pc:sldChg chg="modSp mod">
        <pc:chgData name="David George" userId="00d1e6794cfa9047" providerId="LiveId" clId="{1BE4FBCD-B047-438D-9796-80CDC7E454FE}" dt="2024-01-13T21:08:45.346" v="214" actId="20577"/>
        <pc:sldMkLst>
          <pc:docMk/>
          <pc:sldMk cId="129297560" sldId="578"/>
        </pc:sldMkLst>
        <pc:spChg chg="mod">
          <ac:chgData name="David George" userId="00d1e6794cfa9047" providerId="LiveId" clId="{1BE4FBCD-B047-438D-9796-80CDC7E454FE}" dt="2024-01-13T21:08:45.346" v="214" actId="20577"/>
          <ac:spMkLst>
            <pc:docMk/>
            <pc:sldMk cId="129297560" sldId="578"/>
            <ac:spMk id="2" creationId="{00000000-0000-0000-0000-000000000000}"/>
          </ac:spMkLst>
        </pc:spChg>
        <pc:spChg chg="mod">
          <ac:chgData name="David George" userId="00d1e6794cfa9047" providerId="LiveId" clId="{1BE4FBCD-B047-438D-9796-80CDC7E454FE}" dt="2024-01-13T21:08:31.960" v="191" actId="20577"/>
          <ac:spMkLst>
            <pc:docMk/>
            <pc:sldMk cId="129297560" sldId="578"/>
            <ac:spMk id="3" creationId="{00000000-0000-0000-0000-000000000000}"/>
          </ac:spMkLst>
        </pc:spChg>
      </pc:sldChg>
      <pc:sldChg chg="ord">
        <pc:chgData name="David George" userId="00d1e6794cfa9047" providerId="LiveId" clId="{1BE4FBCD-B047-438D-9796-80CDC7E454FE}" dt="2024-01-13T21:11:18.267" v="233"/>
        <pc:sldMkLst>
          <pc:docMk/>
          <pc:sldMk cId="2102867842" sldId="579"/>
        </pc:sldMkLst>
      </pc:sldChg>
      <pc:sldChg chg="ord">
        <pc:chgData name="David George" userId="00d1e6794cfa9047" providerId="LiveId" clId="{1BE4FBCD-B047-438D-9796-80CDC7E454FE}" dt="2024-01-13T21:11:19.940" v="235"/>
        <pc:sldMkLst>
          <pc:docMk/>
          <pc:sldMk cId="1378986552" sldId="580"/>
        </pc:sldMkLst>
      </pc:sldChg>
      <pc:sldChg chg="ord">
        <pc:chgData name="David George" userId="00d1e6794cfa9047" providerId="LiveId" clId="{1BE4FBCD-B047-438D-9796-80CDC7E454FE}" dt="2024-01-13T21:11:21.287" v="237"/>
        <pc:sldMkLst>
          <pc:docMk/>
          <pc:sldMk cId="3557322934" sldId="582"/>
        </pc:sldMkLst>
      </pc:sldChg>
      <pc:sldChg chg="modSp new mod">
        <pc:chgData name="David George" userId="00d1e6794cfa9047" providerId="LiveId" clId="{1BE4FBCD-B047-438D-9796-80CDC7E454FE}" dt="2024-01-13T20:59:08.699" v="53" actId="20577"/>
        <pc:sldMkLst>
          <pc:docMk/>
          <pc:sldMk cId="1738327529" sldId="583"/>
        </pc:sldMkLst>
        <pc:spChg chg="mod">
          <ac:chgData name="David George" userId="00d1e6794cfa9047" providerId="LiveId" clId="{1BE4FBCD-B047-438D-9796-80CDC7E454FE}" dt="2024-01-13T20:57:25.455" v="32" actId="20577"/>
          <ac:spMkLst>
            <pc:docMk/>
            <pc:sldMk cId="1738327529" sldId="583"/>
            <ac:spMk id="2" creationId="{1581CDD8-5912-1FB6-9DFD-13F3217B6D95}"/>
          </ac:spMkLst>
        </pc:spChg>
        <pc:spChg chg="mod">
          <ac:chgData name="David George" userId="00d1e6794cfa9047" providerId="LiveId" clId="{1BE4FBCD-B047-438D-9796-80CDC7E454FE}" dt="2024-01-13T20:59:08.699" v="53" actId="20577"/>
          <ac:spMkLst>
            <pc:docMk/>
            <pc:sldMk cId="1738327529" sldId="583"/>
            <ac:spMk id="3" creationId="{3BF38CE8-844C-8309-EF41-8BA8405CC7FA}"/>
          </ac:spMkLst>
        </pc:spChg>
      </pc:sldChg>
      <pc:sldChg chg="modSp new del mod">
        <pc:chgData name="David George" userId="00d1e6794cfa9047" providerId="LiveId" clId="{1BE4FBCD-B047-438D-9796-80CDC7E454FE}" dt="2024-01-13T20:56:15.639" v="10" actId="47"/>
        <pc:sldMkLst>
          <pc:docMk/>
          <pc:sldMk cId="301203916" sldId="584"/>
        </pc:sldMkLst>
        <pc:spChg chg="mod">
          <ac:chgData name="David George" userId="00d1e6794cfa9047" providerId="LiveId" clId="{1BE4FBCD-B047-438D-9796-80CDC7E454FE}" dt="2024-01-13T20:56:09.315" v="9" actId="20577"/>
          <ac:spMkLst>
            <pc:docMk/>
            <pc:sldMk cId="301203916" sldId="584"/>
            <ac:spMk id="2" creationId="{88000933-F93F-403C-D562-41759D9C9B41}"/>
          </ac:spMkLst>
        </pc:spChg>
      </pc:sldChg>
      <pc:sldChg chg="add">
        <pc:chgData name="David George" userId="00d1e6794cfa9047" providerId="LiveId" clId="{1BE4FBCD-B047-438D-9796-80CDC7E454FE}" dt="2024-01-13T20:56:43.562" v="11"/>
        <pc:sldMkLst>
          <pc:docMk/>
          <pc:sldMk cId="3861449623" sldId="584"/>
        </pc:sldMkLst>
      </pc:sldChg>
      <pc:sldChg chg="modSp new mod">
        <pc:chgData name="David George" userId="00d1e6794cfa9047" providerId="LiveId" clId="{1BE4FBCD-B047-438D-9796-80CDC7E454FE}" dt="2024-01-13T21:11:07.377" v="231"/>
        <pc:sldMkLst>
          <pc:docMk/>
          <pc:sldMk cId="4199519232" sldId="585"/>
        </pc:sldMkLst>
        <pc:spChg chg="mod">
          <ac:chgData name="David George" userId="00d1e6794cfa9047" providerId="LiveId" clId="{1BE4FBCD-B047-438D-9796-80CDC7E454FE}" dt="2024-01-13T21:10:52.515" v="228" actId="20577"/>
          <ac:spMkLst>
            <pc:docMk/>
            <pc:sldMk cId="4199519232" sldId="585"/>
            <ac:spMk id="2" creationId="{67AB2A48-A51C-A773-97D5-DD95E686BF81}"/>
          </ac:spMkLst>
        </pc:spChg>
        <pc:spChg chg="mod">
          <ac:chgData name="David George" userId="00d1e6794cfa9047" providerId="LiveId" clId="{1BE4FBCD-B047-438D-9796-80CDC7E454FE}" dt="2024-01-13T21:11:07.377" v="231"/>
          <ac:spMkLst>
            <pc:docMk/>
            <pc:sldMk cId="4199519232" sldId="585"/>
            <ac:spMk id="3" creationId="{BB7DBA48-09D5-FCD8-800D-CA50CD5BD2F2}"/>
          </ac:spMkLst>
        </pc:spChg>
      </pc:sldChg>
      <pc:sldChg chg="addSp delSp modSp new mod setBg">
        <pc:chgData name="David George" userId="00d1e6794cfa9047" providerId="LiveId" clId="{1BE4FBCD-B047-438D-9796-80CDC7E454FE}" dt="2024-01-13T21:13:16.069" v="275"/>
        <pc:sldMkLst>
          <pc:docMk/>
          <pc:sldMk cId="4227934288" sldId="586"/>
        </pc:sldMkLst>
        <pc:spChg chg="del">
          <ac:chgData name="David George" userId="00d1e6794cfa9047" providerId="LiveId" clId="{1BE4FBCD-B047-438D-9796-80CDC7E454FE}" dt="2024-01-13T21:12:48.582" v="239" actId="931"/>
          <ac:spMkLst>
            <pc:docMk/>
            <pc:sldMk cId="4227934288" sldId="586"/>
            <ac:spMk id="3" creationId="{ACA79F18-0F77-8C99-0C6B-694D1DC43529}"/>
          </ac:spMkLst>
        </pc:spChg>
        <pc:picChg chg="add mod">
          <ac:chgData name="David George" userId="00d1e6794cfa9047" providerId="LiveId" clId="{1BE4FBCD-B047-438D-9796-80CDC7E454FE}" dt="2024-01-13T21:13:04.593" v="273" actId="1037"/>
          <ac:picMkLst>
            <pc:docMk/>
            <pc:sldMk cId="4227934288" sldId="586"/>
            <ac:picMk id="5" creationId="{5EF0B215-E065-0FD2-ACAF-6EFC58181099}"/>
          </ac:picMkLst>
        </pc:picChg>
      </pc:sldChg>
      <pc:sldChg chg="addSp delSp modSp new mod setBg">
        <pc:chgData name="David George" userId="00d1e6794cfa9047" providerId="LiveId" clId="{1BE4FBCD-B047-438D-9796-80CDC7E454FE}" dt="2024-01-13T21:15:27.656" v="311"/>
        <pc:sldMkLst>
          <pc:docMk/>
          <pc:sldMk cId="1295893339" sldId="587"/>
        </pc:sldMkLst>
        <pc:spChg chg="del">
          <ac:chgData name="David George" userId="00d1e6794cfa9047" providerId="LiveId" clId="{1BE4FBCD-B047-438D-9796-80CDC7E454FE}" dt="2024-01-13T21:15:03.756" v="277" actId="931"/>
          <ac:spMkLst>
            <pc:docMk/>
            <pc:sldMk cId="1295893339" sldId="587"/>
            <ac:spMk id="3" creationId="{BC219228-F439-7F2F-5CD8-21406618DD41}"/>
          </ac:spMkLst>
        </pc:spChg>
        <pc:picChg chg="add mod">
          <ac:chgData name="David George" userId="00d1e6794cfa9047" providerId="LiveId" clId="{1BE4FBCD-B047-438D-9796-80CDC7E454FE}" dt="2024-01-13T21:15:22.672" v="310" actId="1037"/>
          <ac:picMkLst>
            <pc:docMk/>
            <pc:sldMk cId="1295893339" sldId="587"/>
            <ac:picMk id="5" creationId="{B8B5D3D7-4ADE-8409-D37F-80BACF8C916D}"/>
          </ac:picMkLst>
        </pc:picChg>
      </pc:sldChg>
      <pc:sldChg chg="addSp delSp modSp new mod setBg">
        <pc:chgData name="David George" userId="00d1e6794cfa9047" providerId="LiveId" clId="{1BE4FBCD-B047-438D-9796-80CDC7E454FE}" dt="2024-01-13T21:16:33.918" v="340"/>
        <pc:sldMkLst>
          <pc:docMk/>
          <pc:sldMk cId="2646853336" sldId="588"/>
        </pc:sldMkLst>
        <pc:spChg chg="del">
          <ac:chgData name="David George" userId="00d1e6794cfa9047" providerId="LiveId" clId="{1BE4FBCD-B047-438D-9796-80CDC7E454FE}" dt="2024-01-13T21:16:14.977" v="313" actId="931"/>
          <ac:spMkLst>
            <pc:docMk/>
            <pc:sldMk cId="2646853336" sldId="588"/>
            <ac:spMk id="3" creationId="{8F9462E7-E72A-3057-8496-D56DA1EE1521}"/>
          </ac:spMkLst>
        </pc:spChg>
        <pc:picChg chg="add mod">
          <ac:chgData name="David George" userId="00d1e6794cfa9047" providerId="LiveId" clId="{1BE4FBCD-B047-438D-9796-80CDC7E454FE}" dt="2024-01-13T21:16:29.608" v="339" actId="1037"/>
          <ac:picMkLst>
            <pc:docMk/>
            <pc:sldMk cId="2646853336" sldId="588"/>
            <ac:picMk id="5" creationId="{3A223539-DA92-E598-50CD-D02C641D638A}"/>
          </ac:picMkLst>
        </pc:picChg>
      </pc:sldChg>
      <pc:sldChg chg="addSp delSp modSp new mod setBg">
        <pc:chgData name="David George" userId="00d1e6794cfa9047" providerId="LiveId" clId="{1BE4FBCD-B047-438D-9796-80CDC7E454FE}" dt="2024-01-13T21:17:08.037" v="388" actId="1038"/>
        <pc:sldMkLst>
          <pc:docMk/>
          <pc:sldMk cId="1081762311" sldId="589"/>
        </pc:sldMkLst>
        <pc:spChg chg="del">
          <ac:chgData name="David George" userId="00d1e6794cfa9047" providerId="LiveId" clId="{1BE4FBCD-B047-438D-9796-80CDC7E454FE}" dt="2024-01-13T21:16:47.201" v="342" actId="931"/>
          <ac:spMkLst>
            <pc:docMk/>
            <pc:sldMk cId="1081762311" sldId="589"/>
            <ac:spMk id="3" creationId="{56CAE7EA-C517-E7A4-DD4E-941D6D0B5081}"/>
          </ac:spMkLst>
        </pc:spChg>
        <pc:picChg chg="add mod">
          <ac:chgData name="David George" userId="00d1e6794cfa9047" providerId="LiveId" clId="{1BE4FBCD-B047-438D-9796-80CDC7E454FE}" dt="2024-01-13T21:17:08.037" v="388" actId="1038"/>
          <ac:picMkLst>
            <pc:docMk/>
            <pc:sldMk cId="1081762311" sldId="589"/>
            <ac:picMk id="5" creationId="{6ED1B1F9-40FC-D45F-0383-37B8A2A0129B}"/>
          </ac:picMkLst>
        </pc:picChg>
      </pc:sldChg>
      <pc:sldChg chg="delSp mod">
        <pc:chgData name="David George" userId="00d1e6794cfa9047" providerId="LiveId" clId="{1BE4FBCD-B047-438D-9796-80CDC7E454FE}" dt="2024-01-14T15:49:59.285" v="389" actId="478"/>
        <pc:sldMkLst>
          <pc:docMk/>
          <pc:sldMk cId="310795635" sldId="615"/>
        </pc:sldMkLst>
        <pc:spChg chg="del">
          <ac:chgData name="David George" userId="00d1e6794cfa9047" providerId="LiveId" clId="{1BE4FBCD-B047-438D-9796-80CDC7E454FE}" dt="2024-01-14T15:49:59.285" v="389" actId="478"/>
          <ac:spMkLst>
            <pc:docMk/>
            <pc:sldMk cId="310795635" sldId="615"/>
            <ac:spMk id="2" creationId="{00000000-0000-0000-0000-000000000000}"/>
          </ac:spMkLst>
        </pc:spChg>
      </pc:sldChg>
    </pc:docChg>
  </pc:docChgLst>
  <pc:docChgLst>
    <pc:chgData name="David George" userId="00d1e6794cfa9047" providerId="LiveId" clId="{E00477AD-9349-4B67-961A-AA9BC27C31C0}"/>
    <pc:docChg chg="addSld delSld modSld modMainMaster">
      <pc:chgData name="David George" userId="00d1e6794cfa9047" providerId="LiveId" clId="{E00477AD-9349-4B67-961A-AA9BC27C31C0}" dt="2023-12-31T18:00:09.619" v="46"/>
      <pc:docMkLst>
        <pc:docMk/>
      </pc:docMkLst>
      <pc:sldChg chg="modSp mod setBg">
        <pc:chgData name="David George" userId="00d1e6794cfa9047" providerId="LiveId" clId="{E00477AD-9349-4B67-961A-AA9BC27C31C0}" dt="2023-12-31T18:00:09.619" v="46"/>
        <pc:sldMkLst>
          <pc:docMk/>
          <pc:sldMk cId="3625894417" sldId="256"/>
        </pc:sldMkLst>
        <pc:spChg chg="mod">
          <ac:chgData name="David George" userId="00d1e6794cfa9047" providerId="LiveId" clId="{E00477AD-9349-4B67-961A-AA9BC27C31C0}" dt="2023-12-31T17:50:08.797" v="41" actId="20577"/>
          <ac:spMkLst>
            <pc:docMk/>
            <pc:sldMk cId="3625894417" sldId="256"/>
            <ac:spMk id="2" creationId="{00000000-0000-0000-0000-000000000000}"/>
          </ac:spMkLst>
        </pc:spChg>
      </pc:sldChg>
      <pc:sldChg chg="add">
        <pc:chgData name="David George" userId="00d1e6794cfa9047" providerId="LiveId" clId="{E00477AD-9349-4B67-961A-AA9BC27C31C0}" dt="2023-12-31T17:49:43.577" v="0"/>
        <pc:sldMkLst>
          <pc:docMk/>
          <pc:sldMk cId="1794115507" sldId="541"/>
        </pc:sldMkLst>
      </pc:sldChg>
      <pc:sldChg chg="del">
        <pc:chgData name="David George" userId="00d1e6794cfa9047" providerId="LiveId" clId="{E00477AD-9349-4B67-961A-AA9BC27C31C0}" dt="2023-12-31T17:49:51.062" v="1" actId="47"/>
        <pc:sldMkLst>
          <pc:docMk/>
          <pc:sldMk cId="2457516965" sldId="736"/>
        </pc:sldMkLst>
      </pc:sldChg>
      <pc:sldChg chg="del">
        <pc:chgData name="David George" userId="00d1e6794cfa9047" providerId="LiveId" clId="{E00477AD-9349-4B67-961A-AA9BC27C31C0}" dt="2023-12-31T17:49:52.047" v="2" actId="47"/>
        <pc:sldMkLst>
          <pc:docMk/>
          <pc:sldMk cId="106173489" sldId="737"/>
        </pc:sldMkLst>
      </pc:sldChg>
      <pc:sldChg chg="del">
        <pc:chgData name="David George" userId="00d1e6794cfa9047" providerId="LiveId" clId="{E00477AD-9349-4B67-961A-AA9BC27C31C0}" dt="2023-12-31T17:49:52.438" v="3" actId="47"/>
        <pc:sldMkLst>
          <pc:docMk/>
          <pc:sldMk cId="271051760" sldId="738"/>
        </pc:sldMkLst>
      </pc:sldChg>
      <pc:sldChg chg="del">
        <pc:chgData name="David George" userId="00d1e6794cfa9047" providerId="LiveId" clId="{E00477AD-9349-4B67-961A-AA9BC27C31C0}" dt="2023-12-31T17:49:52.732" v="4" actId="47"/>
        <pc:sldMkLst>
          <pc:docMk/>
          <pc:sldMk cId="4203826950" sldId="739"/>
        </pc:sldMkLst>
      </pc:sldChg>
      <pc:sldChg chg="del">
        <pc:chgData name="David George" userId="00d1e6794cfa9047" providerId="LiveId" clId="{E00477AD-9349-4B67-961A-AA9BC27C31C0}" dt="2023-12-31T17:49:52.977" v="5" actId="47"/>
        <pc:sldMkLst>
          <pc:docMk/>
          <pc:sldMk cId="2896179619" sldId="740"/>
        </pc:sldMkLst>
      </pc:sldChg>
      <pc:sldChg chg="del">
        <pc:chgData name="David George" userId="00d1e6794cfa9047" providerId="LiveId" clId="{E00477AD-9349-4B67-961A-AA9BC27C31C0}" dt="2023-12-31T17:49:53.229" v="6" actId="47"/>
        <pc:sldMkLst>
          <pc:docMk/>
          <pc:sldMk cId="2042822581" sldId="741"/>
        </pc:sldMkLst>
      </pc:sldChg>
      <pc:sldChg chg="del">
        <pc:chgData name="David George" userId="00d1e6794cfa9047" providerId="LiveId" clId="{E00477AD-9349-4B67-961A-AA9BC27C31C0}" dt="2023-12-31T17:49:53.572" v="7" actId="47"/>
        <pc:sldMkLst>
          <pc:docMk/>
          <pc:sldMk cId="4154393171" sldId="742"/>
        </pc:sldMkLst>
      </pc:sldChg>
      <pc:sldChg chg="del">
        <pc:chgData name="David George" userId="00d1e6794cfa9047" providerId="LiveId" clId="{E00477AD-9349-4B67-961A-AA9BC27C31C0}" dt="2023-12-31T17:49:54.267" v="9" actId="47"/>
        <pc:sldMkLst>
          <pc:docMk/>
          <pc:sldMk cId="233215486" sldId="744"/>
        </pc:sldMkLst>
      </pc:sldChg>
      <pc:sldChg chg="del">
        <pc:chgData name="David George" userId="00d1e6794cfa9047" providerId="LiveId" clId="{E00477AD-9349-4B67-961A-AA9BC27C31C0}" dt="2023-12-31T17:49:54.651" v="10" actId="47"/>
        <pc:sldMkLst>
          <pc:docMk/>
          <pc:sldMk cId="3732091934" sldId="745"/>
        </pc:sldMkLst>
      </pc:sldChg>
      <pc:sldChg chg="del">
        <pc:chgData name="David George" userId="00d1e6794cfa9047" providerId="LiveId" clId="{E00477AD-9349-4B67-961A-AA9BC27C31C0}" dt="2023-12-31T17:49:53.907" v="8" actId="47"/>
        <pc:sldMkLst>
          <pc:docMk/>
          <pc:sldMk cId="3427631034" sldId="747"/>
        </pc:sldMkLst>
      </pc:sldChg>
      <pc:sldChg chg="del">
        <pc:chgData name="David George" userId="00d1e6794cfa9047" providerId="LiveId" clId="{E00477AD-9349-4B67-961A-AA9BC27C31C0}" dt="2023-12-31T17:49:55.431" v="12" actId="47"/>
        <pc:sldMkLst>
          <pc:docMk/>
          <pc:sldMk cId="281340558" sldId="749"/>
        </pc:sldMkLst>
      </pc:sldChg>
      <pc:sldChg chg="del">
        <pc:chgData name="David George" userId="00d1e6794cfa9047" providerId="LiveId" clId="{E00477AD-9349-4B67-961A-AA9BC27C31C0}" dt="2023-12-31T17:49:55.818" v="13" actId="47"/>
        <pc:sldMkLst>
          <pc:docMk/>
          <pc:sldMk cId="1949540331" sldId="750"/>
        </pc:sldMkLst>
      </pc:sldChg>
      <pc:sldChg chg="del">
        <pc:chgData name="David George" userId="00d1e6794cfa9047" providerId="LiveId" clId="{E00477AD-9349-4B67-961A-AA9BC27C31C0}" dt="2023-12-31T17:49:55.043" v="11" actId="47"/>
        <pc:sldMkLst>
          <pc:docMk/>
          <pc:sldMk cId="2942115876" sldId="751"/>
        </pc:sldMkLst>
      </pc:sldChg>
      <pc:sldChg chg="del">
        <pc:chgData name="David George" userId="00d1e6794cfa9047" providerId="LiveId" clId="{E00477AD-9349-4B67-961A-AA9BC27C31C0}" dt="2023-12-31T17:50:18.872" v="42" actId="47"/>
        <pc:sldMkLst>
          <pc:docMk/>
          <pc:sldMk cId="2337616997" sldId="752"/>
        </pc:sldMkLst>
      </pc:sldChg>
      <pc:sldChg chg="del">
        <pc:chgData name="David George" userId="00d1e6794cfa9047" providerId="LiveId" clId="{E00477AD-9349-4B67-961A-AA9BC27C31C0}" dt="2023-12-31T17:49:56.204" v="14" actId="47"/>
        <pc:sldMkLst>
          <pc:docMk/>
          <pc:sldMk cId="3424724955" sldId="753"/>
        </pc:sldMkLst>
      </pc:sldChg>
      <pc:sldChg chg="del">
        <pc:chgData name="David George" userId="00d1e6794cfa9047" providerId="LiveId" clId="{E00477AD-9349-4B67-961A-AA9BC27C31C0}" dt="2023-12-31T17:49:56.611" v="15" actId="47"/>
        <pc:sldMkLst>
          <pc:docMk/>
          <pc:sldMk cId="164459767" sldId="754"/>
        </pc:sldMkLst>
      </pc:sldChg>
      <pc:sldChg chg="del">
        <pc:chgData name="David George" userId="00d1e6794cfa9047" providerId="LiveId" clId="{E00477AD-9349-4B67-961A-AA9BC27C31C0}" dt="2023-12-31T17:49:57.009" v="16" actId="47"/>
        <pc:sldMkLst>
          <pc:docMk/>
          <pc:sldMk cId="85009045" sldId="755"/>
        </pc:sldMkLst>
      </pc:sldChg>
      <pc:sldMasterChg chg="setBg modSldLayout">
        <pc:chgData name="David George" userId="00d1e6794cfa9047" providerId="LiveId" clId="{E00477AD-9349-4B67-961A-AA9BC27C31C0}" dt="2023-12-31T18:00:09.619" v="46"/>
        <pc:sldMasterMkLst>
          <pc:docMk/>
          <pc:sldMasterMk cId="2154284345" sldId="2147483684"/>
        </pc:sldMasterMkLst>
        <pc:sldLayoutChg chg="setBg">
          <pc:chgData name="David George" userId="00d1e6794cfa9047" providerId="LiveId" clId="{E00477AD-9349-4B67-961A-AA9BC27C31C0}" dt="2023-12-31T18:00:09.619" v="46"/>
          <pc:sldLayoutMkLst>
            <pc:docMk/>
            <pc:sldMasterMk cId="2154284345" sldId="2147483684"/>
            <pc:sldLayoutMk cId="221040147" sldId="2147483685"/>
          </pc:sldLayoutMkLst>
        </pc:sldLayoutChg>
        <pc:sldLayoutChg chg="setBg">
          <pc:chgData name="David George" userId="00d1e6794cfa9047" providerId="LiveId" clId="{E00477AD-9349-4B67-961A-AA9BC27C31C0}" dt="2023-12-31T18:00:09.619" v="46"/>
          <pc:sldLayoutMkLst>
            <pc:docMk/>
            <pc:sldMasterMk cId="2154284345" sldId="2147483684"/>
            <pc:sldLayoutMk cId="985585119" sldId="2147483686"/>
          </pc:sldLayoutMkLst>
        </pc:sldLayoutChg>
        <pc:sldLayoutChg chg="setBg">
          <pc:chgData name="David George" userId="00d1e6794cfa9047" providerId="LiveId" clId="{E00477AD-9349-4B67-961A-AA9BC27C31C0}" dt="2023-12-31T18:00:09.619" v="46"/>
          <pc:sldLayoutMkLst>
            <pc:docMk/>
            <pc:sldMasterMk cId="2154284345" sldId="2147483684"/>
            <pc:sldLayoutMk cId="4028692113" sldId="2147483687"/>
          </pc:sldLayoutMkLst>
        </pc:sldLayoutChg>
        <pc:sldLayoutChg chg="setBg">
          <pc:chgData name="David George" userId="00d1e6794cfa9047" providerId="LiveId" clId="{E00477AD-9349-4B67-961A-AA9BC27C31C0}" dt="2023-12-31T18:00:09.619" v="46"/>
          <pc:sldLayoutMkLst>
            <pc:docMk/>
            <pc:sldMasterMk cId="2154284345" sldId="2147483684"/>
            <pc:sldLayoutMk cId="3851466468" sldId="2147483688"/>
          </pc:sldLayoutMkLst>
        </pc:sldLayoutChg>
        <pc:sldLayoutChg chg="setBg">
          <pc:chgData name="David George" userId="00d1e6794cfa9047" providerId="LiveId" clId="{E00477AD-9349-4B67-961A-AA9BC27C31C0}" dt="2023-12-31T18:00:09.619" v="46"/>
          <pc:sldLayoutMkLst>
            <pc:docMk/>
            <pc:sldMasterMk cId="2154284345" sldId="2147483684"/>
            <pc:sldLayoutMk cId="1757613776" sldId="2147483689"/>
          </pc:sldLayoutMkLst>
        </pc:sldLayoutChg>
        <pc:sldLayoutChg chg="setBg">
          <pc:chgData name="David George" userId="00d1e6794cfa9047" providerId="LiveId" clId="{E00477AD-9349-4B67-961A-AA9BC27C31C0}" dt="2023-12-31T18:00:09.619" v="46"/>
          <pc:sldLayoutMkLst>
            <pc:docMk/>
            <pc:sldMasterMk cId="2154284345" sldId="2147483684"/>
            <pc:sldLayoutMk cId="4168418130" sldId="2147483690"/>
          </pc:sldLayoutMkLst>
        </pc:sldLayoutChg>
        <pc:sldLayoutChg chg="setBg">
          <pc:chgData name="David George" userId="00d1e6794cfa9047" providerId="LiveId" clId="{E00477AD-9349-4B67-961A-AA9BC27C31C0}" dt="2023-12-31T18:00:09.619" v="46"/>
          <pc:sldLayoutMkLst>
            <pc:docMk/>
            <pc:sldMasterMk cId="2154284345" sldId="2147483684"/>
            <pc:sldLayoutMk cId="3021488495" sldId="2147483691"/>
          </pc:sldLayoutMkLst>
        </pc:sldLayoutChg>
        <pc:sldLayoutChg chg="setBg">
          <pc:chgData name="David George" userId="00d1e6794cfa9047" providerId="LiveId" clId="{E00477AD-9349-4B67-961A-AA9BC27C31C0}" dt="2023-12-31T18:00:09.619" v="46"/>
          <pc:sldLayoutMkLst>
            <pc:docMk/>
            <pc:sldMasterMk cId="2154284345" sldId="2147483684"/>
            <pc:sldLayoutMk cId="2605000517" sldId="2147483692"/>
          </pc:sldLayoutMkLst>
        </pc:sldLayoutChg>
        <pc:sldLayoutChg chg="setBg">
          <pc:chgData name="David George" userId="00d1e6794cfa9047" providerId="LiveId" clId="{E00477AD-9349-4B67-961A-AA9BC27C31C0}" dt="2023-12-31T18:00:09.619" v="46"/>
          <pc:sldLayoutMkLst>
            <pc:docMk/>
            <pc:sldMasterMk cId="2154284345" sldId="2147483684"/>
            <pc:sldLayoutMk cId="3495603769" sldId="2147483693"/>
          </pc:sldLayoutMkLst>
        </pc:sldLayoutChg>
        <pc:sldLayoutChg chg="setBg">
          <pc:chgData name="David George" userId="00d1e6794cfa9047" providerId="LiveId" clId="{E00477AD-9349-4B67-961A-AA9BC27C31C0}" dt="2023-12-31T18:00:09.619" v="46"/>
          <pc:sldLayoutMkLst>
            <pc:docMk/>
            <pc:sldMasterMk cId="2154284345" sldId="2147483684"/>
            <pc:sldLayoutMk cId="430464418" sldId="2147483694"/>
          </pc:sldLayoutMkLst>
        </pc:sldLayoutChg>
        <pc:sldLayoutChg chg="setBg">
          <pc:chgData name="David George" userId="00d1e6794cfa9047" providerId="LiveId" clId="{E00477AD-9349-4B67-961A-AA9BC27C31C0}" dt="2023-12-31T18:00:09.619" v="46"/>
          <pc:sldLayoutMkLst>
            <pc:docMk/>
            <pc:sldMasterMk cId="2154284345" sldId="2147483684"/>
            <pc:sldLayoutMk cId="1725695301" sldId="214748369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1" cy="470257"/>
          </a:xfrm>
          <a:prstGeom prst="rect">
            <a:avLst/>
          </a:prstGeom>
        </p:spPr>
        <p:txBody>
          <a:bodyPr vert="horz" lIns="94039" tIns="47019" rIns="94039" bIns="47019" rtlCol="0"/>
          <a:lstStyle>
            <a:lvl1pPr algn="l">
              <a:defRPr sz="1200"/>
            </a:lvl1pPr>
          </a:lstStyle>
          <a:p>
            <a:endParaRPr lang="en-US"/>
          </a:p>
        </p:txBody>
      </p:sp>
      <p:sp>
        <p:nvSpPr>
          <p:cNvPr id="3" name="Date Placeholder 2"/>
          <p:cNvSpPr>
            <a:spLocks noGrp="1"/>
          </p:cNvSpPr>
          <p:nvPr>
            <p:ph type="dt" sz="quarter" idx="1"/>
          </p:nvPr>
        </p:nvSpPr>
        <p:spPr>
          <a:xfrm>
            <a:off x="4014104" y="0"/>
            <a:ext cx="3070861" cy="470257"/>
          </a:xfrm>
          <a:prstGeom prst="rect">
            <a:avLst/>
          </a:prstGeom>
        </p:spPr>
        <p:txBody>
          <a:bodyPr vert="horz" lIns="94039" tIns="47019" rIns="94039" bIns="47019" rtlCol="0"/>
          <a:lstStyle>
            <a:lvl1pPr algn="r">
              <a:defRPr sz="1200"/>
            </a:lvl1pPr>
          </a:lstStyle>
          <a:p>
            <a:fld id="{F4C0FD34-0CA9-4A22-86BE-A4C94BDAE551}" type="datetimeFigureOut">
              <a:rPr lang="en-US" smtClean="0"/>
              <a:t>1/20/2024</a:t>
            </a:fld>
            <a:endParaRPr lang="en-US"/>
          </a:p>
        </p:txBody>
      </p:sp>
      <p:sp>
        <p:nvSpPr>
          <p:cNvPr id="4" name="Footer Placeholder 3"/>
          <p:cNvSpPr>
            <a:spLocks noGrp="1"/>
          </p:cNvSpPr>
          <p:nvPr>
            <p:ph type="ftr" sz="quarter" idx="2"/>
          </p:nvPr>
        </p:nvSpPr>
        <p:spPr>
          <a:xfrm>
            <a:off x="0" y="8902348"/>
            <a:ext cx="3070861" cy="470256"/>
          </a:xfrm>
          <a:prstGeom prst="rect">
            <a:avLst/>
          </a:prstGeom>
        </p:spPr>
        <p:txBody>
          <a:bodyPr vert="horz" lIns="94039" tIns="47019" rIns="94039" bIns="47019" rtlCol="0" anchor="b"/>
          <a:lstStyle>
            <a:lvl1pPr algn="l">
              <a:defRPr sz="1200"/>
            </a:lvl1pPr>
          </a:lstStyle>
          <a:p>
            <a:endParaRPr lang="en-US"/>
          </a:p>
        </p:txBody>
      </p:sp>
      <p:sp>
        <p:nvSpPr>
          <p:cNvPr id="5" name="Slide Number Placeholder 4"/>
          <p:cNvSpPr>
            <a:spLocks noGrp="1"/>
          </p:cNvSpPr>
          <p:nvPr>
            <p:ph type="sldNum" sz="quarter" idx="3"/>
          </p:nvPr>
        </p:nvSpPr>
        <p:spPr>
          <a:xfrm>
            <a:off x="4014104" y="8902348"/>
            <a:ext cx="3070861" cy="470256"/>
          </a:xfrm>
          <a:prstGeom prst="rect">
            <a:avLst/>
          </a:prstGeom>
        </p:spPr>
        <p:txBody>
          <a:bodyPr vert="horz" lIns="94039" tIns="47019" rIns="94039" bIns="47019"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210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3046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256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9855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0286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8514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5761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6841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02148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60500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495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1/20/2024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15428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latin typeface="+mn-lt"/>
              </a:rPr>
              <a:t>Illustrations </a:t>
            </a:r>
            <a:r>
              <a:rPr lang="en-US" dirty="0">
                <a:solidFill>
                  <a:schemeClr val="bg1"/>
                </a:solidFill>
                <a:effectLst>
                  <a:outerShdw blurRad="38100" dist="38100" dir="2700000" algn="tl">
                    <a:srgbClr val="000000">
                      <a:alpha val="43137"/>
                    </a:srgbClr>
                  </a:outerShdw>
                </a:effectLst>
                <a:latin typeface="+mn-lt"/>
              </a:rPr>
              <a:t>of the Church</a:t>
            </a: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5:37-38</a:t>
            </a:r>
          </a:p>
        </p:txBody>
      </p:sp>
      <p:sp>
        <p:nvSpPr>
          <p:cNvPr id="3" name="Content Placeholder 2"/>
          <p:cNvSpPr>
            <a:spLocks noGrp="1"/>
          </p:cNvSpPr>
          <p:nvPr>
            <p:ph idx="1"/>
          </p:nvPr>
        </p:nvSpPr>
        <p:spPr/>
        <p:txBody>
          <a:bodyPr/>
          <a:lstStyle/>
          <a:p>
            <a:pPr marL="0" indent="0">
              <a:buNone/>
            </a:pPr>
            <a:r>
              <a:rPr lang="en-US" b="1" baseline="30000" dirty="0"/>
              <a:t>37 </a:t>
            </a:r>
            <a:r>
              <a:rPr lang="en-US" dirty="0"/>
              <a:t>And no one puts new wine into old wineskins. If he does, the new wine will burst the skins and it will be spilled, and the skins will be destroyed. </a:t>
            </a:r>
            <a:r>
              <a:rPr lang="en-US" b="1" baseline="30000" dirty="0"/>
              <a:t>38 </a:t>
            </a:r>
            <a:r>
              <a:rPr lang="en-US" dirty="0"/>
              <a:t>But new wine must be put into fresh wineskins.</a:t>
            </a:r>
          </a:p>
          <a:p>
            <a:endParaRPr lang="en-US" dirty="0"/>
          </a:p>
        </p:txBody>
      </p:sp>
    </p:spTree>
    <p:extLst>
      <p:ext uri="{BB962C8B-B14F-4D97-AF65-F5344CB8AC3E}">
        <p14:creationId xmlns:p14="http://schemas.microsoft.com/office/powerpoint/2010/main" val="333581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942" y="0"/>
            <a:ext cx="8606116" cy="5715000"/>
          </a:xfrm>
        </p:spPr>
      </p:pic>
    </p:spTree>
    <p:extLst>
      <p:ext uri="{BB962C8B-B14F-4D97-AF65-F5344CB8AC3E}">
        <p14:creationId xmlns:p14="http://schemas.microsoft.com/office/powerpoint/2010/main" val="164331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Energize the Service</a:t>
            </a:r>
          </a:p>
          <a:p>
            <a:r>
              <a:rPr lang="en-US" dirty="0"/>
              <a:t>Show Signs of Life</a:t>
            </a:r>
          </a:p>
          <a:p>
            <a:r>
              <a:rPr lang="en-US" dirty="0"/>
              <a:t>De-Scary the Basement</a:t>
            </a:r>
          </a:p>
        </p:txBody>
      </p:sp>
    </p:spTree>
    <p:extLst>
      <p:ext uri="{BB962C8B-B14F-4D97-AF65-F5344CB8AC3E}">
        <p14:creationId xmlns:p14="http://schemas.microsoft.com/office/powerpoint/2010/main" val="396617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729FEB-D394-DF2C-525A-4C908F24C1AE}"/>
              </a:ext>
            </a:extLst>
          </p:cNvPr>
          <p:cNvSpPr>
            <a:spLocks noGrp="1"/>
          </p:cNvSpPr>
          <p:nvPr>
            <p:ph type="title"/>
          </p:nvPr>
        </p:nvSpPr>
        <p:spPr/>
        <p:txBody>
          <a:bodyPr/>
          <a:lstStyle/>
          <a:p>
            <a:r>
              <a:rPr lang="en-US" dirty="0"/>
              <a:t>Matthew 9:16</a:t>
            </a:r>
          </a:p>
        </p:txBody>
      </p:sp>
      <p:sp>
        <p:nvSpPr>
          <p:cNvPr id="3" name="Content Placeholder 2">
            <a:extLst>
              <a:ext uri="{FF2B5EF4-FFF2-40B4-BE49-F238E27FC236}">
                <a16:creationId xmlns:a16="http://schemas.microsoft.com/office/drawing/2014/main" xmlns="" id="{50773563-4920-BBA8-4BF1-FABFD419B527}"/>
              </a:ext>
            </a:extLst>
          </p:cNvPr>
          <p:cNvSpPr>
            <a:spLocks noGrp="1"/>
          </p:cNvSpPr>
          <p:nvPr>
            <p:ph idx="1"/>
          </p:nvPr>
        </p:nvSpPr>
        <p:spPr/>
        <p:txBody>
          <a:bodyPr/>
          <a:lstStyle/>
          <a:p>
            <a:pPr marL="0" indent="0">
              <a:buNone/>
            </a:pPr>
            <a:r>
              <a:rPr lang="en-US" b="1" i="0" baseline="30000" dirty="0">
                <a:latin typeface="system-ui"/>
              </a:rPr>
              <a:t>16 </a:t>
            </a:r>
            <a:r>
              <a:rPr lang="en-US" b="0" i="0" dirty="0">
                <a:latin typeface="system-ui"/>
              </a:rPr>
              <a:t>“No one sews a patch of unshrunk cloth on an old garment, for the patch will pull away from the garment, making the tear worse.</a:t>
            </a:r>
            <a:endParaRPr lang="en-US" dirty="0"/>
          </a:p>
        </p:txBody>
      </p:sp>
    </p:spTree>
    <p:extLst>
      <p:ext uri="{BB962C8B-B14F-4D97-AF65-F5344CB8AC3E}">
        <p14:creationId xmlns:p14="http://schemas.microsoft.com/office/powerpoint/2010/main" val="194022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5:36</a:t>
            </a:r>
          </a:p>
        </p:txBody>
      </p:sp>
      <p:sp>
        <p:nvSpPr>
          <p:cNvPr id="3" name="Content Placeholder 2"/>
          <p:cNvSpPr>
            <a:spLocks noGrp="1"/>
          </p:cNvSpPr>
          <p:nvPr>
            <p:ph idx="1"/>
          </p:nvPr>
        </p:nvSpPr>
        <p:spPr/>
        <p:txBody>
          <a:bodyPr>
            <a:normAutofit/>
          </a:bodyPr>
          <a:lstStyle/>
          <a:p>
            <a:pPr marL="0" indent="0">
              <a:buNone/>
            </a:pPr>
            <a:r>
              <a:rPr lang="en-US" b="1" baseline="30000" dirty="0"/>
              <a:t>36 </a:t>
            </a:r>
            <a:r>
              <a:rPr lang="en-US" dirty="0"/>
              <a:t>He also told them a parable: “No one tears a piece from a new garment and puts it on an old garment. If he does, he will tear the new, and the piece from the new will not match the old. </a:t>
            </a:r>
          </a:p>
        </p:txBody>
      </p:sp>
    </p:spTree>
    <p:extLst>
      <p:ext uri="{BB962C8B-B14F-4D97-AF65-F5344CB8AC3E}">
        <p14:creationId xmlns:p14="http://schemas.microsoft.com/office/powerpoint/2010/main" val="1615973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a:p>
            <a:r>
              <a:rPr lang="en-US" dirty="0"/>
              <a:t>Serve the Community</a:t>
            </a:r>
          </a:p>
          <a:p>
            <a:r>
              <a:rPr lang="en-US" dirty="0"/>
              <a:t>Minister to the Youth</a:t>
            </a:r>
          </a:p>
          <a:p>
            <a:r>
              <a:rPr lang="en-US" dirty="0"/>
              <a:t>Energize the Service</a:t>
            </a:r>
          </a:p>
          <a:p>
            <a:r>
              <a:rPr lang="en-US" dirty="0"/>
              <a:t>Show Signs of Life</a:t>
            </a:r>
          </a:p>
          <a:p>
            <a:r>
              <a:rPr lang="en-US" dirty="0"/>
              <a:t>De-Scary the Basement</a:t>
            </a:r>
          </a:p>
        </p:txBody>
      </p:sp>
    </p:spTree>
    <p:extLst>
      <p:ext uri="{BB962C8B-B14F-4D97-AF65-F5344CB8AC3E}">
        <p14:creationId xmlns:p14="http://schemas.microsoft.com/office/powerpoint/2010/main" val="359367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Altering a Garment</a:t>
            </a:r>
          </a:p>
        </p:txBody>
      </p:sp>
      <p:pic>
        <p:nvPicPr>
          <p:cNvPr id="5" name="Content Placeholder 4">
            <a:extLst>
              <a:ext uri="{FF2B5EF4-FFF2-40B4-BE49-F238E27FC236}">
                <a16:creationId xmlns:a16="http://schemas.microsoft.com/office/drawing/2014/main" xmlns="" id="{7D391B9E-818B-2B6B-6CDB-5959CED0F9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1" y="2368172"/>
            <a:ext cx="5780199" cy="3354048"/>
          </a:xfrm>
        </p:spPr>
      </p:pic>
      <p:pic>
        <p:nvPicPr>
          <p:cNvPr id="3" name="Content Placeholder 4">
            <a:extLst>
              <a:ext uri="{FF2B5EF4-FFF2-40B4-BE49-F238E27FC236}">
                <a16:creationId xmlns:a16="http://schemas.microsoft.com/office/drawing/2014/main" xmlns="" id="{CD877774-E5C3-9BCD-C251-B9F2D658C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9951" y="2360951"/>
            <a:ext cx="3354049" cy="3354049"/>
          </a:xfrm>
          <a:prstGeom prst="rect">
            <a:avLst/>
          </a:prstGeom>
        </p:spPr>
      </p:pic>
    </p:spTree>
    <p:extLst>
      <p:ext uri="{BB962C8B-B14F-4D97-AF65-F5344CB8AC3E}">
        <p14:creationId xmlns:p14="http://schemas.microsoft.com/office/powerpoint/2010/main" val="101439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DA8F5-ADA5-5D00-88B2-414B7844EDB9}"/>
              </a:ext>
            </a:extLst>
          </p:cNvPr>
          <p:cNvSpPr>
            <a:spLocks noGrp="1"/>
          </p:cNvSpPr>
          <p:nvPr>
            <p:ph type="title"/>
          </p:nvPr>
        </p:nvSpPr>
        <p:spPr/>
        <p:txBody>
          <a:bodyPr/>
          <a:lstStyle/>
          <a:p>
            <a:r>
              <a:rPr lang="en-US" dirty="0"/>
              <a:t>Matthew 14:22-24</a:t>
            </a:r>
          </a:p>
        </p:txBody>
      </p:sp>
      <p:sp>
        <p:nvSpPr>
          <p:cNvPr id="3" name="Content Placeholder 2">
            <a:extLst>
              <a:ext uri="{FF2B5EF4-FFF2-40B4-BE49-F238E27FC236}">
                <a16:creationId xmlns:a16="http://schemas.microsoft.com/office/drawing/2014/main" xmlns="" id="{5E92B7C5-301E-0F38-880F-4B11AAFF63D3}"/>
              </a:ext>
            </a:extLst>
          </p:cNvPr>
          <p:cNvSpPr>
            <a:spLocks noGrp="1"/>
          </p:cNvSpPr>
          <p:nvPr>
            <p:ph idx="1"/>
          </p:nvPr>
        </p:nvSpPr>
        <p:spPr>
          <a:xfrm>
            <a:off x="628650" y="1521354"/>
            <a:ext cx="7886700" cy="4193646"/>
          </a:xfrm>
        </p:spPr>
        <p:txBody>
          <a:bodyPr>
            <a:normAutofit lnSpcReduction="10000"/>
          </a:bodyPr>
          <a:lstStyle/>
          <a:p>
            <a:pPr marL="0" indent="0">
              <a:buNone/>
            </a:pPr>
            <a:r>
              <a:rPr lang="en-US" b="1" i="0" baseline="30000" dirty="0">
                <a:latin typeface="system-ui"/>
              </a:rPr>
              <a:t>22 </a:t>
            </a:r>
            <a:r>
              <a:rPr lang="en-US" b="0" i="0" dirty="0">
                <a:latin typeface="system-ui"/>
              </a:rPr>
              <a:t>Immediately Jesus made the disciples get into the boat and go on ahead of him to the other side, while he dismissed the crowd. </a:t>
            </a:r>
            <a:r>
              <a:rPr lang="en-US" b="1" i="0" baseline="30000" dirty="0">
                <a:latin typeface="system-ui"/>
              </a:rPr>
              <a:t>23 </a:t>
            </a:r>
            <a:r>
              <a:rPr lang="en-US" b="0" i="0" dirty="0">
                <a:latin typeface="system-ui"/>
              </a:rPr>
              <a:t>After he had dismissed them, he went up on a mountainside by himself to pray. Later that night, he was there alone, </a:t>
            </a:r>
            <a:r>
              <a:rPr lang="en-US" b="1" i="0" baseline="30000" dirty="0">
                <a:latin typeface="system-ui"/>
              </a:rPr>
              <a:t>24 </a:t>
            </a:r>
            <a:r>
              <a:rPr lang="en-US" b="0" i="0" dirty="0">
                <a:latin typeface="system-ui"/>
              </a:rPr>
              <a:t>and the boat was already a considerable distance from land, buffeted by the waves because the wind was against it.</a:t>
            </a:r>
            <a:endParaRPr lang="en-US" dirty="0"/>
          </a:p>
        </p:txBody>
      </p:sp>
    </p:spTree>
    <p:extLst>
      <p:ext uri="{BB962C8B-B14F-4D97-AF65-F5344CB8AC3E}">
        <p14:creationId xmlns:p14="http://schemas.microsoft.com/office/powerpoint/2010/main" val="224194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64DB7-130F-7ADE-1007-371DF3395E4A}"/>
              </a:ext>
            </a:extLst>
          </p:cNvPr>
          <p:cNvSpPr>
            <a:spLocks noGrp="1"/>
          </p:cNvSpPr>
          <p:nvPr>
            <p:ph type="title"/>
          </p:nvPr>
        </p:nvSpPr>
        <p:spPr/>
        <p:txBody>
          <a:bodyPr/>
          <a:lstStyle/>
          <a:p>
            <a:r>
              <a:rPr lang="en-US" dirty="0"/>
              <a:t>Matthew 14:25-27</a:t>
            </a:r>
          </a:p>
        </p:txBody>
      </p:sp>
      <p:sp>
        <p:nvSpPr>
          <p:cNvPr id="3" name="Content Placeholder 2">
            <a:extLst>
              <a:ext uri="{FF2B5EF4-FFF2-40B4-BE49-F238E27FC236}">
                <a16:creationId xmlns:a16="http://schemas.microsoft.com/office/drawing/2014/main" xmlns="" id="{01AAC075-0FDE-0586-0669-97C3D7FBADE1}"/>
              </a:ext>
            </a:extLst>
          </p:cNvPr>
          <p:cNvSpPr>
            <a:spLocks noGrp="1"/>
          </p:cNvSpPr>
          <p:nvPr>
            <p:ph idx="1"/>
          </p:nvPr>
        </p:nvSpPr>
        <p:spPr/>
        <p:txBody>
          <a:bodyPr>
            <a:normAutofit lnSpcReduction="10000"/>
          </a:bodyPr>
          <a:lstStyle/>
          <a:p>
            <a:pPr marL="0" indent="0" algn="l">
              <a:buNone/>
            </a:pPr>
            <a:r>
              <a:rPr lang="en-US" b="1" i="0" baseline="30000" dirty="0">
                <a:latin typeface="system-ui"/>
              </a:rPr>
              <a:t>25 </a:t>
            </a:r>
            <a:r>
              <a:rPr lang="en-US" b="0" i="0" dirty="0">
                <a:latin typeface="system-ui"/>
              </a:rPr>
              <a:t>Shortly before dawn Jesus went out to them, walking on the lake. </a:t>
            </a:r>
            <a:r>
              <a:rPr lang="en-US" b="1" i="0" baseline="30000" dirty="0">
                <a:latin typeface="system-ui"/>
              </a:rPr>
              <a:t>26 </a:t>
            </a:r>
            <a:r>
              <a:rPr lang="en-US" b="0" i="0" dirty="0">
                <a:latin typeface="system-ui"/>
              </a:rPr>
              <a:t>When the disciples saw him walking on the lake, they were terrified. “It’s a ghost,” they said, and cried out in fear.</a:t>
            </a:r>
          </a:p>
          <a:p>
            <a:pPr marL="0" indent="0" algn="l">
              <a:buNone/>
            </a:pPr>
            <a:r>
              <a:rPr lang="en-US" b="1" i="0" baseline="30000" dirty="0">
                <a:latin typeface="system-ui"/>
              </a:rPr>
              <a:t>27 </a:t>
            </a:r>
            <a:r>
              <a:rPr lang="en-US" b="0" i="0" dirty="0">
                <a:latin typeface="system-ui"/>
              </a:rPr>
              <a:t>But Jesus immediately said to them: “Take courage! It is I. Don’t be afraid.”</a:t>
            </a:r>
          </a:p>
          <a:p>
            <a:endParaRPr lang="en-US" dirty="0"/>
          </a:p>
        </p:txBody>
      </p:sp>
    </p:spTree>
    <p:extLst>
      <p:ext uri="{BB962C8B-B14F-4D97-AF65-F5344CB8AC3E}">
        <p14:creationId xmlns:p14="http://schemas.microsoft.com/office/powerpoint/2010/main" val="337804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FC40A4-A460-1775-5044-C659B5E6AE2F}"/>
              </a:ext>
            </a:extLst>
          </p:cNvPr>
          <p:cNvSpPr>
            <a:spLocks noGrp="1"/>
          </p:cNvSpPr>
          <p:nvPr>
            <p:ph type="title"/>
          </p:nvPr>
        </p:nvSpPr>
        <p:spPr/>
        <p:txBody>
          <a:bodyPr/>
          <a:lstStyle/>
          <a:p>
            <a:r>
              <a:rPr lang="en-US" dirty="0"/>
              <a:t>Matthew 14:28-29</a:t>
            </a:r>
          </a:p>
        </p:txBody>
      </p:sp>
      <p:sp>
        <p:nvSpPr>
          <p:cNvPr id="3" name="Content Placeholder 2">
            <a:extLst>
              <a:ext uri="{FF2B5EF4-FFF2-40B4-BE49-F238E27FC236}">
                <a16:creationId xmlns:a16="http://schemas.microsoft.com/office/drawing/2014/main" xmlns="" id="{B0FB84F7-8097-00F0-D526-B3F2715102D3}"/>
              </a:ext>
            </a:extLst>
          </p:cNvPr>
          <p:cNvSpPr>
            <a:spLocks noGrp="1"/>
          </p:cNvSpPr>
          <p:nvPr>
            <p:ph idx="1"/>
          </p:nvPr>
        </p:nvSpPr>
        <p:spPr/>
        <p:txBody>
          <a:bodyPr/>
          <a:lstStyle/>
          <a:p>
            <a:pPr marL="0" indent="0" algn="l">
              <a:buNone/>
            </a:pPr>
            <a:r>
              <a:rPr lang="en-US" b="1" i="0" baseline="30000" dirty="0">
                <a:latin typeface="system-ui"/>
              </a:rPr>
              <a:t>28 </a:t>
            </a:r>
            <a:r>
              <a:rPr lang="en-US" b="0" i="0" dirty="0">
                <a:latin typeface="system-ui"/>
              </a:rPr>
              <a:t>“Lord, if it’s you,” Peter replied, “tell me to come to you on the water.”</a:t>
            </a:r>
          </a:p>
          <a:p>
            <a:pPr marL="0" indent="0" algn="l">
              <a:buNone/>
            </a:pPr>
            <a:r>
              <a:rPr lang="en-US" b="1" i="0" baseline="30000" dirty="0">
                <a:latin typeface="system-ui"/>
              </a:rPr>
              <a:t>29 </a:t>
            </a:r>
            <a:r>
              <a:rPr lang="en-US" b="0" i="0" dirty="0">
                <a:latin typeface="system-ui"/>
              </a:rPr>
              <a:t>“Come,” he said.</a:t>
            </a:r>
          </a:p>
          <a:p>
            <a:pPr marL="0" indent="0" algn="l">
              <a:buNone/>
            </a:pPr>
            <a:r>
              <a:rPr lang="en-US" b="0" i="0" dirty="0">
                <a:latin typeface="system-ui"/>
              </a:rPr>
              <a:t>Then Peter got down out of the boat, walked on the water and came toward Jesus. </a:t>
            </a:r>
            <a:endParaRPr lang="en-US" dirty="0"/>
          </a:p>
        </p:txBody>
      </p:sp>
    </p:spTree>
    <p:extLst>
      <p:ext uri="{BB962C8B-B14F-4D97-AF65-F5344CB8AC3E}">
        <p14:creationId xmlns:p14="http://schemas.microsoft.com/office/powerpoint/2010/main" val="330923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a:p>
            <a:r>
              <a:rPr lang="en-US" dirty="0"/>
              <a:t>Serve the Community</a:t>
            </a:r>
          </a:p>
          <a:p>
            <a:r>
              <a:rPr lang="en-US" dirty="0"/>
              <a:t>Minister to the Youth</a:t>
            </a:r>
          </a:p>
          <a:p>
            <a:r>
              <a:rPr lang="en-US" dirty="0"/>
              <a:t>Energize the Service</a:t>
            </a:r>
          </a:p>
          <a:p>
            <a:r>
              <a:rPr lang="en-US" dirty="0"/>
              <a:t>Show Signs of Life</a:t>
            </a:r>
          </a:p>
          <a:p>
            <a:r>
              <a:rPr lang="en-US" dirty="0"/>
              <a:t>De-Scary the Basement</a:t>
            </a:r>
          </a:p>
        </p:txBody>
      </p:sp>
    </p:spTree>
    <p:extLst>
      <p:ext uri="{BB962C8B-B14F-4D97-AF65-F5344CB8AC3E}">
        <p14:creationId xmlns:p14="http://schemas.microsoft.com/office/powerpoint/2010/main" val="39307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a:p>
            <a:r>
              <a:rPr lang="en-US" dirty="0"/>
              <a:t>Serve the Community</a:t>
            </a:r>
          </a:p>
          <a:p>
            <a:r>
              <a:rPr lang="en-US" dirty="0"/>
              <a:t>Minister to the Youth</a:t>
            </a:r>
          </a:p>
          <a:p>
            <a:r>
              <a:rPr lang="en-US" dirty="0"/>
              <a:t>Energize the Service</a:t>
            </a:r>
          </a:p>
          <a:p>
            <a:r>
              <a:rPr lang="en-US" dirty="0"/>
              <a:t>Show Signs of Life</a:t>
            </a:r>
          </a:p>
          <a:p>
            <a:r>
              <a:rPr lang="en-US" dirty="0"/>
              <a:t>De-Scary the Basement</a:t>
            </a:r>
          </a:p>
        </p:txBody>
      </p:sp>
    </p:spTree>
    <p:extLst>
      <p:ext uri="{BB962C8B-B14F-4D97-AF65-F5344CB8AC3E}">
        <p14:creationId xmlns:p14="http://schemas.microsoft.com/office/powerpoint/2010/main" val="85918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Altering a Garment</a:t>
            </a:r>
          </a:p>
        </p:txBody>
      </p:sp>
      <p:pic>
        <p:nvPicPr>
          <p:cNvPr id="5" name="Content Placeholder 4">
            <a:extLst>
              <a:ext uri="{FF2B5EF4-FFF2-40B4-BE49-F238E27FC236}">
                <a16:creationId xmlns:a16="http://schemas.microsoft.com/office/drawing/2014/main" xmlns="" id="{7D391B9E-818B-2B6B-6CDB-5959CED0F9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1" y="2368172"/>
            <a:ext cx="5780199" cy="3354048"/>
          </a:xfrm>
        </p:spPr>
      </p:pic>
      <p:pic>
        <p:nvPicPr>
          <p:cNvPr id="3" name="Content Placeholder 4">
            <a:extLst>
              <a:ext uri="{FF2B5EF4-FFF2-40B4-BE49-F238E27FC236}">
                <a16:creationId xmlns:a16="http://schemas.microsoft.com/office/drawing/2014/main" xmlns="" id="{CD877774-E5C3-9BCD-C251-B9F2D658C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9951" y="2360951"/>
            <a:ext cx="3354049" cy="3354049"/>
          </a:xfrm>
          <a:prstGeom prst="rect">
            <a:avLst/>
          </a:prstGeom>
        </p:spPr>
      </p:pic>
    </p:spTree>
    <p:extLst>
      <p:ext uri="{BB962C8B-B14F-4D97-AF65-F5344CB8AC3E}">
        <p14:creationId xmlns:p14="http://schemas.microsoft.com/office/powerpoint/2010/main" val="1465537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4273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C459F-A9A9-C401-ED17-E94F5D5340EA}"/>
              </a:ext>
            </a:extLst>
          </p:cNvPr>
          <p:cNvSpPr>
            <a:spLocks noGrp="1"/>
          </p:cNvSpPr>
          <p:nvPr>
            <p:ph type="title"/>
          </p:nvPr>
        </p:nvSpPr>
        <p:spPr/>
        <p:txBody>
          <a:bodyPr/>
          <a:lstStyle/>
          <a:p>
            <a:r>
              <a:rPr lang="en-US" dirty="0"/>
              <a:t>I Corinthians 12:27</a:t>
            </a:r>
          </a:p>
        </p:txBody>
      </p:sp>
      <p:sp>
        <p:nvSpPr>
          <p:cNvPr id="3" name="Content Placeholder 2">
            <a:extLst>
              <a:ext uri="{FF2B5EF4-FFF2-40B4-BE49-F238E27FC236}">
                <a16:creationId xmlns:a16="http://schemas.microsoft.com/office/drawing/2014/main" xmlns="" id="{5C88C444-B0D0-7DE1-A677-EF6D39FCDE4E}"/>
              </a:ext>
            </a:extLst>
          </p:cNvPr>
          <p:cNvSpPr>
            <a:spLocks noGrp="1"/>
          </p:cNvSpPr>
          <p:nvPr>
            <p:ph idx="1"/>
          </p:nvPr>
        </p:nvSpPr>
        <p:spPr/>
        <p:txBody>
          <a:bodyPr/>
          <a:lstStyle/>
          <a:p>
            <a:pPr marL="0" indent="0">
              <a:buNone/>
            </a:pPr>
            <a:r>
              <a:rPr lang="en-US" b="1" i="0" baseline="30000" dirty="0">
                <a:latin typeface="system-ui"/>
              </a:rPr>
              <a:t>27 </a:t>
            </a:r>
            <a:r>
              <a:rPr lang="en-US" b="0" i="0" dirty="0">
                <a:latin typeface="system-ui"/>
              </a:rPr>
              <a:t>Now you are the body of Christ, and each one of you is a part of it.</a:t>
            </a:r>
            <a:endParaRPr lang="en-US" dirty="0"/>
          </a:p>
        </p:txBody>
      </p:sp>
    </p:spTree>
    <p:extLst>
      <p:ext uri="{BB962C8B-B14F-4D97-AF65-F5344CB8AC3E}">
        <p14:creationId xmlns:p14="http://schemas.microsoft.com/office/powerpoint/2010/main" val="376908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p:txBody>
      </p:sp>
    </p:spTree>
    <p:extLst>
      <p:ext uri="{BB962C8B-B14F-4D97-AF65-F5344CB8AC3E}">
        <p14:creationId xmlns:p14="http://schemas.microsoft.com/office/powerpoint/2010/main" val="424583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4B5EC-97AC-4360-C3EE-5DAE896C0BB1}"/>
              </a:ext>
            </a:extLst>
          </p:cNvPr>
          <p:cNvSpPr>
            <a:spLocks noGrp="1"/>
          </p:cNvSpPr>
          <p:nvPr>
            <p:ph type="title"/>
          </p:nvPr>
        </p:nvSpPr>
        <p:spPr/>
        <p:txBody>
          <a:bodyPr/>
          <a:lstStyle/>
          <a:p>
            <a:r>
              <a:rPr lang="en-US" dirty="0"/>
              <a:t>Ephesians 4:15-16</a:t>
            </a:r>
          </a:p>
        </p:txBody>
      </p:sp>
      <p:sp>
        <p:nvSpPr>
          <p:cNvPr id="3" name="Content Placeholder 2">
            <a:extLst>
              <a:ext uri="{FF2B5EF4-FFF2-40B4-BE49-F238E27FC236}">
                <a16:creationId xmlns:a16="http://schemas.microsoft.com/office/drawing/2014/main" xmlns="" id="{E8B28F26-B378-7579-2D23-EA2F247CC623}"/>
              </a:ext>
            </a:extLst>
          </p:cNvPr>
          <p:cNvSpPr>
            <a:spLocks noGrp="1"/>
          </p:cNvSpPr>
          <p:nvPr>
            <p:ph idx="1"/>
          </p:nvPr>
        </p:nvSpPr>
        <p:spPr/>
        <p:txBody>
          <a:bodyPr/>
          <a:lstStyle/>
          <a:p>
            <a:pPr marL="0" indent="0">
              <a:buNone/>
            </a:pPr>
            <a:r>
              <a:rPr lang="en-US" b="1" i="0" baseline="30000" dirty="0">
                <a:latin typeface="system-ui"/>
              </a:rPr>
              <a:t>15 </a:t>
            </a:r>
            <a:r>
              <a:rPr lang="en-US" b="0" i="0" dirty="0">
                <a:latin typeface="system-ui"/>
              </a:rPr>
              <a:t>Instead, speaking the truth in love, we will grow to become in every respect the mature body of him who is the head, that is, Christ. </a:t>
            </a:r>
            <a:r>
              <a:rPr lang="en-US" b="1" i="0" baseline="30000" dirty="0">
                <a:latin typeface="system-ui"/>
              </a:rPr>
              <a:t>16 </a:t>
            </a:r>
            <a:r>
              <a:rPr lang="en-US" b="0" i="0" dirty="0">
                <a:latin typeface="system-ui"/>
              </a:rPr>
              <a:t>From him the whole body, joined and held together by every supporting ligament, grows and builds itself up in love, as each part does its work.</a:t>
            </a:r>
            <a:endParaRPr lang="en-US" dirty="0"/>
          </a:p>
        </p:txBody>
      </p:sp>
    </p:spTree>
    <p:extLst>
      <p:ext uri="{BB962C8B-B14F-4D97-AF65-F5344CB8AC3E}">
        <p14:creationId xmlns:p14="http://schemas.microsoft.com/office/powerpoint/2010/main" val="76761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5A525-6BF9-0E4E-58FB-F02ED30F8F36}"/>
              </a:ext>
            </a:extLst>
          </p:cNvPr>
          <p:cNvSpPr>
            <a:spLocks noGrp="1"/>
          </p:cNvSpPr>
          <p:nvPr>
            <p:ph type="title"/>
          </p:nvPr>
        </p:nvSpPr>
        <p:spPr/>
        <p:txBody>
          <a:bodyPr/>
          <a:lstStyle/>
          <a:p>
            <a:r>
              <a:rPr lang="en-US" dirty="0"/>
              <a:t>Revelation 1:20</a:t>
            </a:r>
          </a:p>
        </p:txBody>
      </p:sp>
      <p:sp>
        <p:nvSpPr>
          <p:cNvPr id="3" name="Content Placeholder 2">
            <a:extLst>
              <a:ext uri="{FF2B5EF4-FFF2-40B4-BE49-F238E27FC236}">
                <a16:creationId xmlns:a16="http://schemas.microsoft.com/office/drawing/2014/main" xmlns="" id="{1B3E960E-224C-2EA5-419B-71C3B89DB58B}"/>
              </a:ext>
            </a:extLst>
          </p:cNvPr>
          <p:cNvSpPr>
            <a:spLocks noGrp="1"/>
          </p:cNvSpPr>
          <p:nvPr>
            <p:ph idx="1"/>
          </p:nvPr>
        </p:nvSpPr>
        <p:spPr/>
        <p:txBody>
          <a:bodyPr/>
          <a:lstStyle/>
          <a:p>
            <a:pPr marL="0" indent="0">
              <a:buNone/>
            </a:pPr>
            <a:r>
              <a:rPr lang="en-US" b="1" i="0" baseline="30000" dirty="0">
                <a:latin typeface="system-ui"/>
              </a:rPr>
              <a:t>20 </a:t>
            </a:r>
            <a:r>
              <a:rPr lang="en-US" b="0" i="0" dirty="0">
                <a:latin typeface="system-ui"/>
              </a:rPr>
              <a:t>The mystery of the seven stars that you saw in my right hand and of the seven golden lampstands is this: The seven stars are the angels of the seven churches, and the seven lampstands are the seven churches.</a:t>
            </a:r>
            <a:endParaRPr lang="en-US" dirty="0"/>
          </a:p>
        </p:txBody>
      </p:sp>
    </p:spTree>
    <p:extLst>
      <p:ext uri="{BB962C8B-B14F-4D97-AF65-F5344CB8AC3E}">
        <p14:creationId xmlns:p14="http://schemas.microsoft.com/office/powerpoint/2010/main" val="363766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Serve the Community</a:t>
            </a:r>
          </a:p>
          <a:p>
            <a:r>
              <a:rPr lang="en-US" dirty="0"/>
              <a:t>Minister to the Youth</a:t>
            </a:r>
          </a:p>
        </p:txBody>
      </p:sp>
    </p:spTree>
    <p:extLst>
      <p:ext uri="{BB962C8B-B14F-4D97-AF65-F5344CB8AC3E}">
        <p14:creationId xmlns:p14="http://schemas.microsoft.com/office/powerpoint/2010/main" val="82472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1A8386-2D50-1BD1-3513-CF8F4FAD6C42}"/>
              </a:ext>
            </a:extLst>
          </p:cNvPr>
          <p:cNvSpPr>
            <a:spLocks noGrp="1"/>
          </p:cNvSpPr>
          <p:nvPr>
            <p:ph type="title"/>
          </p:nvPr>
        </p:nvSpPr>
        <p:spPr/>
        <p:txBody>
          <a:bodyPr/>
          <a:lstStyle/>
          <a:p>
            <a:r>
              <a:rPr lang="en-US" dirty="0"/>
              <a:t>John 8:12</a:t>
            </a:r>
          </a:p>
        </p:txBody>
      </p:sp>
      <p:sp>
        <p:nvSpPr>
          <p:cNvPr id="3" name="Content Placeholder 2">
            <a:extLst>
              <a:ext uri="{FF2B5EF4-FFF2-40B4-BE49-F238E27FC236}">
                <a16:creationId xmlns:a16="http://schemas.microsoft.com/office/drawing/2014/main" xmlns="" id="{5579DA52-7870-65D0-26DF-D74236BF01C1}"/>
              </a:ext>
            </a:extLst>
          </p:cNvPr>
          <p:cNvSpPr>
            <a:spLocks noGrp="1"/>
          </p:cNvSpPr>
          <p:nvPr>
            <p:ph idx="1"/>
          </p:nvPr>
        </p:nvSpPr>
        <p:spPr/>
        <p:txBody>
          <a:bodyPr/>
          <a:lstStyle/>
          <a:p>
            <a:pPr marL="0" indent="0">
              <a:buNone/>
            </a:pPr>
            <a:r>
              <a:rPr lang="en-US" b="1" i="0" baseline="30000" dirty="0">
                <a:latin typeface="system-ui"/>
              </a:rPr>
              <a:t>12 </a:t>
            </a:r>
            <a:r>
              <a:rPr lang="en-US" b="0" i="0" dirty="0">
                <a:latin typeface="system-ui"/>
              </a:rPr>
              <a:t>When Jesus spoke again to the people, he said, “I am the light of the world. Whoever follows me will never walk in darkness, but will have the light of life.”</a:t>
            </a:r>
            <a:endParaRPr lang="en-US" dirty="0"/>
          </a:p>
        </p:txBody>
      </p:sp>
    </p:spTree>
    <p:extLst>
      <p:ext uri="{BB962C8B-B14F-4D97-AF65-F5344CB8AC3E}">
        <p14:creationId xmlns:p14="http://schemas.microsoft.com/office/powerpoint/2010/main" val="185517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F6DE6-42E8-DE1A-5E58-EC15BAECB852}"/>
              </a:ext>
            </a:extLst>
          </p:cNvPr>
          <p:cNvSpPr>
            <a:spLocks noGrp="1"/>
          </p:cNvSpPr>
          <p:nvPr>
            <p:ph type="title"/>
          </p:nvPr>
        </p:nvSpPr>
        <p:spPr/>
        <p:txBody>
          <a:bodyPr/>
          <a:lstStyle/>
          <a:p>
            <a:r>
              <a:rPr lang="en-US" dirty="0"/>
              <a:t>Matthew 5:14-16</a:t>
            </a:r>
          </a:p>
        </p:txBody>
      </p:sp>
      <p:sp>
        <p:nvSpPr>
          <p:cNvPr id="3" name="Content Placeholder 2">
            <a:extLst>
              <a:ext uri="{FF2B5EF4-FFF2-40B4-BE49-F238E27FC236}">
                <a16:creationId xmlns:a16="http://schemas.microsoft.com/office/drawing/2014/main" xmlns="" id="{1B6BED88-0658-BA15-2594-68D08FDBCB2A}"/>
              </a:ext>
            </a:extLst>
          </p:cNvPr>
          <p:cNvSpPr>
            <a:spLocks noGrp="1"/>
          </p:cNvSpPr>
          <p:nvPr>
            <p:ph idx="1"/>
          </p:nvPr>
        </p:nvSpPr>
        <p:spPr/>
        <p:txBody>
          <a:bodyPr/>
          <a:lstStyle/>
          <a:p>
            <a:pPr marL="0" indent="0">
              <a:buNone/>
            </a:pPr>
            <a:r>
              <a:rPr lang="en-US" b="1" i="0" baseline="30000" dirty="0">
                <a:latin typeface="system-ui"/>
              </a:rPr>
              <a:t>14 </a:t>
            </a:r>
            <a:r>
              <a:rPr lang="en-US" b="0" i="0" dirty="0">
                <a:latin typeface="system-ui"/>
              </a:rPr>
              <a:t>“You are the light of the world. A town built on a hill cannot be hidden. </a:t>
            </a:r>
            <a:r>
              <a:rPr lang="en-US" b="1" i="0" baseline="30000" dirty="0">
                <a:latin typeface="system-ui"/>
              </a:rPr>
              <a:t>15 </a:t>
            </a:r>
            <a:r>
              <a:rPr lang="en-US" b="0" i="0" dirty="0">
                <a:latin typeface="system-ui"/>
              </a:rPr>
              <a:t>Neither do people light a lamp and put it under a bowl. Instead they put it on its stand, and it gives light to everyone in the house. </a:t>
            </a:r>
            <a:r>
              <a:rPr lang="en-US" b="1" i="0" baseline="30000" dirty="0">
                <a:latin typeface="system-ui"/>
              </a:rPr>
              <a:t>16 </a:t>
            </a:r>
            <a:r>
              <a:rPr lang="en-US" b="0" i="0" dirty="0">
                <a:latin typeface="system-ui"/>
              </a:rPr>
              <a:t>In the same way, let your light shine before others, that they may see your good deeds and glorify your Father in heaven.</a:t>
            </a:r>
            <a:endParaRPr lang="en-US" dirty="0"/>
          </a:p>
        </p:txBody>
      </p:sp>
    </p:spTree>
    <p:extLst>
      <p:ext uri="{BB962C8B-B14F-4D97-AF65-F5344CB8AC3E}">
        <p14:creationId xmlns:p14="http://schemas.microsoft.com/office/powerpoint/2010/main" val="3652087788"/>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42405</TotalTime>
  <Words>150</Words>
  <Application>Microsoft Office PowerPoint</Application>
  <PresentationFormat>On-screen Show (16:10)</PresentationFormat>
  <Paragraphs>59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Gabriola</vt:lpstr>
      <vt:lpstr>system-ui</vt:lpstr>
      <vt:lpstr>2_Office Theme</vt:lpstr>
      <vt:lpstr>Illustrations of the Church</vt:lpstr>
      <vt:lpstr>Facets of New Vision </vt:lpstr>
      <vt:lpstr>I Corinthians 12:27</vt:lpstr>
      <vt:lpstr>Facets of New Vision </vt:lpstr>
      <vt:lpstr>Ephesians 4:15-16</vt:lpstr>
      <vt:lpstr>Revelation 1:20</vt:lpstr>
      <vt:lpstr>Facets of New Vision </vt:lpstr>
      <vt:lpstr>John 8:12</vt:lpstr>
      <vt:lpstr>Matthew 5:14-16</vt:lpstr>
      <vt:lpstr>Luke 5:37-38</vt:lpstr>
      <vt:lpstr>PowerPoint Presentation</vt:lpstr>
      <vt:lpstr>Facets of New Vision </vt:lpstr>
      <vt:lpstr>Matthew 9:16</vt:lpstr>
      <vt:lpstr>Luke 5:36</vt:lpstr>
      <vt:lpstr>Facets of New Vision </vt:lpstr>
      <vt:lpstr>Altering a Garment</vt:lpstr>
      <vt:lpstr>Matthew 14:22-24</vt:lpstr>
      <vt:lpstr>Matthew 14:25-27</vt:lpstr>
      <vt:lpstr>Matthew 14:28-29</vt:lpstr>
      <vt:lpstr>Facets of New Vision </vt:lpstr>
      <vt:lpstr>Altering a Garment</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Microsoft account</cp:lastModifiedBy>
  <cp:revision>559</cp:revision>
  <cp:lastPrinted>2024-01-07T00:31:43Z</cp:lastPrinted>
  <dcterms:created xsi:type="dcterms:W3CDTF">2019-11-30T18:05:49Z</dcterms:created>
  <dcterms:modified xsi:type="dcterms:W3CDTF">2024-01-21T02:09:54Z</dcterms:modified>
</cp:coreProperties>
</file>