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2"/>
  </p:handoutMasterIdLst>
  <p:sldIdLst>
    <p:sldId id="256" r:id="rId2"/>
    <p:sldId id="503" r:id="rId3"/>
    <p:sldId id="504" r:id="rId4"/>
    <p:sldId id="508" r:id="rId5"/>
    <p:sldId id="509" r:id="rId6"/>
    <p:sldId id="505" r:id="rId7"/>
    <p:sldId id="506" r:id="rId8"/>
    <p:sldId id="507" r:id="rId9"/>
    <p:sldId id="502" r:id="rId10"/>
    <p:sldId id="259" r:id="rId11"/>
  </p:sldIdLst>
  <p:sldSz cx="9144000" cy="5715000" type="screen16x10"/>
  <p:notesSz cx="7077075" cy="93694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488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38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George" userId="00d1e6794cfa9047" providerId="LiveId" clId="{29F7BF72-ED16-4853-A0D5-72852B2DC734}"/>
    <pc:docChg chg="undo custSel addSld delSld modSld">
      <pc:chgData name="David George" userId="00d1e6794cfa9047" providerId="LiveId" clId="{29F7BF72-ED16-4853-A0D5-72852B2DC734}" dt="2023-05-27T21:46:59.833" v="275" actId="14100"/>
      <pc:docMkLst>
        <pc:docMk/>
      </pc:docMkLst>
      <pc:sldChg chg="modSp mod">
        <pc:chgData name="David George" userId="00d1e6794cfa9047" providerId="LiveId" clId="{29F7BF72-ED16-4853-A0D5-72852B2DC734}" dt="2023-05-27T21:26:18.344" v="8" actId="20577"/>
        <pc:sldMkLst>
          <pc:docMk/>
          <pc:sldMk cId="3625894417" sldId="256"/>
        </pc:sldMkLst>
        <pc:spChg chg="mod">
          <ac:chgData name="David George" userId="00d1e6794cfa9047" providerId="LiveId" clId="{29F7BF72-ED16-4853-A0D5-72852B2DC734}" dt="2023-05-27T21:26:18.344" v="8" actId="20577"/>
          <ac:spMkLst>
            <pc:docMk/>
            <pc:sldMk cId="3625894417" sldId="256"/>
            <ac:spMk id="2" creationId="{00000000-0000-0000-0000-000000000000}"/>
          </ac:spMkLst>
        </pc:spChg>
      </pc:sldChg>
      <pc:sldChg chg="del">
        <pc:chgData name="David George" userId="00d1e6794cfa9047" providerId="LiveId" clId="{29F7BF72-ED16-4853-A0D5-72852B2DC734}" dt="2023-05-27T21:45:12.175" v="249" actId="47"/>
        <pc:sldMkLst>
          <pc:docMk/>
          <pc:sldMk cId="732606515" sldId="509"/>
        </pc:sldMkLst>
      </pc:sldChg>
      <pc:sldChg chg="modSp mod">
        <pc:chgData name="David George" userId="00d1e6794cfa9047" providerId="LiveId" clId="{29F7BF72-ED16-4853-A0D5-72852B2DC734}" dt="2023-05-27T21:30:32.316" v="18" actId="20577"/>
        <pc:sldMkLst>
          <pc:docMk/>
          <pc:sldMk cId="3148988162" sldId="519"/>
        </pc:sldMkLst>
        <pc:spChg chg="mod">
          <ac:chgData name="David George" userId="00d1e6794cfa9047" providerId="LiveId" clId="{29F7BF72-ED16-4853-A0D5-72852B2DC734}" dt="2023-05-27T21:30:32.316" v="18" actId="20577"/>
          <ac:spMkLst>
            <pc:docMk/>
            <pc:sldMk cId="3148988162" sldId="519"/>
            <ac:spMk id="2" creationId="{00000000-0000-0000-0000-000000000000}"/>
          </ac:spMkLst>
        </pc:spChg>
        <pc:spChg chg="mod">
          <ac:chgData name="David George" userId="00d1e6794cfa9047" providerId="LiveId" clId="{29F7BF72-ED16-4853-A0D5-72852B2DC734}" dt="2023-05-27T21:30:26.216" v="11"/>
          <ac:spMkLst>
            <pc:docMk/>
            <pc:sldMk cId="3148988162" sldId="519"/>
            <ac:spMk id="3" creationId="{00000000-0000-0000-0000-000000000000}"/>
          </ac:spMkLst>
        </pc:spChg>
      </pc:sldChg>
      <pc:sldChg chg="modSp mod">
        <pc:chgData name="David George" userId="00d1e6794cfa9047" providerId="LiveId" clId="{29F7BF72-ED16-4853-A0D5-72852B2DC734}" dt="2023-05-27T21:31:03.110" v="33" actId="20577"/>
        <pc:sldMkLst>
          <pc:docMk/>
          <pc:sldMk cId="1253028332" sldId="520"/>
        </pc:sldMkLst>
        <pc:spChg chg="mod">
          <ac:chgData name="David George" userId="00d1e6794cfa9047" providerId="LiveId" clId="{29F7BF72-ED16-4853-A0D5-72852B2DC734}" dt="2023-05-27T21:31:03.110" v="33" actId="20577"/>
          <ac:spMkLst>
            <pc:docMk/>
            <pc:sldMk cId="1253028332" sldId="520"/>
            <ac:spMk id="2" creationId="{00000000-0000-0000-0000-000000000000}"/>
          </ac:spMkLst>
        </pc:spChg>
        <pc:spChg chg="mod">
          <ac:chgData name="David George" userId="00d1e6794cfa9047" providerId="LiveId" clId="{29F7BF72-ED16-4853-A0D5-72852B2DC734}" dt="2023-05-27T21:30:50.732" v="22" actId="207"/>
          <ac:spMkLst>
            <pc:docMk/>
            <pc:sldMk cId="1253028332" sldId="520"/>
            <ac:spMk id="3" creationId="{00000000-0000-0000-0000-000000000000}"/>
          </ac:spMkLst>
        </pc:spChg>
      </pc:sldChg>
      <pc:sldChg chg="del">
        <pc:chgData name="David George" userId="00d1e6794cfa9047" providerId="LiveId" clId="{29F7BF72-ED16-4853-A0D5-72852B2DC734}" dt="2023-05-27T21:45:28.473" v="251" actId="47"/>
        <pc:sldMkLst>
          <pc:docMk/>
          <pc:sldMk cId="1554736513" sldId="521"/>
        </pc:sldMkLst>
      </pc:sldChg>
      <pc:sldChg chg="del">
        <pc:chgData name="David George" userId="00d1e6794cfa9047" providerId="LiveId" clId="{29F7BF72-ED16-4853-A0D5-72852B2DC734}" dt="2023-05-27T21:45:30.643" v="253" actId="47"/>
        <pc:sldMkLst>
          <pc:docMk/>
          <pc:sldMk cId="336138085" sldId="523"/>
        </pc:sldMkLst>
      </pc:sldChg>
      <pc:sldChg chg="del">
        <pc:chgData name="David George" userId="00d1e6794cfa9047" providerId="LiveId" clId="{29F7BF72-ED16-4853-A0D5-72852B2DC734}" dt="2023-05-27T21:45:13.335" v="250" actId="47"/>
        <pc:sldMkLst>
          <pc:docMk/>
          <pc:sldMk cId="1729250365" sldId="524"/>
        </pc:sldMkLst>
      </pc:sldChg>
      <pc:sldChg chg="del">
        <pc:chgData name="David George" userId="00d1e6794cfa9047" providerId="LiveId" clId="{29F7BF72-ED16-4853-A0D5-72852B2DC734}" dt="2023-05-27T21:45:29.620" v="252" actId="47"/>
        <pc:sldMkLst>
          <pc:docMk/>
          <pc:sldMk cId="2454120323" sldId="525"/>
        </pc:sldMkLst>
      </pc:sldChg>
      <pc:sldChg chg="modSp new mod">
        <pc:chgData name="David George" userId="00d1e6794cfa9047" providerId="LiveId" clId="{29F7BF72-ED16-4853-A0D5-72852B2DC734}" dt="2023-05-27T21:31:51.707" v="47" actId="5793"/>
        <pc:sldMkLst>
          <pc:docMk/>
          <pc:sldMk cId="2018278308" sldId="526"/>
        </pc:sldMkLst>
        <pc:spChg chg="mod">
          <ac:chgData name="David George" userId="00d1e6794cfa9047" providerId="LiveId" clId="{29F7BF72-ED16-4853-A0D5-72852B2DC734}" dt="2023-05-27T21:31:48.904" v="46" actId="20577"/>
          <ac:spMkLst>
            <pc:docMk/>
            <pc:sldMk cId="2018278308" sldId="526"/>
            <ac:spMk id="2" creationId="{FB05314C-B2F1-E0EC-5011-B6BB2484DA82}"/>
          </ac:spMkLst>
        </pc:spChg>
        <pc:spChg chg="mod">
          <ac:chgData name="David George" userId="00d1e6794cfa9047" providerId="LiveId" clId="{29F7BF72-ED16-4853-A0D5-72852B2DC734}" dt="2023-05-27T21:31:51.707" v="47" actId="5793"/>
          <ac:spMkLst>
            <pc:docMk/>
            <pc:sldMk cId="2018278308" sldId="526"/>
            <ac:spMk id="3" creationId="{9690EF98-C819-9506-638C-8F3D5BE9BB00}"/>
          </ac:spMkLst>
        </pc:spChg>
      </pc:sldChg>
      <pc:sldChg chg="modSp new mod">
        <pc:chgData name="David George" userId="00d1e6794cfa9047" providerId="LiveId" clId="{29F7BF72-ED16-4853-A0D5-72852B2DC734}" dt="2023-05-27T21:39:08.688" v="66" actId="20577"/>
        <pc:sldMkLst>
          <pc:docMk/>
          <pc:sldMk cId="2562490968" sldId="527"/>
        </pc:sldMkLst>
        <pc:spChg chg="mod">
          <ac:chgData name="David George" userId="00d1e6794cfa9047" providerId="LiveId" clId="{29F7BF72-ED16-4853-A0D5-72852B2DC734}" dt="2023-05-27T21:39:08.688" v="66" actId="20577"/>
          <ac:spMkLst>
            <pc:docMk/>
            <pc:sldMk cId="2562490968" sldId="527"/>
            <ac:spMk id="2" creationId="{52646AEE-5B41-A760-01E5-F0BCFEA6A85C}"/>
          </ac:spMkLst>
        </pc:spChg>
        <pc:spChg chg="mod">
          <ac:chgData name="David George" userId="00d1e6794cfa9047" providerId="LiveId" clId="{29F7BF72-ED16-4853-A0D5-72852B2DC734}" dt="2023-05-27T21:39:02.374" v="54" actId="207"/>
          <ac:spMkLst>
            <pc:docMk/>
            <pc:sldMk cId="2562490968" sldId="527"/>
            <ac:spMk id="3" creationId="{11A2F4A9-7CE3-2E61-B773-4A50D604B8CF}"/>
          </ac:spMkLst>
        </pc:spChg>
      </pc:sldChg>
      <pc:sldChg chg="modSp new mod">
        <pc:chgData name="David George" userId="00d1e6794cfa9047" providerId="LiveId" clId="{29F7BF72-ED16-4853-A0D5-72852B2DC734}" dt="2023-05-27T21:39:59.167" v="86"/>
        <pc:sldMkLst>
          <pc:docMk/>
          <pc:sldMk cId="2945624851" sldId="528"/>
        </pc:sldMkLst>
        <pc:spChg chg="mod">
          <ac:chgData name="David George" userId="00d1e6794cfa9047" providerId="LiveId" clId="{29F7BF72-ED16-4853-A0D5-72852B2DC734}" dt="2023-05-27T21:39:51.437" v="85" actId="20577"/>
          <ac:spMkLst>
            <pc:docMk/>
            <pc:sldMk cId="2945624851" sldId="528"/>
            <ac:spMk id="2" creationId="{E386F89D-93FA-5627-7477-2D78E21CFC1A}"/>
          </ac:spMkLst>
        </pc:spChg>
        <pc:spChg chg="mod">
          <ac:chgData name="David George" userId="00d1e6794cfa9047" providerId="LiveId" clId="{29F7BF72-ED16-4853-A0D5-72852B2DC734}" dt="2023-05-27T21:39:59.167" v="86"/>
          <ac:spMkLst>
            <pc:docMk/>
            <pc:sldMk cId="2945624851" sldId="528"/>
            <ac:spMk id="3" creationId="{62754F73-DBA6-5BD3-8D7E-EAB058740542}"/>
          </ac:spMkLst>
        </pc:spChg>
      </pc:sldChg>
      <pc:sldChg chg="modSp new mod">
        <pc:chgData name="David George" userId="00d1e6794cfa9047" providerId="LiveId" clId="{29F7BF72-ED16-4853-A0D5-72852B2DC734}" dt="2023-05-27T21:41:58.514" v="148" actId="20577"/>
        <pc:sldMkLst>
          <pc:docMk/>
          <pc:sldMk cId="852413959" sldId="529"/>
        </pc:sldMkLst>
        <pc:spChg chg="mod">
          <ac:chgData name="David George" userId="00d1e6794cfa9047" providerId="LiveId" clId="{29F7BF72-ED16-4853-A0D5-72852B2DC734}" dt="2023-05-27T21:41:58.514" v="148" actId="20577"/>
          <ac:spMkLst>
            <pc:docMk/>
            <pc:sldMk cId="852413959" sldId="529"/>
            <ac:spMk id="2" creationId="{8D9704B0-8620-233B-7932-0528475A47E2}"/>
          </ac:spMkLst>
        </pc:spChg>
        <pc:spChg chg="mod">
          <ac:chgData name="David George" userId="00d1e6794cfa9047" providerId="LiveId" clId="{29F7BF72-ED16-4853-A0D5-72852B2DC734}" dt="2023-05-27T21:40:21.704" v="92"/>
          <ac:spMkLst>
            <pc:docMk/>
            <pc:sldMk cId="852413959" sldId="529"/>
            <ac:spMk id="3" creationId="{32843F45-8FD7-BCDE-D016-C3D8A5D91FE7}"/>
          </ac:spMkLst>
        </pc:spChg>
      </pc:sldChg>
      <pc:sldChg chg="modSp new mod">
        <pc:chgData name="David George" userId="00d1e6794cfa9047" providerId="LiveId" clId="{29F7BF72-ED16-4853-A0D5-72852B2DC734}" dt="2023-05-27T21:41:08.641" v="126" actId="20577"/>
        <pc:sldMkLst>
          <pc:docMk/>
          <pc:sldMk cId="3792603956" sldId="530"/>
        </pc:sldMkLst>
        <pc:spChg chg="mod">
          <ac:chgData name="David George" userId="00d1e6794cfa9047" providerId="LiveId" clId="{29F7BF72-ED16-4853-A0D5-72852B2DC734}" dt="2023-05-27T21:41:08.641" v="126" actId="20577"/>
          <ac:spMkLst>
            <pc:docMk/>
            <pc:sldMk cId="3792603956" sldId="530"/>
            <ac:spMk id="2" creationId="{EE852EF2-C535-9309-E761-CAC36E5F011F}"/>
          </ac:spMkLst>
        </pc:spChg>
        <pc:spChg chg="mod">
          <ac:chgData name="David George" userId="00d1e6794cfa9047" providerId="LiveId" clId="{29F7BF72-ED16-4853-A0D5-72852B2DC734}" dt="2023-05-27T21:41:00.501" v="113" actId="5793"/>
          <ac:spMkLst>
            <pc:docMk/>
            <pc:sldMk cId="3792603956" sldId="530"/>
            <ac:spMk id="3" creationId="{93BADDDA-8637-95EB-5CFD-D087569F9894}"/>
          </ac:spMkLst>
        </pc:spChg>
      </pc:sldChg>
      <pc:sldChg chg="modSp new mod">
        <pc:chgData name="David George" userId="00d1e6794cfa9047" providerId="LiveId" clId="{29F7BF72-ED16-4853-A0D5-72852B2DC734}" dt="2023-05-27T21:41:53.016" v="147" actId="20577"/>
        <pc:sldMkLst>
          <pc:docMk/>
          <pc:sldMk cId="1550700302" sldId="531"/>
        </pc:sldMkLst>
        <pc:spChg chg="mod">
          <ac:chgData name="David George" userId="00d1e6794cfa9047" providerId="LiveId" clId="{29F7BF72-ED16-4853-A0D5-72852B2DC734}" dt="2023-05-27T21:41:53.016" v="147" actId="20577"/>
          <ac:spMkLst>
            <pc:docMk/>
            <pc:sldMk cId="1550700302" sldId="531"/>
            <ac:spMk id="2" creationId="{BD097A14-6DAB-7692-27CB-270BA10313D4}"/>
          </ac:spMkLst>
        </pc:spChg>
        <pc:spChg chg="mod">
          <ac:chgData name="David George" userId="00d1e6794cfa9047" providerId="LiveId" clId="{29F7BF72-ED16-4853-A0D5-72852B2DC734}" dt="2023-05-27T21:41:44.837" v="134" actId="207"/>
          <ac:spMkLst>
            <pc:docMk/>
            <pc:sldMk cId="1550700302" sldId="531"/>
            <ac:spMk id="3" creationId="{9DDDBFDE-EB80-09F5-9E28-B40716A1003C}"/>
          </ac:spMkLst>
        </pc:spChg>
      </pc:sldChg>
      <pc:sldChg chg="modSp new mod">
        <pc:chgData name="David George" userId="00d1e6794cfa9047" providerId="LiveId" clId="{29F7BF72-ED16-4853-A0D5-72852B2DC734}" dt="2023-05-27T21:42:33.734" v="167" actId="5793"/>
        <pc:sldMkLst>
          <pc:docMk/>
          <pc:sldMk cId="1542242768" sldId="532"/>
        </pc:sldMkLst>
        <pc:spChg chg="mod">
          <ac:chgData name="David George" userId="00d1e6794cfa9047" providerId="LiveId" clId="{29F7BF72-ED16-4853-A0D5-72852B2DC734}" dt="2023-05-27T21:42:29.028" v="162" actId="20577"/>
          <ac:spMkLst>
            <pc:docMk/>
            <pc:sldMk cId="1542242768" sldId="532"/>
            <ac:spMk id="2" creationId="{E4C592CD-6E14-DDE5-4B35-466622834D47}"/>
          </ac:spMkLst>
        </pc:spChg>
        <pc:spChg chg="mod">
          <ac:chgData name="David George" userId="00d1e6794cfa9047" providerId="LiveId" clId="{29F7BF72-ED16-4853-A0D5-72852B2DC734}" dt="2023-05-27T21:42:33.734" v="167" actId="5793"/>
          <ac:spMkLst>
            <pc:docMk/>
            <pc:sldMk cId="1542242768" sldId="532"/>
            <ac:spMk id="3" creationId="{855D90C9-7735-839F-C3D0-D5FA1C345830}"/>
          </ac:spMkLst>
        </pc:spChg>
      </pc:sldChg>
      <pc:sldChg chg="modSp new mod">
        <pc:chgData name="David George" userId="00d1e6794cfa9047" providerId="LiveId" clId="{29F7BF72-ED16-4853-A0D5-72852B2DC734}" dt="2023-05-27T21:43:50.325" v="213" actId="27636"/>
        <pc:sldMkLst>
          <pc:docMk/>
          <pc:sldMk cId="3849101974" sldId="533"/>
        </pc:sldMkLst>
        <pc:spChg chg="mod">
          <ac:chgData name="David George" userId="00d1e6794cfa9047" providerId="LiveId" clId="{29F7BF72-ED16-4853-A0D5-72852B2DC734}" dt="2023-05-27T21:43:06.398" v="187" actId="20577"/>
          <ac:spMkLst>
            <pc:docMk/>
            <pc:sldMk cId="3849101974" sldId="533"/>
            <ac:spMk id="2" creationId="{2011A017-3AA4-A668-BA67-D828EFC57652}"/>
          </ac:spMkLst>
        </pc:spChg>
        <pc:spChg chg="mod">
          <ac:chgData name="David George" userId="00d1e6794cfa9047" providerId="LiveId" clId="{29F7BF72-ED16-4853-A0D5-72852B2DC734}" dt="2023-05-27T21:43:50.325" v="213" actId="27636"/>
          <ac:spMkLst>
            <pc:docMk/>
            <pc:sldMk cId="3849101974" sldId="533"/>
            <ac:spMk id="3" creationId="{CB2ABA38-E2A7-0D50-BA2F-F493FE17341E}"/>
          </ac:spMkLst>
        </pc:spChg>
      </pc:sldChg>
      <pc:sldChg chg="modSp new mod">
        <pc:chgData name="David George" userId="00d1e6794cfa9047" providerId="LiveId" clId="{29F7BF72-ED16-4853-A0D5-72852B2DC734}" dt="2023-05-27T21:43:45.399" v="211" actId="27636"/>
        <pc:sldMkLst>
          <pc:docMk/>
          <pc:sldMk cId="3441069519" sldId="534"/>
        </pc:sldMkLst>
        <pc:spChg chg="mod">
          <ac:chgData name="David George" userId="00d1e6794cfa9047" providerId="LiveId" clId="{29F7BF72-ED16-4853-A0D5-72852B2DC734}" dt="2023-05-27T21:43:41.164" v="209" actId="20577"/>
          <ac:spMkLst>
            <pc:docMk/>
            <pc:sldMk cId="3441069519" sldId="534"/>
            <ac:spMk id="2" creationId="{1C00DD17-9F6E-9E12-BA9F-11C3681C862A}"/>
          </ac:spMkLst>
        </pc:spChg>
        <pc:spChg chg="mod">
          <ac:chgData name="David George" userId="00d1e6794cfa9047" providerId="LiveId" clId="{29F7BF72-ED16-4853-A0D5-72852B2DC734}" dt="2023-05-27T21:43:45.399" v="211" actId="27636"/>
          <ac:spMkLst>
            <pc:docMk/>
            <pc:sldMk cId="3441069519" sldId="534"/>
            <ac:spMk id="3" creationId="{65787406-E49C-FF74-4B04-28611EBEB88E}"/>
          </ac:spMkLst>
        </pc:spChg>
      </pc:sldChg>
      <pc:sldChg chg="modSp new mod">
        <pc:chgData name="David George" userId="00d1e6794cfa9047" providerId="LiveId" clId="{29F7BF72-ED16-4853-A0D5-72852B2DC734}" dt="2023-05-27T21:44:53.183" v="248" actId="20577"/>
        <pc:sldMkLst>
          <pc:docMk/>
          <pc:sldMk cId="1764051235" sldId="535"/>
        </pc:sldMkLst>
        <pc:spChg chg="mod">
          <ac:chgData name="David George" userId="00d1e6794cfa9047" providerId="LiveId" clId="{29F7BF72-ED16-4853-A0D5-72852B2DC734}" dt="2023-05-27T21:44:53.183" v="248" actId="20577"/>
          <ac:spMkLst>
            <pc:docMk/>
            <pc:sldMk cId="1764051235" sldId="535"/>
            <ac:spMk id="2" creationId="{A1AF525B-339D-06C3-9ECA-6FDCB9C7BD72}"/>
          </ac:spMkLst>
        </pc:spChg>
        <pc:spChg chg="mod">
          <ac:chgData name="David George" userId="00d1e6794cfa9047" providerId="LiveId" clId="{29F7BF72-ED16-4853-A0D5-72852B2DC734}" dt="2023-05-27T21:44:39.550" v="236" actId="20577"/>
          <ac:spMkLst>
            <pc:docMk/>
            <pc:sldMk cId="1764051235" sldId="535"/>
            <ac:spMk id="3" creationId="{27C88A76-1426-9EDF-804B-DFA8BEE18A94}"/>
          </ac:spMkLst>
        </pc:spChg>
      </pc:sldChg>
      <pc:sldChg chg="modSp new mod">
        <pc:chgData name="David George" userId="00d1e6794cfa9047" providerId="LiveId" clId="{29F7BF72-ED16-4853-A0D5-72852B2DC734}" dt="2023-05-27T21:46:59.833" v="275" actId="14100"/>
        <pc:sldMkLst>
          <pc:docMk/>
          <pc:sldMk cId="3459883197" sldId="536"/>
        </pc:sldMkLst>
        <pc:spChg chg="mod">
          <ac:chgData name="David George" userId="00d1e6794cfa9047" providerId="LiveId" clId="{29F7BF72-ED16-4853-A0D5-72852B2DC734}" dt="2023-05-27T21:46:53" v="272" actId="20577"/>
          <ac:spMkLst>
            <pc:docMk/>
            <pc:sldMk cId="3459883197" sldId="536"/>
            <ac:spMk id="2" creationId="{89A6B491-4C2D-C887-3EA2-649EE4BB48E8}"/>
          </ac:spMkLst>
        </pc:spChg>
        <pc:spChg chg="mod">
          <ac:chgData name="David George" userId="00d1e6794cfa9047" providerId="LiveId" clId="{29F7BF72-ED16-4853-A0D5-72852B2DC734}" dt="2023-05-27T21:46:59.833" v="275" actId="14100"/>
          <ac:spMkLst>
            <pc:docMk/>
            <pc:sldMk cId="3459883197" sldId="536"/>
            <ac:spMk id="3" creationId="{9E47557F-88E5-894E-7190-3C320BE760A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8" y="0"/>
            <a:ext cx="3066733" cy="470098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4C0FD34-0CA9-4A22-86BE-A4C94BDAE551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331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8" y="8899331"/>
            <a:ext cx="3066733" cy="470097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740D32BD-7919-4973-8DAC-E90E61B37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261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40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64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95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85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6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13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41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88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00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03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500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5C0DD7-983E-4333-88C2-F4D87369E54A}" type="datetimeFigureOut">
              <a:rPr lang="en-US" smtClean="0"/>
              <a:t>6/10/2023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A6D8D-C8F0-4DF3-939A-0A349CB6D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84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Where do you Place your Trust?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25894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963" y="1343871"/>
            <a:ext cx="4205037" cy="374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439881"/>
            <a:ext cx="6477000" cy="825500"/>
          </a:xfrm>
          <a:effectLst>
            <a:outerShdw blurRad="50800" dist="38100" algn="l" rotWithShape="0">
              <a:prstClr val="black"/>
            </a:outerShdw>
          </a:effectLst>
        </p:spPr>
        <p:txBody>
          <a:bodyPr>
            <a:noAutofit/>
          </a:bodyPr>
          <a:lstStyle/>
          <a:p>
            <a:r>
              <a:rPr lang="en-US" sz="8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Welcome to </a:t>
            </a:r>
          </a:p>
        </p:txBody>
      </p:sp>
    </p:spTree>
    <p:extLst>
      <p:ext uri="{BB962C8B-B14F-4D97-AF65-F5344CB8AC3E}">
        <p14:creationId xmlns:p14="http://schemas.microsoft.com/office/powerpoint/2010/main" val="5345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>
        <p:cut/>
      </p:transition>
    </mc:Choice>
    <mc:Fallback xmlns="">
      <p:transition advTm="10000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17:5-6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1354"/>
            <a:ext cx="8357953" cy="40999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baseline="30000" dirty="0"/>
              <a:t>5 </a:t>
            </a:r>
            <a:r>
              <a:rPr lang="en-US" dirty="0"/>
              <a:t>This is what the </a:t>
            </a:r>
            <a:r>
              <a:rPr lang="en-US" cap="small" dirty="0"/>
              <a:t>Lord</a:t>
            </a:r>
            <a:r>
              <a:rPr lang="en-US" dirty="0"/>
              <a:t> says:</a:t>
            </a:r>
          </a:p>
          <a:p>
            <a:pPr marL="0" indent="0">
              <a:buNone/>
            </a:pPr>
            <a:r>
              <a:rPr lang="en-US" dirty="0"/>
              <a:t>“Cursed is the one who trusts in man,</a:t>
            </a:r>
            <a:br>
              <a:rPr lang="en-US" dirty="0"/>
            </a:br>
            <a:r>
              <a:rPr lang="en-US" dirty="0"/>
              <a:t>    who draws strength from mere flesh</a:t>
            </a:r>
            <a:br>
              <a:rPr lang="en-US" dirty="0"/>
            </a:br>
            <a:r>
              <a:rPr lang="en-US" dirty="0"/>
              <a:t>    and whose heart turns away from the </a:t>
            </a:r>
            <a:r>
              <a:rPr lang="en-US" cap="small" dirty="0"/>
              <a:t>Lord</a:t>
            </a:r>
            <a:r>
              <a:rPr lang="en-US" dirty="0"/>
              <a:t>.</a:t>
            </a:r>
            <a:br>
              <a:rPr lang="en-US" dirty="0"/>
            </a:br>
            <a:r>
              <a:rPr lang="en-US" b="1" baseline="30000" dirty="0"/>
              <a:t>6 </a:t>
            </a:r>
            <a:r>
              <a:rPr lang="en-US" dirty="0"/>
              <a:t>That person will be like a bush in the wastelands;</a:t>
            </a:r>
            <a:br>
              <a:rPr lang="en-US" dirty="0"/>
            </a:br>
            <a:r>
              <a:rPr lang="en-US" dirty="0"/>
              <a:t>    they will not see prosperity when it comes.</a:t>
            </a:r>
            <a:br>
              <a:rPr lang="en-US" dirty="0"/>
            </a:br>
            <a:r>
              <a:rPr lang="en-US" dirty="0"/>
              <a:t>They will dwell in the parched places of the desert,</a:t>
            </a:r>
            <a:br>
              <a:rPr lang="en-US" dirty="0"/>
            </a:br>
            <a:r>
              <a:rPr lang="en-US" dirty="0"/>
              <a:t>    in a salt land where no one lives.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1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17:7-8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21354"/>
            <a:ext cx="8230537" cy="36261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baseline="30000" dirty="0"/>
              <a:t>7 </a:t>
            </a:r>
            <a:r>
              <a:rPr lang="en-US" dirty="0"/>
              <a:t>“But blessed is the one who trusts in the </a:t>
            </a:r>
            <a:r>
              <a:rPr lang="en-US" cap="small" dirty="0"/>
              <a:t>Lord</a:t>
            </a:r>
            <a:r>
              <a:rPr lang="en-US" dirty="0"/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whose confidence is in him.</a:t>
            </a:r>
            <a:r>
              <a:rPr lang="en-US" dirty="0"/>
              <a:t/>
            </a:r>
            <a:br>
              <a:rPr lang="en-US" dirty="0"/>
            </a:br>
            <a:r>
              <a:rPr lang="en-US" b="1" baseline="30000" dirty="0"/>
              <a:t>8 </a:t>
            </a:r>
            <a:r>
              <a:rPr lang="en-US" dirty="0"/>
              <a:t>They will be like a tree planted by the water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that sends out its roots by the stream.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does not fear when heat comes;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its leaves are always green.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It has no worries in a year of drought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and never fails to bear fruit.”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2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1:1-2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1 </a:t>
            </a:r>
            <a:r>
              <a:rPr lang="en-US" dirty="0">
                <a:effectLst/>
              </a:rPr>
              <a:t>Blessed is the one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   who does not walk in step with the wicked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or stand in the way that sinners take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   or sit in the company of mockers,</a:t>
            </a:r>
            <a:r>
              <a:rPr lang="en-US" dirty="0"/>
              <a:t/>
            </a:r>
            <a:br>
              <a:rPr lang="en-US" dirty="0"/>
            </a:br>
            <a:r>
              <a:rPr lang="en-US" b="1" baseline="30000" dirty="0">
                <a:effectLst/>
              </a:rPr>
              <a:t>2 </a:t>
            </a:r>
            <a:r>
              <a:rPr lang="en-US" dirty="0">
                <a:effectLst/>
              </a:rPr>
              <a:t>but whose delight is in the law of the </a:t>
            </a:r>
            <a:r>
              <a:rPr lang="en-US" cap="small" dirty="0">
                <a:effectLst/>
              </a:rPr>
              <a:t>Lord</a:t>
            </a:r>
            <a:r>
              <a:rPr lang="en-US" dirty="0">
                <a:effectLst/>
              </a:rPr>
              <a:t>,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   and who meditates on his law day and night.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552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Psalm 1:3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>
                <a:effectLst/>
              </a:rPr>
              <a:t>3 </a:t>
            </a:r>
            <a:r>
              <a:rPr lang="en-US" dirty="0">
                <a:effectLst/>
              </a:rPr>
              <a:t>That person is like a tree planted by streams of water,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   which yields its fruit in season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and whose leaf does not wither—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effectLst/>
              </a:rPr>
              <a:t>    whatever they do prospers.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39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17:9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9 </a:t>
            </a:r>
            <a:r>
              <a:rPr lang="en-US" dirty="0"/>
              <a:t>The heart is deceitful above all things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and beyond cure.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Who can understand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943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Jeremiah 17:10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10 </a:t>
            </a:r>
            <a:r>
              <a:rPr lang="en-US" dirty="0"/>
              <a:t>“I the </a:t>
            </a:r>
            <a:r>
              <a:rPr lang="en-US" cap="small" dirty="0"/>
              <a:t>Lord</a:t>
            </a:r>
            <a:r>
              <a:rPr lang="en-US" dirty="0"/>
              <a:t> search the heart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and examine the mind,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to reward each person according to their conduct,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    according to what their deeds deserve.”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708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Ezekiel 36:25-27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baseline="30000" dirty="0"/>
              <a:t>25 </a:t>
            </a:r>
            <a:r>
              <a:rPr lang="en-US" dirty="0"/>
              <a:t>I will sprinkle clean water on you, and you will be clean; I will cleanse you from all your impurities and from all your idols. </a:t>
            </a:r>
            <a:r>
              <a:rPr lang="en-US" b="1" baseline="30000" dirty="0"/>
              <a:t>26 </a:t>
            </a:r>
            <a:r>
              <a:rPr lang="en-US" dirty="0"/>
              <a:t>I will give you a new heart and put a new spirit in you; I will remove from you your heart of stone and give you a heart of flesh. </a:t>
            </a:r>
            <a:r>
              <a:rPr lang="en-US" b="1" baseline="30000" dirty="0"/>
              <a:t>27 </a:t>
            </a:r>
            <a:r>
              <a:rPr lang="en-US" dirty="0"/>
              <a:t>And I will put my Spirit in you and move you to follow my decrees and be careful to keep my laws.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713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402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35057</TotalTime>
  <Words>30</Words>
  <Application>Microsoft Office PowerPoint</Application>
  <PresentationFormat>On-screen Show (16:10)</PresentationFormat>
  <Paragraphs>17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Gabriola</vt:lpstr>
      <vt:lpstr>2_Office Theme</vt:lpstr>
      <vt:lpstr>Where do you Place your Trust?</vt:lpstr>
      <vt:lpstr>Jeremiah 17:5-6</vt:lpstr>
      <vt:lpstr>Jeremiah 17:7-8</vt:lpstr>
      <vt:lpstr>Psalm 1:1-2</vt:lpstr>
      <vt:lpstr>Psalm 1:3</vt:lpstr>
      <vt:lpstr>Jeremiah 17:9</vt:lpstr>
      <vt:lpstr>Jeremiah 17:10</vt:lpstr>
      <vt:lpstr>Ezekiel 36:25-27</vt:lpstr>
      <vt:lpstr>PowerPoint Presentation</vt:lpstr>
      <vt:lpstr>Welcome to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A.T.F. Agents:</dc:title>
  <dc:creator>David George</dc:creator>
  <cp:lastModifiedBy>David George</cp:lastModifiedBy>
  <cp:revision>467</cp:revision>
  <cp:lastPrinted>2023-06-11T03:57:35Z</cp:lastPrinted>
  <dcterms:created xsi:type="dcterms:W3CDTF">2019-11-30T18:05:49Z</dcterms:created>
  <dcterms:modified xsi:type="dcterms:W3CDTF">2023-06-11T04:03:12Z</dcterms:modified>
</cp:coreProperties>
</file>