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26"/>
  </p:handoutMasterIdLst>
  <p:sldIdLst>
    <p:sldId id="256" r:id="rId2"/>
    <p:sldId id="517" r:id="rId3"/>
    <p:sldId id="509" r:id="rId4"/>
    <p:sldId id="535" r:id="rId5"/>
    <p:sldId id="536" r:id="rId6"/>
    <p:sldId id="537" r:id="rId7"/>
    <p:sldId id="538" r:id="rId8"/>
    <p:sldId id="520" r:id="rId9"/>
    <p:sldId id="521" r:id="rId10"/>
    <p:sldId id="522" r:id="rId11"/>
    <p:sldId id="523" r:id="rId12"/>
    <p:sldId id="524" r:id="rId13"/>
    <p:sldId id="525" r:id="rId14"/>
    <p:sldId id="526" r:id="rId15"/>
    <p:sldId id="527" r:id="rId16"/>
    <p:sldId id="528" r:id="rId17"/>
    <p:sldId id="529" r:id="rId18"/>
    <p:sldId id="530" r:id="rId19"/>
    <p:sldId id="531" r:id="rId20"/>
    <p:sldId id="532" r:id="rId21"/>
    <p:sldId id="534" r:id="rId22"/>
    <p:sldId id="518" r:id="rId23"/>
    <p:sldId id="502" r:id="rId24"/>
    <p:sldId id="259" r:id="rId25"/>
  </p:sldIdLst>
  <p:sldSz cx="9144000" cy="5715000" type="screen16x10"/>
  <p:notesSz cx="7077075" cy="9369425"/>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88" autoAdjust="0"/>
    <p:restoredTop sz="94660"/>
  </p:normalViewPr>
  <p:slideViewPr>
    <p:cSldViewPr snapToGrid="0">
      <p:cViewPr varScale="1">
        <p:scale>
          <a:sx n="102" d="100"/>
          <a:sy n="102" d="100"/>
        </p:scale>
        <p:origin x="72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George" userId="00d1e6794cfa9047" providerId="LiveId" clId="{4EA0FF3F-2885-4FFC-93E9-B812EDEB303B}"/>
    <pc:docChg chg="custSel addSld delSld modSld">
      <pc:chgData name="David George" userId="00d1e6794cfa9047" providerId="LiveId" clId="{4EA0FF3F-2885-4FFC-93E9-B812EDEB303B}" dt="2023-01-28T20:38:17.274" v="290" actId="47"/>
      <pc:docMkLst>
        <pc:docMk/>
      </pc:docMkLst>
      <pc:sldChg chg="modSp mod">
        <pc:chgData name="David George" userId="00d1e6794cfa9047" providerId="LiveId" clId="{4EA0FF3F-2885-4FFC-93E9-B812EDEB303B}" dt="2023-01-28T19:08:30.260" v="16" actId="20577"/>
        <pc:sldMkLst>
          <pc:docMk/>
          <pc:sldMk cId="3625894417" sldId="256"/>
        </pc:sldMkLst>
        <pc:spChg chg="mod">
          <ac:chgData name="David George" userId="00d1e6794cfa9047" providerId="LiveId" clId="{4EA0FF3F-2885-4FFC-93E9-B812EDEB303B}" dt="2023-01-28T19:08:30.260" v="16" actId="20577"/>
          <ac:spMkLst>
            <pc:docMk/>
            <pc:sldMk cId="3625894417" sldId="256"/>
            <ac:spMk id="2" creationId="{00000000-0000-0000-0000-000000000000}"/>
          </ac:spMkLst>
        </pc:spChg>
      </pc:sldChg>
      <pc:sldChg chg="modSp mod">
        <pc:chgData name="David George" userId="00d1e6794cfa9047" providerId="LiveId" clId="{4EA0FF3F-2885-4FFC-93E9-B812EDEB303B}" dt="2023-01-28T19:11:07.447" v="46" actId="20577"/>
        <pc:sldMkLst>
          <pc:docMk/>
          <pc:sldMk cId="2973819430" sldId="489"/>
        </pc:sldMkLst>
        <pc:spChg chg="mod">
          <ac:chgData name="David George" userId="00d1e6794cfa9047" providerId="LiveId" clId="{4EA0FF3F-2885-4FFC-93E9-B812EDEB303B}" dt="2023-01-28T19:11:07.447" v="46" actId="20577"/>
          <ac:spMkLst>
            <pc:docMk/>
            <pc:sldMk cId="2973819430" sldId="489"/>
            <ac:spMk id="2" creationId="{00000000-0000-0000-0000-000000000000}"/>
          </ac:spMkLst>
        </pc:spChg>
        <pc:spChg chg="mod">
          <ac:chgData name="David George" userId="00d1e6794cfa9047" providerId="LiveId" clId="{4EA0FF3F-2885-4FFC-93E9-B812EDEB303B}" dt="2023-01-28T19:10:50.709" v="30" actId="27636"/>
          <ac:spMkLst>
            <pc:docMk/>
            <pc:sldMk cId="2973819430" sldId="489"/>
            <ac:spMk id="3" creationId="{00000000-0000-0000-0000-000000000000}"/>
          </ac:spMkLst>
        </pc:spChg>
      </pc:sldChg>
      <pc:sldChg chg="del">
        <pc:chgData name="David George" userId="00d1e6794cfa9047" providerId="LiveId" clId="{4EA0FF3F-2885-4FFC-93E9-B812EDEB303B}" dt="2023-01-28T19:08:35.017" v="17" actId="47"/>
        <pc:sldMkLst>
          <pc:docMk/>
          <pc:sldMk cId="540397909" sldId="490"/>
        </pc:sldMkLst>
      </pc:sldChg>
      <pc:sldChg chg="modSp new mod">
        <pc:chgData name="David George" userId="00d1e6794cfa9047" providerId="LiveId" clId="{4EA0FF3F-2885-4FFC-93E9-B812EDEB303B}" dt="2023-01-28T19:12:03.862" v="78" actId="27636"/>
        <pc:sldMkLst>
          <pc:docMk/>
          <pc:sldMk cId="2227326392" sldId="490"/>
        </pc:sldMkLst>
        <pc:spChg chg="mod">
          <ac:chgData name="David George" userId="00d1e6794cfa9047" providerId="LiveId" clId="{4EA0FF3F-2885-4FFC-93E9-B812EDEB303B}" dt="2023-01-28T19:11:48.978" v="71" actId="20577"/>
          <ac:spMkLst>
            <pc:docMk/>
            <pc:sldMk cId="2227326392" sldId="490"/>
            <ac:spMk id="2" creationId="{DD4E3312-3D2F-A0CC-9AFE-798E8D0946D4}"/>
          </ac:spMkLst>
        </pc:spChg>
        <pc:spChg chg="mod">
          <ac:chgData name="David George" userId="00d1e6794cfa9047" providerId="LiveId" clId="{4EA0FF3F-2885-4FFC-93E9-B812EDEB303B}" dt="2023-01-28T19:12:03.862" v="78" actId="27636"/>
          <ac:spMkLst>
            <pc:docMk/>
            <pc:sldMk cId="2227326392" sldId="490"/>
            <ac:spMk id="3" creationId="{259836E9-7F96-98C8-37CC-65549E420BC4}"/>
          </ac:spMkLst>
        </pc:spChg>
      </pc:sldChg>
      <pc:sldChg chg="new">
        <pc:chgData name="David George" userId="00d1e6794cfa9047" providerId="LiveId" clId="{4EA0FF3F-2885-4FFC-93E9-B812EDEB303B}" dt="2023-01-28T19:11:14.740" v="48" actId="680"/>
        <pc:sldMkLst>
          <pc:docMk/>
          <pc:sldMk cId="1384835343" sldId="491"/>
        </pc:sldMkLst>
      </pc:sldChg>
      <pc:sldChg chg="del">
        <pc:chgData name="David George" userId="00d1e6794cfa9047" providerId="LiveId" clId="{4EA0FF3F-2885-4FFC-93E9-B812EDEB303B}" dt="2023-01-28T19:08:35.487" v="18" actId="47"/>
        <pc:sldMkLst>
          <pc:docMk/>
          <pc:sldMk cId="4057428808" sldId="491"/>
        </pc:sldMkLst>
      </pc:sldChg>
      <pc:sldChg chg="del">
        <pc:chgData name="David George" userId="00d1e6794cfa9047" providerId="LiveId" clId="{4EA0FF3F-2885-4FFC-93E9-B812EDEB303B}" dt="2023-01-28T19:08:35.795" v="19" actId="47"/>
        <pc:sldMkLst>
          <pc:docMk/>
          <pc:sldMk cId="475141934" sldId="492"/>
        </pc:sldMkLst>
      </pc:sldChg>
      <pc:sldChg chg="modSp new mod">
        <pc:chgData name="David George" userId="00d1e6794cfa9047" providerId="LiveId" clId="{4EA0FF3F-2885-4FFC-93E9-B812EDEB303B}" dt="2023-01-28T19:12:50.584" v="98" actId="5793"/>
        <pc:sldMkLst>
          <pc:docMk/>
          <pc:sldMk cId="3675836016" sldId="492"/>
        </pc:sldMkLst>
        <pc:spChg chg="mod">
          <ac:chgData name="David George" userId="00d1e6794cfa9047" providerId="LiveId" clId="{4EA0FF3F-2885-4FFC-93E9-B812EDEB303B}" dt="2023-01-28T19:12:47.253" v="97" actId="20577"/>
          <ac:spMkLst>
            <pc:docMk/>
            <pc:sldMk cId="3675836016" sldId="492"/>
            <ac:spMk id="2" creationId="{1A1AA959-DF95-093D-CA1D-F4A8D18E2B07}"/>
          </ac:spMkLst>
        </pc:spChg>
        <pc:spChg chg="mod">
          <ac:chgData name="David George" userId="00d1e6794cfa9047" providerId="LiveId" clId="{4EA0FF3F-2885-4FFC-93E9-B812EDEB303B}" dt="2023-01-28T19:12:50.584" v="98" actId="5793"/>
          <ac:spMkLst>
            <pc:docMk/>
            <pc:sldMk cId="3675836016" sldId="492"/>
            <ac:spMk id="3" creationId="{D075857C-9706-995A-8EBE-80445B560C35}"/>
          </ac:spMkLst>
        </pc:spChg>
      </pc:sldChg>
      <pc:sldChg chg="modSp new mod">
        <pc:chgData name="David George" userId="00d1e6794cfa9047" providerId="LiveId" clId="{4EA0FF3F-2885-4FFC-93E9-B812EDEB303B}" dt="2023-01-28T19:13:19.308" v="115" actId="5793"/>
        <pc:sldMkLst>
          <pc:docMk/>
          <pc:sldMk cId="454573583" sldId="493"/>
        </pc:sldMkLst>
        <pc:spChg chg="mod">
          <ac:chgData name="David George" userId="00d1e6794cfa9047" providerId="LiveId" clId="{4EA0FF3F-2885-4FFC-93E9-B812EDEB303B}" dt="2023-01-28T19:13:16.021" v="114" actId="20577"/>
          <ac:spMkLst>
            <pc:docMk/>
            <pc:sldMk cId="454573583" sldId="493"/>
            <ac:spMk id="2" creationId="{E0C2D282-ED2B-0F98-35FB-246DF4BFB5E4}"/>
          </ac:spMkLst>
        </pc:spChg>
        <pc:spChg chg="mod">
          <ac:chgData name="David George" userId="00d1e6794cfa9047" providerId="LiveId" clId="{4EA0FF3F-2885-4FFC-93E9-B812EDEB303B}" dt="2023-01-28T19:13:19.308" v="115" actId="5793"/>
          <ac:spMkLst>
            <pc:docMk/>
            <pc:sldMk cId="454573583" sldId="493"/>
            <ac:spMk id="3" creationId="{C0AF1DAD-0F8E-5037-B344-05B82EFC7356}"/>
          </ac:spMkLst>
        </pc:spChg>
      </pc:sldChg>
      <pc:sldChg chg="del">
        <pc:chgData name="David George" userId="00d1e6794cfa9047" providerId="LiveId" clId="{4EA0FF3F-2885-4FFC-93E9-B812EDEB303B}" dt="2023-01-28T19:08:36.043" v="20" actId="47"/>
        <pc:sldMkLst>
          <pc:docMk/>
          <pc:sldMk cId="2303457514" sldId="493"/>
        </pc:sldMkLst>
      </pc:sldChg>
      <pc:sldChg chg="del">
        <pc:chgData name="David George" userId="00d1e6794cfa9047" providerId="LiveId" clId="{4EA0FF3F-2885-4FFC-93E9-B812EDEB303B}" dt="2023-01-28T19:08:36.564" v="21" actId="47"/>
        <pc:sldMkLst>
          <pc:docMk/>
          <pc:sldMk cId="1814006821" sldId="494"/>
        </pc:sldMkLst>
      </pc:sldChg>
      <pc:sldChg chg="modSp new mod">
        <pc:chgData name="David George" userId="00d1e6794cfa9047" providerId="LiveId" clId="{4EA0FF3F-2885-4FFC-93E9-B812EDEB303B}" dt="2023-01-28T19:13:58.140" v="132" actId="5793"/>
        <pc:sldMkLst>
          <pc:docMk/>
          <pc:sldMk cId="3241344670" sldId="494"/>
        </pc:sldMkLst>
        <pc:spChg chg="mod">
          <ac:chgData name="David George" userId="00d1e6794cfa9047" providerId="LiveId" clId="{4EA0FF3F-2885-4FFC-93E9-B812EDEB303B}" dt="2023-01-28T19:13:54.157" v="131" actId="20577"/>
          <ac:spMkLst>
            <pc:docMk/>
            <pc:sldMk cId="3241344670" sldId="494"/>
            <ac:spMk id="2" creationId="{7DA58C5E-5C4A-0976-38B5-2CFB52B1811D}"/>
          </ac:spMkLst>
        </pc:spChg>
        <pc:spChg chg="mod">
          <ac:chgData name="David George" userId="00d1e6794cfa9047" providerId="LiveId" clId="{4EA0FF3F-2885-4FFC-93E9-B812EDEB303B}" dt="2023-01-28T19:13:58.140" v="132" actId="5793"/>
          <ac:spMkLst>
            <pc:docMk/>
            <pc:sldMk cId="3241344670" sldId="494"/>
            <ac:spMk id="3" creationId="{3A8AFB60-06BE-9AB6-BB5C-BD6FF3C9B3DF}"/>
          </ac:spMkLst>
        </pc:spChg>
      </pc:sldChg>
      <pc:sldChg chg="modSp new mod">
        <pc:chgData name="David George" userId="00d1e6794cfa9047" providerId="LiveId" clId="{4EA0FF3F-2885-4FFC-93E9-B812EDEB303B}" dt="2023-01-28T19:17:59.417" v="152" actId="20577"/>
        <pc:sldMkLst>
          <pc:docMk/>
          <pc:sldMk cId="302258767" sldId="495"/>
        </pc:sldMkLst>
        <pc:spChg chg="mod">
          <ac:chgData name="David George" userId="00d1e6794cfa9047" providerId="LiveId" clId="{4EA0FF3F-2885-4FFC-93E9-B812EDEB303B}" dt="2023-01-28T19:17:59.417" v="152" actId="20577"/>
          <ac:spMkLst>
            <pc:docMk/>
            <pc:sldMk cId="302258767" sldId="495"/>
            <ac:spMk id="2" creationId="{A0CF2811-9E5B-89AD-3DCE-EA247F0C5102}"/>
          </ac:spMkLst>
        </pc:spChg>
        <pc:spChg chg="mod">
          <ac:chgData name="David George" userId="00d1e6794cfa9047" providerId="LiveId" clId="{4EA0FF3F-2885-4FFC-93E9-B812EDEB303B}" dt="2023-01-28T19:17:42.425" v="136" actId="5793"/>
          <ac:spMkLst>
            <pc:docMk/>
            <pc:sldMk cId="302258767" sldId="495"/>
            <ac:spMk id="3" creationId="{44B2D531-FDF9-8CAD-7264-6FB3A5BC2787}"/>
          </ac:spMkLst>
        </pc:spChg>
      </pc:sldChg>
      <pc:sldChg chg="del">
        <pc:chgData name="David George" userId="00d1e6794cfa9047" providerId="LiveId" clId="{4EA0FF3F-2885-4FFC-93E9-B812EDEB303B}" dt="2023-01-28T19:08:36.784" v="22" actId="47"/>
        <pc:sldMkLst>
          <pc:docMk/>
          <pc:sldMk cId="3015351946" sldId="495"/>
        </pc:sldMkLst>
      </pc:sldChg>
      <pc:sldChg chg="del">
        <pc:chgData name="David George" userId="00d1e6794cfa9047" providerId="LiveId" clId="{4EA0FF3F-2885-4FFC-93E9-B812EDEB303B}" dt="2023-01-28T19:08:36.987" v="23" actId="47"/>
        <pc:sldMkLst>
          <pc:docMk/>
          <pc:sldMk cId="421895199" sldId="496"/>
        </pc:sldMkLst>
      </pc:sldChg>
      <pc:sldChg chg="modSp new mod">
        <pc:chgData name="David George" userId="00d1e6794cfa9047" providerId="LiveId" clId="{4EA0FF3F-2885-4FFC-93E9-B812EDEB303B}" dt="2023-01-28T19:19:34.178" v="192" actId="5793"/>
        <pc:sldMkLst>
          <pc:docMk/>
          <pc:sldMk cId="3805428634" sldId="496"/>
        </pc:sldMkLst>
        <pc:spChg chg="mod">
          <ac:chgData name="David George" userId="00d1e6794cfa9047" providerId="LiveId" clId="{4EA0FF3F-2885-4FFC-93E9-B812EDEB303B}" dt="2023-01-28T19:18:55.050" v="172" actId="20577"/>
          <ac:spMkLst>
            <pc:docMk/>
            <pc:sldMk cId="3805428634" sldId="496"/>
            <ac:spMk id="2" creationId="{A28E7CB0-91BC-B879-26A6-BBBBD62D99D1}"/>
          </ac:spMkLst>
        </pc:spChg>
        <pc:spChg chg="mod">
          <ac:chgData name="David George" userId="00d1e6794cfa9047" providerId="LiveId" clId="{4EA0FF3F-2885-4FFC-93E9-B812EDEB303B}" dt="2023-01-28T19:19:34.178" v="192" actId="5793"/>
          <ac:spMkLst>
            <pc:docMk/>
            <pc:sldMk cId="3805428634" sldId="496"/>
            <ac:spMk id="3" creationId="{BD819736-83E7-4D7D-7E9D-AD0881B3BEAD}"/>
          </ac:spMkLst>
        </pc:spChg>
      </pc:sldChg>
      <pc:sldChg chg="modSp new mod">
        <pc:chgData name="David George" userId="00d1e6794cfa9047" providerId="LiveId" clId="{4EA0FF3F-2885-4FFC-93E9-B812EDEB303B}" dt="2023-01-28T19:19:30.551" v="191" actId="5793"/>
        <pc:sldMkLst>
          <pc:docMk/>
          <pc:sldMk cId="955479313" sldId="497"/>
        </pc:sldMkLst>
        <pc:spChg chg="mod">
          <ac:chgData name="David George" userId="00d1e6794cfa9047" providerId="LiveId" clId="{4EA0FF3F-2885-4FFC-93E9-B812EDEB303B}" dt="2023-01-28T19:19:24.915" v="190" actId="20577"/>
          <ac:spMkLst>
            <pc:docMk/>
            <pc:sldMk cId="955479313" sldId="497"/>
            <ac:spMk id="2" creationId="{C64C9535-9358-5E3E-498B-F73E0EF5B741}"/>
          </ac:spMkLst>
        </pc:spChg>
        <pc:spChg chg="mod">
          <ac:chgData name="David George" userId="00d1e6794cfa9047" providerId="LiveId" clId="{4EA0FF3F-2885-4FFC-93E9-B812EDEB303B}" dt="2023-01-28T19:19:30.551" v="191" actId="5793"/>
          <ac:spMkLst>
            <pc:docMk/>
            <pc:sldMk cId="955479313" sldId="497"/>
            <ac:spMk id="3" creationId="{09F84EDB-8BFD-C470-5646-FA6D45BDBD93}"/>
          </ac:spMkLst>
        </pc:spChg>
      </pc:sldChg>
      <pc:sldChg chg="modSp new mod">
        <pc:chgData name="David George" userId="00d1e6794cfa9047" providerId="LiveId" clId="{4EA0FF3F-2885-4FFC-93E9-B812EDEB303B}" dt="2023-01-28T19:21:44.202" v="218" actId="20577"/>
        <pc:sldMkLst>
          <pc:docMk/>
          <pc:sldMk cId="96482043" sldId="498"/>
        </pc:sldMkLst>
        <pc:spChg chg="mod">
          <ac:chgData name="David George" userId="00d1e6794cfa9047" providerId="LiveId" clId="{4EA0FF3F-2885-4FFC-93E9-B812EDEB303B}" dt="2023-01-28T19:21:44.202" v="218" actId="20577"/>
          <ac:spMkLst>
            <pc:docMk/>
            <pc:sldMk cId="96482043" sldId="498"/>
            <ac:spMk id="2" creationId="{8F701D0A-1E6D-717E-031F-F0415456CEA1}"/>
          </ac:spMkLst>
        </pc:spChg>
        <pc:spChg chg="mod">
          <ac:chgData name="David George" userId="00d1e6794cfa9047" providerId="LiveId" clId="{4EA0FF3F-2885-4FFC-93E9-B812EDEB303B}" dt="2023-01-28T19:21:39.353" v="206" actId="5793"/>
          <ac:spMkLst>
            <pc:docMk/>
            <pc:sldMk cId="96482043" sldId="498"/>
            <ac:spMk id="3" creationId="{84AFB471-F5A2-782D-526B-C0F757204AE8}"/>
          </ac:spMkLst>
        </pc:spChg>
      </pc:sldChg>
      <pc:sldChg chg="modSp new mod">
        <pc:chgData name="David George" userId="00d1e6794cfa9047" providerId="LiveId" clId="{4EA0FF3F-2885-4FFC-93E9-B812EDEB303B}" dt="2023-01-28T19:22:51.890" v="240" actId="20577"/>
        <pc:sldMkLst>
          <pc:docMk/>
          <pc:sldMk cId="2485615941" sldId="499"/>
        </pc:sldMkLst>
        <pc:spChg chg="mod">
          <ac:chgData name="David George" userId="00d1e6794cfa9047" providerId="LiveId" clId="{4EA0FF3F-2885-4FFC-93E9-B812EDEB303B}" dt="2023-01-28T19:22:51.890" v="240" actId="20577"/>
          <ac:spMkLst>
            <pc:docMk/>
            <pc:sldMk cId="2485615941" sldId="499"/>
            <ac:spMk id="2" creationId="{4B33AE7E-B2CA-EEEC-483A-4B56FA406744}"/>
          </ac:spMkLst>
        </pc:spChg>
        <pc:spChg chg="mod">
          <ac:chgData name="David George" userId="00d1e6794cfa9047" providerId="LiveId" clId="{4EA0FF3F-2885-4FFC-93E9-B812EDEB303B}" dt="2023-01-28T19:22:44.428" v="222" actId="5793"/>
          <ac:spMkLst>
            <pc:docMk/>
            <pc:sldMk cId="2485615941" sldId="499"/>
            <ac:spMk id="3" creationId="{7DC202D8-C377-7D19-4867-67FCA23B03E5}"/>
          </ac:spMkLst>
        </pc:spChg>
      </pc:sldChg>
      <pc:sldChg chg="new del">
        <pc:chgData name="David George" userId="00d1e6794cfa9047" providerId="LiveId" clId="{4EA0FF3F-2885-4FFC-93E9-B812EDEB303B}" dt="2023-01-28T20:38:17.274" v="290" actId="47"/>
        <pc:sldMkLst>
          <pc:docMk/>
          <pc:sldMk cId="1303305627" sldId="500"/>
        </pc:sldMkLst>
      </pc:sldChg>
      <pc:sldChg chg="modSp new mod">
        <pc:chgData name="David George" userId="00d1e6794cfa9047" providerId="LiveId" clId="{4EA0FF3F-2885-4FFC-93E9-B812EDEB303B}" dt="2023-01-28T20:34:54.869" v="262" actId="20577"/>
        <pc:sldMkLst>
          <pc:docMk/>
          <pc:sldMk cId="6070821" sldId="501"/>
        </pc:sldMkLst>
        <pc:spChg chg="mod">
          <ac:chgData name="David George" userId="00d1e6794cfa9047" providerId="LiveId" clId="{4EA0FF3F-2885-4FFC-93E9-B812EDEB303B}" dt="2023-01-28T20:34:54.869" v="262" actId="20577"/>
          <ac:spMkLst>
            <pc:docMk/>
            <pc:sldMk cId="6070821" sldId="501"/>
            <ac:spMk id="2" creationId="{8508B213-5EBE-9D48-645F-9BCB6BCEF503}"/>
          </ac:spMkLst>
        </pc:spChg>
        <pc:spChg chg="mod">
          <ac:chgData name="David George" userId="00d1e6794cfa9047" providerId="LiveId" clId="{4EA0FF3F-2885-4FFC-93E9-B812EDEB303B}" dt="2023-01-28T20:34:41.128" v="245" actId="207"/>
          <ac:spMkLst>
            <pc:docMk/>
            <pc:sldMk cId="6070821" sldId="501"/>
            <ac:spMk id="3" creationId="{304D0C13-5870-D589-ACEE-71C635ECC486}"/>
          </ac:spMkLst>
        </pc:spChg>
      </pc:sldChg>
      <pc:sldChg chg="modSp new mod">
        <pc:chgData name="David George" userId="00d1e6794cfa9047" providerId="LiveId" clId="{4EA0FF3F-2885-4FFC-93E9-B812EDEB303B}" dt="2023-01-28T20:36:04.002" v="289" actId="20577"/>
        <pc:sldMkLst>
          <pc:docMk/>
          <pc:sldMk cId="1545149928" sldId="502"/>
        </pc:sldMkLst>
        <pc:spChg chg="mod">
          <ac:chgData name="David George" userId="00d1e6794cfa9047" providerId="LiveId" clId="{4EA0FF3F-2885-4FFC-93E9-B812EDEB303B}" dt="2023-01-28T20:35:59.282" v="285" actId="20577"/>
          <ac:spMkLst>
            <pc:docMk/>
            <pc:sldMk cId="1545149928" sldId="502"/>
            <ac:spMk id="2" creationId="{4E656099-7BAD-C546-12A4-24BD1ACA2880}"/>
          </ac:spMkLst>
        </pc:spChg>
        <pc:spChg chg="mod">
          <ac:chgData name="David George" userId="00d1e6794cfa9047" providerId="LiveId" clId="{4EA0FF3F-2885-4FFC-93E9-B812EDEB303B}" dt="2023-01-28T20:36:04.002" v="289" actId="20577"/>
          <ac:spMkLst>
            <pc:docMk/>
            <pc:sldMk cId="1545149928" sldId="502"/>
            <ac:spMk id="3" creationId="{62150F25-CB2B-291A-80EA-2F968F8D770E}"/>
          </ac:spMkLst>
        </pc:spChg>
      </pc:sldChg>
    </pc:docChg>
  </pc:docChgLst>
  <pc:docChgLst>
    <pc:chgData name="David George" userId="00d1e6794cfa9047" providerId="LiveId" clId="{D576438F-D125-4EBA-BEF7-041D3D30A102}"/>
    <pc:docChg chg="modSld sldOrd modMainMaster">
      <pc:chgData name="David George" userId="00d1e6794cfa9047" providerId="LiveId" clId="{D576438F-D125-4EBA-BEF7-041D3D30A102}" dt="2023-03-05T17:20:27.957" v="10"/>
      <pc:docMkLst>
        <pc:docMk/>
      </pc:docMkLst>
      <pc:sldChg chg="setBg">
        <pc:chgData name="David George" userId="00d1e6794cfa9047" providerId="LiveId" clId="{D576438F-D125-4EBA-BEF7-041D3D30A102}" dt="2023-03-05T15:41:20.534" v="4"/>
        <pc:sldMkLst>
          <pc:docMk/>
          <pc:sldMk cId="3625894417" sldId="256"/>
        </pc:sldMkLst>
      </pc:sldChg>
      <pc:sldChg chg="ord">
        <pc:chgData name="David George" userId="00d1e6794cfa9047" providerId="LiveId" clId="{D576438F-D125-4EBA-BEF7-041D3D30A102}" dt="2023-03-05T17:17:29.400" v="8"/>
        <pc:sldMkLst>
          <pc:docMk/>
          <pc:sldMk cId="2489475578" sldId="514"/>
        </pc:sldMkLst>
      </pc:sldChg>
      <pc:sldChg chg="ord">
        <pc:chgData name="David George" userId="00d1e6794cfa9047" providerId="LiveId" clId="{D576438F-D125-4EBA-BEF7-041D3D30A102}" dt="2023-03-05T17:20:27.957" v="10"/>
        <pc:sldMkLst>
          <pc:docMk/>
          <pc:sldMk cId="849828777" sldId="515"/>
        </pc:sldMkLst>
      </pc:sldChg>
      <pc:sldChg chg="setBg">
        <pc:chgData name="David George" userId="00d1e6794cfa9047" providerId="LiveId" clId="{D576438F-D125-4EBA-BEF7-041D3D30A102}" dt="2023-03-05T15:41:32.014" v="6"/>
        <pc:sldMkLst>
          <pc:docMk/>
          <pc:sldMk cId="3726654651" sldId="519"/>
        </pc:sldMkLst>
      </pc:sldChg>
      <pc:sldMasterChg chg="setBg modSldLayout">
        <pc:chgData name="David George" userId="00d1e6794cfa9047" providerId="LiveId" clId="{D576438F-D125-4EBA-BEF7-041D3D30A102}" dt="2023-03-05T15:41:20.534" v="4"/>
        <pc:sldMasterMkLst>
          <pc:docMk/>
          <pc:sldMasterMk cId="220462895" sldId="2147483672"/>
        </pc:sldMasterMkLst>
        <pc:sldLayoutChg chg="setBg">
          <pc:chgData name="David George" userId="00d1e6794cfa9047" providerId="LiveId" clId="{D576438F-D125-4EBA-BEF7-041D3D30A102}" dt="2023-03-05T15:41:20.534" v="4"/>
          <pc:sldLayoutMkLst>
            <pc:docMk/>
            <pc:sldMasterMk cId="220462895" sldId="2147483672"/>
            <pc:sldLayoutMk cId="3608459621" sldId="2147483673"/>
          </pc:sldLayoutMkLst>
        </pc:sldLayoutChg>
        <pc:sldLayoutChg chg="setBg">
          <pc:chgData name="David George" userId="00d1e6794cfa9047" providerId="LiveId" clId="{D576438F-D125-4EBA-BEF7-041D3D30A102}" dt="2023-03-05T15:41:20.534" v="4"/>
          <pc:sldLayoutMkLst>
            <pc:docMk/>
            <pc:sldMasterMk cId="220462895" sldId="2147483672"/>
            <pc:sldLayoutMk cId="4196184071" sldId="2147483674"/>
          </pc:sldLayoutMkLst>
        </pc:sldLayoutChg>
        <pc:sldLayoutChg chg="setBg">
          <pc:chgData name="David George" userId="00d1e6794cfa9047" providerId="LiveId" clId="{D576438F-D125-4EBA-BEF7-041D3D30A102}" dt="2023-03-05T15:41:20.534" v="4"/>
          <pc:sldLayoutMkLst>
            <pc:docMk/>
            <pc:sldMasterMk cId="220462895" sldId="2147483672"/>
            <pc:sldLayoutMk cId="4287714956" sldId="2147483675"/>
          </pc:sldLayoutMkLst>
        </pc:sldLayoutChg>
        <pc:sldLayoutChg chg="setBg">
          <pc:chgData name="David George" userId="00d1e6794cfa9047" providerId="LiveId" clId="{D576438F-D125-4EBA-BEF7-041D3D30A102}" dt="2023-03-05T15:41:20.534" v="4"/>
          <pc:sldLayoutMkLst>
            <pc:docMk/>
            <pc:sldMasterMk cId="220462895" sldId="2147483672"/>
            <pc:sldLayoutMk cId="274161312" sldId="2147483676"/>
          </pc:sldLayoutMkLst>
        </pc:sldLayoutChg>
        <pc:sldLayoutChg chg="setBg">
          <pc:chgData name="David George" userId="00d1e6794cfa9047" providerId="LiveId" clId="{D576438F-D125-4EBA-BEF7-041D3D30A102}" dt="2023-03-05T15:41:20.534" v="4"/>
          <pc:sldLayoutMkLst>
            <pc:docMk/>
            <pc:sldMasterMk cId="220462895" sldId="2147483672"/>
            <pc:sldLayoutMk cId="2133002195" sldId="2147483677"/>
          </pc:sldLayoutMkLst>
        </pc:sldLayoutChg>
        <pc:sldLayoutChg chg="setBg">
          <pc:chgData name="David George" userId="00d1e6794cfa9047" providerId="LiveId" clId="{D576438F-D125-4EBA-BEF7-041D3D30A102}" dt="2023-03-05T15:41:20.534" v="4"/>
          <pc:sldLayoutMkLst>
            <pc:docMk/>
            <pc:sldMasterMk cId="220462895" sldId="2147483672"/>
            <pc:sldLayoutMk cId="120684907" sldId="2147483678"/>
          </pc:sldLayoutMkLst>
        </pc:sldLayoutChg>
        <pc:sldLayoutChg chg="setBg">
          <pc:chgData name="David George" userId="00d1e6794cfa9047" providerId="LiveId" clId="{D576438F-D125-4EBA-BEF7-041D3D30A102}" dt="2023-03-05T15:41:20.534" v="4"/>
          <pc:sldLayoutMkLst>
            <pc:docMk/>
            <pc:sldMasterMk cId="220462895" sldId="2147483672"/>
            <pc:sldLayoutMk cId="3562009589" sldId="2147483679"/>
          </pc:sldLayoutMkLst>
        </pc:sldLayoutChg>
        <pc:sldLayoutChg chg="setBg">
          <pc:chgData name="David George" userId="00d1e6794cfa9047" providerId="LiveId" clId="{D576438F-D125-4EBA-BEF7-041D3D30A102}" dt="2023-03-05T15:41:20.534" v="4"/>
          <pc:sldLayoutMkLst>
            <pc:docMk/>
            <pc:sldMasterMk cId="220462895" sldId="2147483672"/>
            <pc:sldLayoutMk cId="3668575697" sldId="2147483680"/>
          </pc:sldLayoutMkLst>
        </pc:sldLayoutChg>
        <pc:sldLayoutChg chg="setBg">
          <pc:chgData name="David George" userId="00d1e6794cfa9047" providerId="LiveId" clId="{D576438F-D125-4EBA-BEF7-041D3D30A102}" dt="2023-03-05T15:41:20.534" v="4"/>
          <pc:sldLayoutMkLst>
            <pc:docMk/>
            <pc:sldMasterMk cId="220462895" sldId="2147483672"/>
            <pc:sldLayoutMk cId="1199648468" sldId="2147483681"/>
          </pc:sldLayoutMkLst>
        </pc:sldLayoutChg>
        <pc:sldLayoutChg chg="setBg">
          <pc:chgData name="David George" userId="00d1e6794cfa9047" providerId="LiveId" clId="{D576438F-D125-4EBA-BEF7-041D3D30A102}" dt="2023-03-05T15:41:20.534" v="4"/>
          <pc:sldLayoutMkLst>
            <pc:docMk/>
            <pc:sldMasterMk cId="220462895" sldId="2147483672"/>
            <pc:sldLayoutMk cId="3798790429" sldId="2147483682"/>
          </pc:sldLayoutMkLst>
        </pc:sldLayoutChg>
        <pc:sldLayoutChg chg="setBg">
          <pc:chgData name="David George" userId="00d1e6794cfa9047" providerId="LiveId" clId="{D576438F-D125-4EBA-BEF7-041D3D30A102}" dt="2023-03-05T15:41:20.534" v="4"/>
          <pc:sldLayoutMkLst>
            <pc:docMk/>
            <pc:sldMasterMk cId="220462895" sldId="2147483672"/>
            <pc:sldLayoutMk cId="1939099659" sldId="2147483683"/>
          </pc:sldLayoutMkLst>
        </pc:sldLayoutChg>
      </pc:sldMasterChg>
    </pc:docChg>
  </pc:docChgLst>
  <pc:docChgLst>
    <pc:chgData name="David George" userId="00d1e6794cfa9047" providerId="LiveId" clId="{45D4E810-978C-4435-9E75-EC35AE244D48}"/>
    <pc:docChg chg="modSld modMainMaster">
      <pc:chgData name="David George" userId="00d1e6794cfa9047" providerId="LiveId" clId="{45D4E810-978C-4435-9E75-EC35AE244D48}" dt="2023-02-05T15:32:51.136" v="4"/>
      <pc:docMkLst>
        <pc:docMk/>
      </pc:docMkLst>
      <pc:sldChg chg="setBg">
        <pc:chgData name="David George" userId="00d1e6794cfa9047" providerId="LiveId" clId="{45D4E810-978C-4435-9E75-EC35AE244D48}" dt="2023-02-05T15:32:51.136" v="4"/>
        <pc:sldMkLst>
          <pc:docMk/>
          <pc:sldMk cId="3625894417" sldId="256"/>
        </pc:sldMkLst>
      </pc:sldChg>
      <pc:sldMasterChg chg="setBg modSldLayout">
        <pc:chgData name="David George" userId="00d1e6794cfa9047" providerId="LiveId" clId="{45D4E810-978C-4435-9E75-EC35AE244D48}" dt="2023-02-05T15:32:51.136" v="4"/>
        <pc:sldMasterMkLst>
          <pc:docMk/>
          <pc:sldMasterMk cId="220462895" sldId="2147483672"/>
        </pc:sldMasterMkLst>
        <pc:sldLayoutChg chg="setBg">
          <pc:chgData name="David George" userId="00d1e6794cfa9047" providerId="LiveId" clId="{45D4E810-978C-4435-9E75-EC35AE244D48}" dt="2023-02-05T15:32:51.136" v="4"/>
          <pc:sldLayoutMkLst>
            <pc:docMk/>
            <pc:sldMasterMk cId="220462895" sldId="2147483672"/>
            <pc:sldLayoutMk cId="3608459621" sldId="2147483673"/>
          </pc:sldLayoutMkLst>
        </pc:sldLayoutChg>
        <pc:sldLayoutChg chg="setBg">
          <pc:chgData name="David George" userId="00d1e6794cfa9047" providerId="LiveId" clId="{45D4E810-978C-4435-9E75-EC35AE244D48}" dt="2023-02-05T15:32:51.136" v="4"/>
          <pc:sldLayoutMkLst>
            <pc:docMk/>
            <pc:sldMasterMk cId="220462895" sldId="2147483672"/>
            <pc:sldLayoutMk cId="4196184071" sldId="2147483674"/>
          </pc:sldLayoutMkLst>
        </pc:sldLayoutChg>
        <pc:sldLayoutChg chg="setBg">
          <pc:chgData name="David George" userId="00d1e6794cfa9047" providerId="LiveId" clId="{45D4E810-978C-4435-9E75-EC35AE244D48}" dt="2023-02-05T15:32:51.136" v="4"/>
          <pc:sldLayoutMkLst>
            <pc:docMk/>
            <pc:sldMasterMk cId="220462895" sldId="2147483672"/>
            <pc:sldLayoutMk cId="4287714956" sldId="2147483675"/>
          </pc:sldLayoutMkLst>
        </pc:sldLayoutChg>
        <pc:sldLayoutChg chg="setBg">
          <pc:chgData name="David George" userId="00d1e6794cfa9047" providerId="LiveId" clId="{45D4E810-978C-4435-9E75-EC35AE244D48}" dt="2023-02-05T15:32:51.136" v="4"/>
          <pc:sldLayoutMkLst>
            <pc:docMk/>
            <pc:sldMasterMk cId="220462895" sldId="2147483672"/>
            <pc:sldLayoutMk cId="274161312" sldId="2147483676"/>
          </pc:sldLayoutMkLst>
        </pc:sldLayoutChg>
        <pc:sldLayoutChg chg="setBg">
          <pc:chgData name="David George" userId="00d1e6794cfa9047" providerId="LiveId" clId="{45D4E810-978C-4435-9E75-EC35AE244D48}" dt="2023-02-05T15:32:51.136" v="4"/>
          <pc:sldLayoutMkLst>
            <pc:docMk/>
            <pc:sldMasterMk cId="220462895" sldId="2147483672"/>
            <pc:sldLayoutMk cId="2133002195" sldId="2147483677"/>
          </pc:sldLayoutMkLst>
        </pc:sldLayoutChg>
        <pc:sldLayoutChg chg="setBg">
          <pc:chgData name="David George" userId="00d1e6794cfa9047" providerId="LiveId" clId="{45D4E810-978C-4435-9E75-EC35AE244D48}" dt="2023-02-05T15:32:51.136" v="4"/>
          <pc:sldLayoutMkLst>
            <pc:docMk/>
            <pc:sldMasterMk cId="220462895" sldId="2147483672"/>
            <pc:sldLayoutMk cId="120684907" sldId="2147483678"/>
          </pc:sldLayoutMkLst>
        </pc:sldLayoutChg>
        <pc:sldLayoutChg chg="setBg">
          <pc:chgData name="David George" userId="00d1e6794cfa9047" providerId="LiveId" clId="{45D4E810-978C-4435-9E75-EC35AE244D48}" dt="2023-02-05T15:32:51.136" v="4"/>
          <pc:sldLayoutMkLst>
            <pc:docMk/>
            <pc:sldMasterMk cId="220462895" sldId="2147483672"/>
            <pc:sldLayoutMk cId="3562009589" sldId="2147483679"/>
          </pc:sldLayoutMkLst>
        </pc:sldLayoutChg>
        <pc:sldLayoutChg chg="setBg">
          <pc:chgData name="David George" userId="00d1e6794cfa9047" providerId="LiveId" clId="{45D4E810-978C-4435-9E75-EC35AE244D48}" dt="2023-02-05T15:32:51.136" v="4"/>
          <pc:sldLayoutMkLst>
            <pc:docMk/>
            <pc:sldMasterMk cId="220462895" sldId="2147483672"/>
            <pc:sldLayoutMk cId="3668575697" sldId="2147483680"/>
          </pc:sldLayoutMkLst>
        </pc:sldLayoutChg>
        <pc:sldLayoutChg chg="setBg">
          <pc:chgData name="David George" userId="00d1e6794cfa9047" providerId="LiveId" clId="{45D4E810-978C-4435-9E75-EC35AE244D48}" dt="2023-02-05T15:32:51.136" v="4"/>
          <pc:sldLayoutMkLst>
            <pc:docMk/>
            <pc:sldMasterMk cId="220462895" sldId="2147483672"/>
            <pc:sldLayoutMk cId="1199648468" sldId="2147483681"/>
          </pc:sldLayoutMkLst>
        </pc:sldLayoutChg>
        <pc:sldLayoutChg chg="setBg">
          <pc:chgData name="David George" userId="00d1e6794cfa9047" providerId="LiveId" clId="{45D4E810-978C-4435-9E75-EC35AE244D48}" dt="2023-02-05T15:32:51.136" v="4"/>
          <pc:sldLayoutMkLst>
            <pc:docMk/>
            <pc:sldMasterMk cId="220462895" sldId="2147483672"/>
            <pc:sldLayoutMk cId="3798790429" sldId="2147483682"/>
          </pc:sldLayoutMkLst>
        </pc:sldLayoutChg>
        <pc:sldLayoutChg chg="setBg">
          <pc:chgData name="David George" userId="00d1e6794cfa9047" providerId="LiveId" clId="{45D4E810-978C-4435-9E75-EC35AE244D48}" dt="2023-02-05T15:32:51.136" v="4"/>
          <pc:sldLayoutMkLst>
            <pc:docMk/>
            <pc:sldMasterMk cId="220462895" sldId="2147483672"/>
            <pc:sldLayoutMk cId="1939099659" sldId="2147483683"/>
          </pc:sldLayoutMkLst>
        </pc:sldLayoutChg>
      </pc:sldMasterChg>
    </pc:docChg>
  </pc:docChgLst>
  <pc:docChgLst>
    <pc:chgData name="David George" userId="00d1e6794cfa9047" providerId="LiveId" clId="{3E149E1E-C463-403A-9200-EA230A1CCA8C}"/>
    <pc:docChg chg="addSld modSld modMainMaster modHandout">
      <pc:chgData name="David George" userId="00d1e6794cfa9047" providerId="LiveId" clId="{3E149E1E-C463-403A-9200-EA230A1CCA8C}" dt="2023-04-02T14:43:18.859" v="22"/>
      <pc:docMkLst>
        <pc:docMk/>
      </pc:docMkLst>
      <pc:sldChg chg="setBg">
        <pc:chgData name="David George" userId="00d1e6794cfa9047" providerId="LiveId" clId="{3E149E1E-C463-403A-9200-EA230A1CCA8C}" dt="2023-04-02T14:43:18.859" v="22"/>
        <pc:sldMkLst>
          <pc:docMk/>
          <pc:sldMk cId="3625894417" sldId="256"/>
        </pc:sldMkLst>
      </pc:sldChg>
      <pc:sldChg chg="modSp">
        <pc:chgData name="David George" userId="00d1e6794cfa9047" providerId="LiveId" clId="{3E149E1E-C463-403A-9200-EA230A1CCA8C}" dt="2023-04-02T01:51:29.251" v="0"/>
        <pc:sldMkLst>
          <pc:docMk/>
          <pc:sldMk cId="122843170" sldId="546"/>
        </pc:sldMkLst>
        <pc:spChg chg="mod">
          <ac:chgData name="David George" userId="00d1e6794cfa9047" providerId="LiveId" clId="{3E149E1E-C463-403A-9200-EA230A1CCA8C}" dt="2023-04-02T01:51:29.251" v="0"/>
          <ac:spMkLst>
            <pc:docMk/>
            <pc:sldMk cId="122843170" sldId="546"/>
            <ac:spMk id="3" creationId="{00000000-0000-0000-0000-000000000000}"/>
          </ac:spMkLst>
        </pc:spChg>
      </pc:sldChg>
      <pc:sldChg chg="modSp add mod">
        <pc:chgData name="David George" userId="00d1e6794cfa9047" providerId="LiveId" clId="{3E149E1E-C463-403A-9200-EA230A1CCA8C}" dt="2023-04-02T01:53:18.227" v="10" actId="6549"/>
        <pc:sldMkLst>
          <pc:docMk/>
          <pc:sldMk cId="32107978" sldId="559"/>
        </pc:sldMkLst>
        <pc:spChg chg="mod">
          <ac:chgData name="David George" userId="00d1e6794cfa9047" providerId="LiveId" clId="{3E149E1E-C463-403A-9200-EA230A1CCA8C}" dt="2023-04-02T01:53:12.457" v="9" actId="20577"/>
          <ac:spMkLst>
            <pc:docMk/>
            <pc:sldMk cId="32107978" sldId="559"/>
            <ac:spMk id="2" creationId="{00000000-0000-0000-0000-000000000000}"/>
          </ac:spMkLst>
        </pc:spChg>
        <pc:spChg chg="mod">
          <ac:chgData name="David George" userId="00d1e6794cfa9047" providerId="LiveId" clId="{3E149E1E-C463-403A-9200-EA230A1CCA8C}" dt="2023-04-02T01:53:18.227" v="10" actId="6549"/>
          <ac:spMkLst>
            <pc:docMk/>
            <pc:sldMk cId="32107978" sldId="559"/>
            <ac:spMk id="3" creationId="{00000000-0000-0000-0000-000000000000}"/>
          </ac:spMkLst>
        </pc:spChg>
      </pc:sldChg>
      <pc:sldMasterChg chg="setBg modSldLayout">
        <pc:chgData name="David George" userId="00d1e6794cfa9047" providerId="LiveId" clId="{3E149E1E-C463-403A-9200-EA230A1CCA8C}" dt="2023-04-02T14:43:18.859" v="22"/>
        <pc:sldMasterMkLst>
          <pc:docMk/>
          <pc:sldMasterMk cId="2154284345" sldId="2147483684"/>
        </pc:sldMasterMkLst>
        <pc:sldLayoutChg chg="setBg">
          <pc:chgData name="David George" userId="00d1e6794cfa9047" providerId="LiveId" clId="{3E149E1E-C463-403A-9200-EA230A1CCA8C}" dt="2023-04-02T14:43:18.859" v="22"/>
          <pc:sldLayoutMkLst>
            <pc:docMk/>
            <pc:sldMasterMk cId="2154284345" sldId="2147483684"/>
            <pc:sldLayoutMk cId="221040147" sldId="2147483685"/>
          </pc:sldLayoutMkLst>
        </pc:sldLayoutChg>
        <pc:sldLayoutChg chg="setBg">
          <pc:chgData name="David George" userId="00d1e6794cfa9047" providerId="LiveId" clId="{3E149E1E-C463-403A-9200-EA230A1CCA8C}" dt="2023-04-02T14:43:18.859" v="22"/>
          <pc:sldLayoutMkLst>
            <pc:docMk/>
            <pc:sldMasterMk cId="2154284345" sldId="2147483684"/>
            <pc:sldLayoutMk cId="985585119" sldId="2147483686"/>
          </pc:sldLayoutMkLst>
        </pc:sldLayoutChg>
        <pc:sldLayoutChg chg="setBg">
          <pc:chgData name="David George" userId="00d1e6794cfa9047" providerId="LiveId" clId="{3E149E1E-C463-403A-9200-EA230A1CCA8C}" dt="2023-04-02T14:43:18.859" v="22"/>
          <pc:sldLayoutMkLst>
            <pc:docMk/>
            <pc:sldMasterMk cId="2154284345" sldId="2147483684"/>
            <pc:sldLayoutMk cId="4028692113" sldId="2147483687"/>
          </pc:sldLayoutMkLst>
        </pc:sldLayoutChg>
        <pc:sldLayoutChg chg="setBg">
          <pc:chgData name="David George" userId="00d1e6794cfa9047" providerId="LiveId" clId="{3E149E1E-C463-403A-9200-EA230A1CCA8C}" dt="2023-04-02T14:43:18.859" v="22"/>
          <pc:sldLayoutMkLst>
            <pc:docMk/>
            <pc:sldMasterMk cId="2154284345" sldId="2147483684"/>
            <pc:sldLayoutMk cId="3851466468" sldId="2147483688"/>
          </pc:sldLayoutMkLst>
        </pc:sldLayoutChg>
        <pc:sldLayoutChg chg="setBg">
          <pc:chgData name="David George" userId="00d1e6794cfa9047" providerId="LiveId" clId="{3E149E1E-C463-403A-9200-EA230A1CCA8C}" dt="2023-04-02T14:43:18.859" v="22"/>
          <pc:sldLayoutMkLst>
            <pc:docMk/>
            <pc:sldMasterMk cId="2154284345" sldId="2147483684"/>
            <pc:sldLayoutMk cId="1757613776" sldId="2147483689"/>
          </pc:sldLayoutMkLst>
        </pc:sldLayoutChg>
        <pc:sldLayoutChg chg="setBg">
          <pc:chgData name="David George" userId="00d1e6794cfa9047" providerId="LiveId" clId="{3E149E1E-C463-403A-9200-EA230A1CCA8C}" dt="2023-04-02T14:43:18.859" v="22"/>
          <pc:sldLayoutMkLst>
            <pc:docMk/>
            <pc:sldMasterMk cId="2154284345" sldId="2147483684"/>
            <pc:sldLayoutMk cId="4168418130" sldId="2147483690"/>
          </pc:sldLayoutMkLst>
        </pc:sldLayoutChg>
        <pc:sldLayoutChg chg="setBg">
          <pc:chgData name="David George" userId="00d1e6794cfa9047" providerId="LiveId" clId="{3E149E1E-C463-403A-9200-EA230A1CCA8C}" dt="2023-04-02T14:43:18.859" v="22"/>
          <pc:sldLayoutMkLst>
            <pc:docMk/>
            <pc:sldMasterMk cId="2154284345" sldId="2147483684"/>
            <pc:sldLayoutMk cId="3021488495" sldId="2147483691"/>
          </pc:sldLayoutMkLst>
        </pc:sldLayoutChg>
        <pc:sldLayoutChg chg="setBg">
          <pc:chgData name="David George" userId="00d1e6794cfa9047" providerId="LiveId" clId="{3E149E1E-C463-403A-9200-EA230A1CCA8C}" dt="2023-04-02T14:43:18.859" v="22"/>
          <pc:sldLayoutMkLst>
            <pc:docMk/>
            <pc:sldMasterMk cId="2154284345" sldId="2147483684"/>
            <pc:sldLayoutMk cId="2605000517" sldId="2147483692"/>
          </pc:sldLayoutMkLst>
        </pc:sldLayoutChg>
        <pc:sldLayoutChg chg="setBg">
          <pc:chgData name="David George" userId="00d1e6794cfa9047" providerId="LiveId" clId="{3E149E1E-C463-403A-9200-EA230A1CCA8C}" dt="2023-04-02T14:43:18.859" v="22"/>
          <pc:sldLayoutMkLst>
            <pc:docMk/>
            <pc:sldMasterMk cId="2154284345" sldId="2147483684"/>
            <pc:sldLayoutMk cId="3495603769" sldId="2147483693"/>
          </pc:sldLayoutMkLst>
        </pc:sldLayoutChg>
        <pc:sldLayoutChg chg="setBg">
          <pc:chgData name="David George" userId="00d1e6794cfa9047" providerId="LiveId" clId="{3E149E1E-C463-403A-9200-EA230A1CCA8C}" dt="2023-04-02T14:43:18.859" v="22"/>
          <pc:sldLayoutMkLst>
            <pc:docMk/>
            <pc:sldMasterMk cId="2154284345" sldId="2147483684"/>
            <pc:sldLayoutMk cId="430464418" sldId="2147483694"/>
          </pc:sldLayoutMkLst>
        </pc:sldLayoutChg>
        <pc:sldLayoutChg chg="setBg">
          <pc:chgData name="David George" userId="00d1e6794cfa9047" providerId="LiveId" clId="{3E149E1E-C463-403A-9200-EA230A1CCA8C}" dt="2023-04-02T14:43:18.859" v="22"/>
          <pc:sldLayoutMkLst>
            <pc:docMk/>
            <pc:sldMasterMk cId="2154284345" sldId="2147483684"/>
            <pc:sldLayoutMk cId="1725695301" sldId="2147483695"/>
          </pc:sldLayoutMkLst>
        </pc:sldLayoutChg>
      </pc:sldMasterChg>
    </pc:docChg>
  </pc:docChgLst>
  <pc:docChgLst>
    <pc:chgData name="David George" userId="00d1e6794cfa9047" providerId="LiveId" clId="{028C9FEB-D11B-48CA-AB08-E01FA5B71217}"/>
    <pc:docChg chg="custSel modSld">
      <pc:chgData name="David George" userId="00d1e6794cfa9047" providerId="LiveId" clId="{028C9FEB-D11B-48CA-AB08-E01FA5B71217}" dt="2023-03-26T14:28:59.949" v="0" actId="478"/>
      <pc:docMkLst>
        <pc:docMk/>
      </pc:docMkLst>
      <pc:sldChg chg="delSp mod">
        <pc:chgData name="David George" userId="00d1e6794cfa9047" providerId="LiveId" clId="{028C9FEB-D11B-48CA-AB08-E01FA5B71217}" dt="2023-03-26T14:28:59.949" v="0" actId="478"/>
        <pc:sldMkLst>
          <pc:docMk/>
          <pc:sldMk cId="2020326300" sldId="517"/>
        </pc:sldMkLst>
        <pc:spChg chg="del">
          <ac:chgData name="David George" userId="00d1e6794cfa9047" providerId="LiveId" clId="{028C9FEB-D11B-48CA-AB08-E01FA5B71217}" dt="2023-03-26T14:28:59.949" v="0" actId="478"/>
          <ac:spMkLst>
            <pc:docMk/>
            <pc:sldMk cId="2020326300" sldId="517"/>
            <ac:spMk id="2" creationId="{00000000-0000-0000-0000-000000000000}"/>
          </ac:spMkLst>
        </pc:spChg>
      </pc:sldChg>
    </pc:docChg>
  </pc:docChgLst>
  <pc:docChgLst>
    <pc:chgData name="David George" userId="00d1e6794cfa9047" providerId="LiveId" clId="{0E6D1535-A4D6-4C55-9B37-5AD4BD4EB617}"/>
    <pc:docChg chg="modSld modMainMaster">
      <pc:chgData name="David George" userId="00d1e6794cfa9047" providerId="LiveId" clId="{0E6D1535-A4D6-4C55-9B37-5AD4BD4EB617}" dt="2023-05-14T14:33:20.889" v="5"/>
      <pc:docMkLst>
        <pc:docMk/>
      </pc:docMkLst>
      <pc:sldChg chg="setBg">
        <pc:chgData name="David George" userId="00d1e6794cfa9047" providerId="LiveId" clId="{0E6D1535-A4D6-4C55-9B37-5AD4BD4EB617}" dt="2023-05-14T14:33:20.889" v="5"/>
        <pc:sldMkLst>
          <pc:docMk/>
          <pc:sldMk cId="3625894417" sldId="256"/>
        </pc:sldMkLst>
      </pc:sldChg>
      <pc:sldMasterChg chg="setBg modSldLayout">
        <pc:chgData name="David George" userId="00d1e6794cfa9047" providerId="LiveId" clId="{0E6D1535-A4D6-4C55-9B37-5AD4BD4EB617}" dt="2023-05-14T14:33:20.889" v="5"/>
        <pc:sldMasterMkLst>
          <pc:docMk/>
          <pc:sldMasterMk cId="2154284345" sldId="2147483684"/>
        </pc:sldMasterMkLst>
        <pc:sldLayoutChg chg="setBg">
          <pc:chgData name="David George" userId="00d1e6794cfa9047" providerId="LiveId" clId="{0E6D1535-A4D6-4C55-9B37-5AD4BD4EB617}" dt="2023-05-14T14:33:20.889" v="5"/>
          <pc:sldLayoutMkLst>
            <pc:docMk/>
            <pc:sldMasterMk cId="2154284345" sldId="2147483684"/>
            <pc:sldLayoutMk cId="221040147" sldId="2147483685"/>
          </pc:sldLayoutMkLst>
        </pc:sldLayoutChg>
        <pc:sldLayoutChg chg="setBg">
          <pc:chgData name="David George" userId="00d1e6794cfa9047" providerId="LiveId" clId="{0E6D1535-A4D6-4C55-9B37-5AD4BD4EB617}" dt="2023-05-14T14:33:20.889" v="5"/>
          <pc:sldLayoutMkLst>
            <pc:docMk/>
            <pc:sldMasterMk cId="2154284345" sldId="2147483684"/>
            <pc:sldLayoutMk cId="985585119" sldId="2147483686"/>
          </pc:sldLayoutMkLst>
        </pc:sldLayoutChg>
        <pc:sldLayoutChg chg="setBg">
          <pc:chgData name="David George" userId="00d1e6794cfa9047" providerId="LiveId" clId="{0E6D1535-A4D6-4C55-9B37-5AD4BD4EB617}" dt="2023-05-14T14:33:20.889" v="5"/>
          <pc:sldLayoutMkLst>
            <pc:docMk/>
            <pc:sldMasterMk cId="2154284345" sldId="2147483684"/>
            <pc:sldLayoutMk cId="4028692113" sldId="2147483687"/>
          </pc:sldLayoutMkLst>
        </pc:sldLayoutChg>
        <pc:sldLayoutChg chg="setBg">
          <pc:chgData name="David George" userId="00d1e6794cfa9047" providerId="LiveId" clId="{0E6D1535-A4D6-4C55-9B37-5AD4BD4EB617}" dt="2023-05-14T14:33:20.889" v="5"/>
          <pc:sldLayoutMkLst>
            <pc:docMk/>
            <pc:sldMasterMk cId="2154284345" sldId="2147483684"/>
            <pc:sldLayoutMk cId="3851466468" sldId="2147483688"/>
          </pc:sldLayoutMkLst>
        </pc:sldLayoutChg>
        <pc:sldLayoutChg chg="setBg">
          <pc:chgData name="David George" userId="00d1e6794cfa9047" providerId="LiveId" clId="{0E6D1535-A4D6-4C55-9B37-5AD4BD4EB617}" dt="2023-05-14T14:33:20.889" v="5"/>
          <pc:sldLayoutMkLst>
            <pc:docMk/>
            <pc:sldMasterMk cId="2154284345" sldId="2147483684"/>
            <pc:sldLayoutMk cId="1757613776" sldId="2147483689"/>
          </pc:sldLayoutMkLst>
        </pc:sldLayoutChg>
        <pc:sldLayoutChg chg="setBg">
          <pc:chgData name="David George" userId="00d1e6794cfa9047" providerId="LiveId" clId="{0E6D1535-A4D6-4C55-9B37-5AD4BD4EB617}" dt="2023-05-14T14:33:20.889" v="5"/>
          <pc:sldLayoutMkLst>
            <pc:docMk/>
            <pc:sldMasterMk cId="2154284345" sldId="2147483684"/>
            <pc:sldLayoutMk cId="4168418130" sldId="2147483690"/>
          </pc:sldLayoutMkLst>
        </pc:sldLayoutChg>
        <pc:sldLayoutChg chg="setBg">
          <pc:chgData name="David George" userId="00d1e6794cfa9047" providerId="LiveId" clId="{0E6D1535-A4D6-4C55-9B37-5AD4BD4EB617}" dt="2023-05-14T14:33:20.889" v="5"/>
          <pc:sldLayoutMkLst>
            <pc:docMk/>
            <pc:sldMasterMk cId="2154284345" sldId="2147483684"/>
            <pc:sldLayoutMk cId="3021488495" sldId="2147483691"/>
          </pc:sldLayoutMkLst>
        </pc:sldLayoutChg>
        <pc:sldLayoutChg chg="setBg">
          <pc:chgData name="David George" userId="00d1e6794cfa9047" providerId="LiveId" clId="{0E6D1535-A4D6-4C55-9B37-5AD4BD4EB617}" dt="2023-05-14T14:33:20.889" v="5"/>
          <pc:sldLayoutMkLst>
            <pc:docMk/>
            <pc:sldMasterMk cId="2154284345" sldId="2147483684"/>
            <pc:sldLayoutMk cId="2605000517" sldId="2147483692"/>
          </pc:sldLayoutMkLst>
        </pc:sldLayoutChg>
        <pc:sldLayoutChg chg="setBg">
          <pc:chgData name="David George" userId="00d1e6794cfa9047" providerId="LiveId" clId="{0E6D1535-A4D6-4C55-9B37-5AD4BD4EB617}" dt="2023-05-14T14:33:20.889" v="5"/>
          <pc:sldLayoutMkLst>
            <pc:docMk/>
            <pc:sldMasterMk cId="2154284345" sldId="2147483684"/>
            <pc:sldLayoutMk cId="3495603769" sldId="2147483693"/>
          </pc:sldLayoutMkLst>
        </pc:sldLayoutChg>
        <pc:sldLayoutChg chg="setBg">
          <pc:chgData name="David George" userId="00d1e6794cfa9047" providerId="LiveId" clId="{0E6D1535-A4D6-4C55-9B37-5AD4BD4EB617}" dt="2023-05-14T14:33:20.889" v="5"/>
          <pc:sldLayoutMkLst>
            <pc:docMk/>
            <pc:sldMasterMk cId="2154284345" sldId="2147483684"/>
            <pc:sldLayoutMk cId="430464418" sldId="2147483694"/>
          </pc:sldLayoutMkLst>
        </pc:sldLayoutChg>
        <pc:sldLayoutChg chg="setBg">
          <pc:chgData name="David George" userId="00d1e6794cfa9047" providerId="LiveId" clId="{0E6D1535-A4D6-4C55-9B37-5AD4BD4EB617}" dt="2023-05-14T14:33:20.889" v="5"/>
          <pc:sldLayoutMkLst>
            <pc:docMk/>
            <pc:sldMasterMk cId="2154284345" sldId="2147483684"/>
            <pc:sldLayoutMk cId="1725695301" sldId="214748369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sz="quarter" idx="1"/>
          </p:nvPr>
        </p:nvSpPr>
        <p:spPr>
          <a:xfrm>
            <a:off x="4008708" y="0"/>
            <a:ext cx="3066733" cy="470098"/>
          </a:xfrm>
          <a:prstGeom prst="rect">
            <a:avLst/>
          </a:prstGeom>
        </p:spPr>
        <p:txBody>
          <a:bodyPr vert="horz" lIns="93973" tIns="46986" rIns="93973" bIns="46986" rtlCol="0"/>
          <a:lstStyle>
            <a:lvl1pPr algn="r">
              <a:defRPr sz="1200"/>
            </a:lvl1pPr>
          </a:lstStyle>
          <a:p>
            <a:fld id="{F4C0FD34-0CA9-4A22-86BE-A4C94BDAE551}" type="datetimeFigureOut">
              <a:rPr lang="en-US" smtClean="0"/>
              <a:t>5/14/2023</a:t>
            </a:fld>
            <a:endParaRPr lang="en-US"/>
          </a:p>
        </p:txBody>
      </p:sp>
      <p:sp>
        <p:nvSpPr>
          <p:cNvPr id="4" name="Footer Placeholder 3"/>
          <p:cNvSpPr>
            <a:spLocks noGrp="1"/>
          </p:cNvSpPr>
          <p:nvPr>
            <p:ph type="ftr" sz="quarter" idx="2"/>
          </p:nvPr>
        </p:nvSpPr>
        <p:spPr>
          <a:xfrm>
            <a:off x="0" y="8899331"/>
            <a:ext cx="3066733" cy="470097"/>
          </a:xfrm>
          <a:prstGeom prst="rect">
            <a:avLst/>
          </a:prstGeom>
        </p:spPr>
        <p:txBody>
          <a:bodyPr vert="horz" lIns="93973" tIns="46986" rIns="93973" bIns="46986" rtlCol="0" anchor="b"/>
          <a:lstStyle>
            <a:lvl1pPr algn="l">
              <a:defRPr sz="1200"/>
            </a:lvl1pPr>
          </a:lstStyle>
          <a:p>
            <a:endParaRPr lang="en-US"/>
          </a:p>
        </p:txBody>
      </p:sp>
      <p:sp>
        <p:nvSpPr>
          <p:cNvPr id="5" name="Slide Number Placeholder 4"/>
          <p:cNvSpPr>
            <a:spLocks noGrp="1"/>
          </p:cNvSpPr>
          <p:nvPr>
            <p:ph type="sldNum" sz="quarter" idx="3"/>
          </p:nvPr>
        </p:nvSpPr>
        <p:spPr>
          <a:xfrm>
            <a:off x="4008708" y="8899331"/>
            <a:ext cx="3066733" cy="470097"/>
          </a:xfrm>
          <a:prstGeom prst="rect">
            <a:avLst/>
          </a:prstGeom>
        </p:spPr>
        <p:txBody>
          <a:bodyPr vert="horz" lIns="93973" tIns="46986" rIns="93973" bIns="46986" rtlCol="0" anchor="b"/>
          <a:lstStyle>
            <a:lvl1pPr algn="r">
              <a:defRPr sz="1200"/>
            </a:lvl1pPr>
          </a:lstStyle>
          <a:p>
            <a:fld id="{740D32BD-7919-4973-8DAC-E90E61B373F1}" type="slidenum">
              <a:rPr lang="en-US" smtClean="0"/>
              <a:t>‹#›</a:t>
            </a:fld>
            <a:endParaRPr lang="en-US"/>
          </a:p>
        </p:txBody>
      </p:sp>
    </p:spTree>
    <p:extLst>
      <p:ext uri="{BB962C8B-B14F-4D97-AF65-F5344CB8AC3E}">
        <p14:creationId xmlns:p14="http://schemas.microsoft.com/office/powerpoint/2010/main" val="2890026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221040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30464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72569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defRPr sz="3200">
                <a:solidFill>
                  <a:schemeClr val="bg1"/>
                </a:solidFill>
                <a:effectLst>
                  <a:outerShdw blurRad="38100" dist="38100" dir="2700000" algn="tl">
                    <a:srgbClr val="000000">
                      <a:alpha val="43137"/>
                    </a:srgbClr>
                  </a:outerShdw>
                </a:effectLst>
              </a:defRPr>
            </a:lvl1pPr>
            <a:lvl2pPr>
              <a:defRPr sz="2400">
                <a:solidFill>
                  <a:schemeClr val="bg1"/>
                </a:solidFill>
                <a:effectLst>
                  <a:outerShdw blurRad="38100" dist="38100" dir="2700000" algn="tl">
                    <a:srgbClr val="000000">
                      <a:alpha val="43137"/>
                    </a:srgbClr>
                  </a:outerShdw>
                </a:effectLst>
              </a:defRPr>
            </a:lvl2pPr>
            <a:lvl3pPr>
              <a:defRPr sz="1800">
                <a:solidFill>
                  <a:schemeClr val="bg1"/>
                </a:solidFill>
                <a:effectLst>
                  <a:outerShdw blurRad="38100" dist="38100" dir="2700000" algn="tl">
                    <a:srgbClr val="000000">
                      <a:alpha val="43137"/>
                    </a:srgbClr>
                  </a:outerShdw>
                </a:effectLst>
              </a:defRPr>
            </a:lvl3pPr>
            <a:lvl4pPr>
              <a:defRPr sz="1600">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85C0DD7-983E-4333-88C2-F4D87369E54A}"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98558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5C0DD7-983E-4333-88C2-F4D87369E54A}"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02869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5C0DD7-983E-4333-88C2-F4D87369E54A}"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851466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5C0DD7-983E-4333-88C2-F4D87369E54A}" type="datetimeFigureOut">
              <a:rPr lang="en-US" smtClean="0"/>
              <a:t>5/14/2023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757613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5C0DD7-983E-4333-88C2-F4D87369E54A}" type="datetimeFigureOut">
              <a:rPr lang="en-US" smtClean="0"/>
              <a:t>5/14/2023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16841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C0DD7-983E-4333-88C2-F4D87369E54A}" type="datetimeFigureOut">
              <a:rPr lang="en-US" smtClean="0"/>
              <a:t>5/14/2023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021488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C0DD7-983E-4333-88C2-F4D87369E54A}"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2605000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C0DD7-983E-4333-88C2-F4D87369E54A}"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49560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sharpenSoften amount="-25000"/>
                    </a14:imgEffect>
                    <a14:imgEffect>
                      <a14:brightnessContrast bright="-40000" contrast="-20000"/>
                    </a14:imgEffect>
                  </a14:imgLayer>
                </a14:imgProps>
              </a:ext>
            </a:extLst>
          </a:blip>
          <a:srcRect/>
          <a:stretch>
            <a:fillRect t="-10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D85C0DD7-983E-4333-88C2-F4D87369E54A}" type="datetimeFigureOut">
              <a:rPr lang="en-US" smtClean="0"/>
              <a:t>5/14/2023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ACA6D8D-C8F0-4DF3-939A-0A349CB6D3F7}" type="slidenum">
              <a:rPr lang="en-US" smtClean="0"/>
              <a:t>‹#›</a:t>
            </a:fld>
            <a:endParaRPr lang="en-US"/>
          </a:p>
        </p:txBody>
      </p:sp>
    </p:spTree>
    <p:extLst>
      <p:ext uri="{BB962C8B-B14F-4D97-AF65-F5344CB8AC3E}">
        <p14:creationId xmlns:p14="http://schemas.microsoft.com/office/powerpoint/2010/main" val="21542843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effectLst>
                  <a:outerShdw blurRad="38100" dist="38100" dir="2700000" algn="tl">
                    <a:srgbClr val="000000">
                      <a:alpha val="43137"/>
                    </a:srgbClr>
                  </a:outerShdw>
                </a:effectLst>
                <a:latin typeface="+mn-lt"/>
              </a:rPr>
              <a:t>Small Acts of Ministry:</a:t>
            </a:r>
            <a:br>
              <a:rPr lang="en-US" dirty="0">
                <a:solidFill>
                  <a:schemeClr val="bg1"/>
                </a:solidFill>
                <a:effectLst>
                  <a:outerShdw blurRad="38100" dist="38100" dir="2700000" algn="tl">
                    <a:srgbClr val="000000">
                      <a:alpha val="43137"/>
                    </a:srgbClr>
                  </a:outerShdw>
                </a:effectLst>
                <a:latin typeface="+mn-lt"/>
              </a:rPr>
            </a:br>
            <a:r>
              <a:rPr lang="en-US" dirty="0">
                <a:solidFill>
                  <a:schemeClr val="bg1"/>
                </a:solidFill>
                <a:effectLst>
                  <a:outerShdw blurRad="38100" dist="38100" dir="2700000" algn="tl">
                    <a:srgbClr val="000000">
                      <a:alpha val="43137"/>
                    </a:srgbClr>
                  </a:outerShdw>
                </a:effectLst>
                <a:latin typeface="+mn-lt"/>
              </a:rPr>
              <a:t>Giving a Gift</a:t>
            </a:r>
          </a:p>
        </p:txBody>
      </p:sp>
      <p:sp>
        <p:nvSpPr>
          <p:cNvPr id="3" name="Subtitle 2"/>
          <p:cNvSpPr>
            <a:spLocks noGrp="1"/>
          </p:cNvSpPr>
          <p:nvPr>
            <p:ph type="subTitle" idx="1"/>
          </p:nvPr>
        </p:nvSpPr>
        <p:spPr/>
        <p:txBody>
          <a:bodyPr>
            <a:normAutofit/>
          </a:bodyPr>
          <a:lstStyle/>
          <a:p>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589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Samuel 25:10-11</a:t>
            </a:r>
          </a:p>
        </p:txBody>
      </p:sp>
      <p:sp>
        <p:nvSpPr>
          <p:cNvPr id="3" name="Content Placeholder 2"/>
          <p:cNvSpPr>
            <a:spLocks noGrp="1"/>
          </p:cNvSpPr>
          <p:nvPr>
            <p:ph idx="1"/>
          </p:nvPr>
        </p:nvSpPr>
        <p:spPr/>
        <p:txBody>
          <a:bodyPr/>
          <a:lstStyle/>
          <a:p>
            <a:pPr marL="0" indent="0">
              <a:buNone/>
            </a:pPr>
            <a:r>
              <a:rPr lang="en-US" b="1" baseline="30000" dirty="0"/>
              <a:t>10 </a:t>
            </a:r>
            <a:r>
              <a:rPr lang="en-US" dirty="0" err="1"/>
              <a:t>Nabal</a:t>
            </a:r>
            <a:r>
              <a:rPr lang="en-US" dirty="0"/>
              <a:t> answered David’s servants, “Who is this David? Who is this son of Jesse? Many servants are breaking away from their masters these days. </a:t>
            </a:r>
            <a:r>
              <a:rPr lang="en-US" b="1" baseline="30000" dirty="0"/>
              <a:t>11 </a:t>
            </a:r>
            <a:r>
              <a:rPr lang="en-US" dirty="0"/>
              <a:t>Why should I take my bread and water, and the meat I have slaughtered for my shearers, and give it to men coming from who knows where?”</a:t>
            </a:r>
          </a:p>
        </p:txBody>
      </p:sp>
    </p:spTree>
    <p:extLst>
      <p:ext uri="{BB962C8B-B14F-4D97-AF65-F5344CB8AC3E}">
        <p14:creationId xmlns:p14="http://schemas.microsoft.com/office/powerpoint/2010/main" val="3633441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Samuel 25:12-13</a:t>
            </a:r>
          </a:p>
        </p:txBody>
      </p:sp>
      <p:sp>
        <p:nvSpPr>
          <p:cNvPr id="3" name="Content Placeholder 2"/>
          <p:cNvSpPr>
            <a:spLocks noGrp="1"/>
          </p:cNvSpPr>
          <p:nvPr>
            <p:ph idx="1"/>
          </p:nvPr>
        </p:nvSpPr>
        <p:spPr/>
        <p:txBody>
          <a:bodyPr/>
          <a:lstStyle/>
          <a:p>
            <a:pPr marL="0" indent="0">
              <a:buNone/>
            </a:pPr>
            <a:r>
              <a:rPr lang="en-US" b="1" baseline="30000" dirty="0">
                <a:effectLst/>
              </a:rPr>
              <a:t>12 </a:t>
            </a:r>
            <a:r>
              <a:rPr lang="en-US" dirty="0">
                <a:effectLst/>
              </a:rPr>
              <a:t>David’s men turned around and went back. When they arrived, they reported every word. </a:t>
            </a:r>
            <a:r>
              <a:rPr lang="en-US" b="1" baseline="30000" dirty="0">
                <a:effectLst/>
              </a:rPr>
              <a:t>13 </a:t>
            </a:r>
            <a:r>
              <a:rPr lang="en-US" dirty="0">
                <a:effectLst/>
              </a:rPr>
              <a:t>David said to his men, “Each of you strap on your sword!” So they did, and David strapped his on as well. About four hundred men went up with David, while two hundred stayed with the supplies.</a:t>
            </a:r>
            <a:endParaRPr lang="en-US" dirty="0"/>
          </a:p>
        </p:txBody>
      </p:sp>
    </p:spTree>
    <p:extLst>
      <p:ext uri="{BB962C8B-B14F-4D97-AF65-F5344CB8AC3E}">
        <p14:creationId xmlns:p14="http://schemas.microsoft.com/office/powerpoint/2010/main" val="1480125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Samuel 25:14-15</a:t>
            </a:r>
          </a:p>
        </p:txBody>
      </p:sp>
      <p:sp>
        <p:nvSpPr>
          <p:cNvPr id="3" name="Content Placeholder 2"/>
          <p:cNvSpPr>
            <a:spLocks noGrp="1"/>
          </p:cNvSpPr>
          <p:nvPr>
            <p:ph idx="1"/>
          </p:nvPr>
        </p:nvSpPr>
        <p:spPr/>
        <p:txBody>
          <a:bodyPr/>
          <a:lstStyle/>
          <a:p>
            <a:pPr marL="0" indent="0">
              <a:buNone/>
            </a:pPr>
            <a:r>
              <a:rPr lang="en-US" b="1" baseline="30000" dirty="0"/>
              <a:t>14 </a:t>
            </a:r>
            <a:r>
              <a:rPr lang="en-US" dirty="0"/>
              <a:t>One of the servants told Abigail, </a:t>
            </a:r>
            <a:r>
              <a:rPr lang="en-US" dirty="0" err="1"/>
              <a:t>Nabal’s</a:t>
            </a:r>
            <a:r>
              <a:rPr lang="en-US" dirty="0"/>
              <a:t> wife, “David sent messengers from the wilderness to give our master his greetings, but he hurled insults at them. </a:t>
            </a:r>
            <a:r>
              <a:rPr lang="en-US" b="1" baseline="30000" dirty="0"/>
              <a:t>15 </a:t>
            </a:r>
            <a:r>
              <a:rPr lang="en-US" dirty="0"/>
              <a:t>Yet these men were very good to us. They did not mistreat us, and the whole time we were out in the fields near them nothing was missing.</a:t>
            </a:r>
          </a:p>
        </p:txBody>
      </p:sp>
    </p:spTree>
    <p:extLst>
      <p:ext uri="{BB962C8B-B14F-4D97-AF65-F5344CB8AC3E}">
        <p14:creationId xmlns:p14="http://schemas.microsoft.com/office/powerpoint/2010/main" val="999336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Samuel 25:16-17</a:t>
            </a:r>
          </a:p>
        </p:txBody>
      </p:sp>
      <p:sp>
        <p:nvSpPr>
          <p:cNvPr id="3" name="Content Placeholder 2"/>
          <p:cNvSpPr>
            <a:spLocks noGrp="1"/>
          </p:cNvSpPr>
          <p:nvPr>
            <p:ph idx="1"/>
          </p:nvPr>
        </p:nvSpPr>
        <p:spPr/>
        <p:txBody>
          <a:bodyPr/>
          <a:lstStyle/>
          <a:p>
            <a:pPr marL="0" indent="0">
              <a:buNone/>
            </a:pPr>
            <a:r>
              <a:rPr lang="en-US" b="1" baseline="30000" dirty="0"/>
              <a:t>16 </a:t>
            </a:r>
            <a:r>
              <a:rPr lang="en-US" dirty="0"/>
              <a:t>Night and day they were a wall around us the whole time we were herding our sheep near them. </a:t>
            </a:r>
            <a:r>
              <a:rPr lang="en-US" b="1" baseline="30000" dirty="0"/>
              <a:t>17 </a:t>
            </a:r>
            <a:r>
              <a:rPr lang="en-US" dirty="0"/>
              <a:t>Now think it over and see what you can do, because disaster is hanging over our master and his whole household. He is such a wicked man that no one can talk to him.”</a:t>
            </a:r>
          </a:p>
        </p:txBody>
      </p:sp>
    </p:spTree>
    <p:extLst>
      <p:ext uri="{BB962C8B-B14F-4D97-AF65-F5344CB8AC3E}">
        <p14:creationId xmlns:p14="http://schemas.microsoft.com/office/powerpoint/2010/main" val="2356258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Samuel 25:18</a:t>
            </a:r>
          </a:p>
        </p:txBody>
      </p:sp>
      <p:sp>
        <p:nvSpPr>
          <p:cNvPr id="3" name="Content Placeholder 2"/>
          <p:cNvSpPr>
            <a:spLocks noGrp="1"/>
          </p:cNvSpPr>
          <p:nvPr>
            <p:ph idx="1"/>
          </p:nvPr>
        </p:nvSpPr>
        <p:spPr/>
        <p:txBody>
          <a:bodyPr/>
          <a:lstStyle/>
          <a:p>
            <a:pPr marL="0" indent="0">
              <a:buNone/>
            </a:pPr>
            <a:r>
              <a:rPr lang="en-US" b="1" baseline="30000" dirty="0"/>
              <a:t>18 </a:t>
            </a:r>
            <a:r>
              <a:rPr lang="en-US" dirty="0"/>
              <a:t>Abigail acted quickly. She took two hundred loaves of bread, two skins of wine, five dressed sheep, five </a:t>
            </a:r>
            <a:r>
              <a:rPr lang="en-US" dirty="0" err="1"/>
              <a:t>seahs</a:t>
            </a:r>
            <a:r>
              <a:rPr lang="en-US" dirty="0"/>
              <a:t> of roasted grain, a hundred cakes of raisins and two hundred cakes of pressed figs, and loaded them on donkeys.</a:t>
            </a:r>
          </a:p>
        </p:txBody>
      </p:sp>
    </p:spTree>
    <p:extLst>
      <p:ext uri="{BB962C8B-B14F-4D97-AF65-F5344CB8AC3E}">
        <p14:creationId xmlns:p14="http://schemas.microsoft.com/office/powerpoint/2010/main" val="2823272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Samuel 25:20-22</a:t>
            </a:r>
          </a:p>
        </p:txBody>
      </p:sp>
      <p:sp>
        <p:nvSpPr>
          <p:cNvPr id="3" name="Content Placeholder 2"/>
          <p:cNvSpPr>
            <a:spLocks noGrp="1"/>
          </p:cNvSpPr>
          <p:nvPr>
            <p:ph idx="1"/>
          </p:nvPr>
        </p:nvSpPr>
        <p:spPr>
          <a:xfrm>
            <a:off x="628650" y="1521354"/>
            <a:ext cx="7886700" cy="4092462"/>
          </a:xfrm>
        </p:spPr>
        <p:txBody>
          <a:bodyPr>
            <a:normAutofit lnSpcReduction="10000"/>
          </a:bodyPr>
          <a:lstStyle/>
          <a:p>
            <a:pPr marL="0" indent="0">
              <a:buNone/>
            </a:pPr>
            <a:r>
              <a:rPr lang="en-US" b="1" baseline="30000" dirty="0"/>
              <a:t>20 </a:t>
            </a:r>
            <a:r>
              <a:rPr lang="en-US" dirty="0"/>
              <a:t>As she came riding her donkey into a mountain ravine, there were David and his men descending toward her, and she met them. </a:t>
            </a:r>
            <a:r>
              <a:rPr lang="en-US" b="1" baseline="30000" dirty="0"/>
              <a:t>21 </a:t>
            </a:r>
            <a:r>
              <a:rPr lang="en-US" dirty="0"/>
              <a:t>David had just said, “It’s been useless—all my watching over this fellow’s property in the wilderness so that nothing of his was missing. He has paid me back evil for good. </a:t>
            </a:r>
            <a:r>
              <a:rPr lang="en-US" b="1" baseline="30000" dirty="0"/>
              <a:t>22 </a:t>
            </a:r>
            <a:r>
              <a:rPr lang="en-US" dirty="0"/>
              <a:t>May God deal with David, be it ever so severely, if by morning I leave alive one male of all who belong to him!”</a:t>
            </a:r>
          </a:p>
        </p:txBody>
      </p:sp>
    </p:spTree>
    <p:extLst>
      <p:ext uri="{BB962C8B-B14F-4D97-AF65-F5344CB8AC3E}">
        <p14:creationId xmlns:p14="http://schemas.microsoft.com/office/powerpoint/2010/main" val="2493122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Samuel 25:23-24</a:t>
            </a:r>
          </a:p>
        </p:txBody>
      </p:sp>
      <p:sp>
        <p:nvSpPr>
          <p:cNvPr id="3" name="Content Placeholder 2"/>
          <p:cNvSpPr>
            <a:spLocks noGrp="1"/>
          </p:cNvSpPr>
          <p:nvPr>
            <p:ph idx="1"/>
          </p:nvPr>
        </p:nvSpPr>
        <p:spPr/>
        <p:txBody>
          <a:bodyPr/>
          <a:lstStyle/>
          <a:p>
            <a:pPr marL="0" indent="0">
              <a:buNone/>
            </a:pPr>
            <a:r>
              <a:rPr lang="en-US" b="1" baseline="30000" dirty="0"/>
              <a:t>23 </a:t>
            </a:r>
            <a:r>
              <a:rPr lang="en-US" dirty="0"/>
              <a:t>When Abigail saw David, she quickly got off her donkey and bowed down before David with her face to the ground. </a:t>
            </a:r>
            <a:r>
              <a:rPr lang="en-US" b="1" baseline="30000" dirty="0"/>
              <a:t>24 </a:t>
            </a:r>
            <a:r>
              <a:rPr lang="en-US" dirty="0"/>
              <a:t>She fell at his feet and said: “Pardon your servant, my lord, and let me speak to you; hear what your servant has to say.</a:t>
            </a:r>
          </a:p>
        </p:txBody>
      </p:sp>
    </p:spTree>
    <p:extLst>
      <p:ext uri="{BB962C8B-B14F-4D97-AF65-F5344CB8AC3E}">
        <p14:creationId xmlns:p14="http://schemas.microsoft.com/office/powerpoint/2010/main" val="1328040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Samuel 25:25</a:t>
            </a:r>
          </a:p>
        </p:txBody>
      </p:sp>
      <p:sp>
        <p:nvSpPr>
          <p:cNvPr id="3" name="Content Placeholder 2"/>
          <p:cNvSpPr>
            <a:spLocks noGrp="1"/>
          </p:cNvSpPr>
          <p:nvPr>
            <p:ph idx="1"/>
          </p:nvPr>
        </p:nvSpPr>
        <p:spPr/>
        <p:txBody>
          <a:bodyPr/>
          <a:lstStyle/>
          <a:p>
            <a:pPr marL="0" indent="0">
              <a:buNone/>
            </a:pPr>
            <a:r>
              <a:rPr lang="en-US" b="1" baseline="30000" dirty="0"/>
              <a:t>25 </a:t>
            </a:r>
            <a:r>
              <a:rPr lang="en-US" dirty="0"/>
              <a:t>Please pay no attention, my lord, to that wicked man </a:t>
            </a:r>
            <a:r>
              <a:rPr lang="en-US" dirty="0" err="1"/>
              <a:t>Nabal</a:t>
            </a:r>
            <a:r>
              <a:rPr lang="en-US" dirty="0"/>
              <a:t>. He is just like his name—his name means Fool, and folly goes with him. And as for me, your servant, I did not see the men my lord sent.</a:t>
            </a:r>
          </a:p>
        </p:txBody>
      </p:sp>
    </p:spTree>
    <p:extLst>
      <p:ext uri="{BB962C8B-B14F-4D97-AF65-F5344CB8AC3E}">
        <p14:creationId xmlns:p14="http://schemas.microsoft.com/office/powerpoint/2010/main" val="2704430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Samuel 25:27</a:t>
            </a:r>
          </a:p>
        </p:txBody>
      </p:sp>
      <p:sp>
        <p:nvSpPr>
          <p:cNvPr id="3" name="Content Placeholder 2"/>
          <p:cNvSpPr>
            <a:spLocks noGrp="1"/>
          </p:cNvSpPr>
          <p:nvPr>
            <p:ph idx="1"/>
          </p:nvPr>
        </p:nvSpPr>
        <p:spPr/>
        <p:txBody>
          <a:bodyPr/>
          <a:lstStyle/>
          <a:p>
            <a:pPr marL="0" indent="0">
              <a:buNone/>
            </a:pPr>
            <a:r>
              <a:rPr lang="en-US" b="1" baseline="30000" dirty="0"/>
              <a:t>27 </a:t>
            </a:r>
            <a:r>
              <a:rPr lang="en-US" dirty="0"/>
              <a:t>And let this gift, which your servant has brought to my lord, be given to the men who follow you.</a:t>
            </a:r>
          </a:p>
        </p:txBody>
      </p:sp>
    </p:spTree>
    <p:extLst>
      <p:ext uri="{BB962C8B-B14F-4D97-AF65-F5344CB8AC3E}">
        <p14:creationId xmlns:p14="http://schemas.microsoft.com/office/powerpoint/2010/main" val="686858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Samuel 25:32-33</a:t>
            </a:r>
          </a:p>
        </p:txBody>
      </p:sp>
      <p:sp>
        <p:nvSpPr>
          <p:cNvPr id="3" name="Content Placeholder 2"/>
          <p:cNvSpPr>
            <a:spLocks noGrp="1"/>
          </p:cNvSpPr>
          <p:nvPr>
            <p:ph idx="1"/>
          </p:nvPr>
        </p:nvSpPr>
        <p:spPr/>
        <p:txBody>
          <a:bodyPr/>
          <a:lstStyle/>
          <a:p>
            <a:pPr marL="0" indent="0">
              <a:buNone/>
            </a:pPr>
            <a:r>
              <a:rPr lang="en-US" b="1" baseline="30000" dirty="0"/>
              <a:t>32 </a:t>
            </a:r>
            <a:r>
              <a:rPr lang="en-US" dirty="0"/>
              <a:t>David said to Abigail, “Praise be to the </a:t>
            </a:r>
            <a:r>
              <a:rPr lang="en-US" cap="small" dirty="0"/>
              <a:t>Lord</a:t>
            </a:r>
            <a:r>
              <a:rPr lang="en-US" dirty="0"/>
              <a:t>, the God of Israel, who has sent you today to meet me. </a:t>
            </a:r>
            <a:r>
              <a:rPr lang="en-US" b="1" baseline="30000" dirty="0"/>
              <a:t>33 </a:t>
            </a:r>
            <a:r>
              <a:rPr lang="en-US" dirty="0"/>
              <a:t>May you be blessed for your good judgment and for keeping me from bloodshed this day and from avenging myself with my own hands.</a:t>
            </a:r>
          </a:p>
        </p:txBody>
      </p:sp>
    </p:spTree>
    <p:extLst>
      <p:ext uri="{BB962C8B-B14F-4D97-AF65-F5344CB8AC3E}">
        <p14:creationId xmlns:p14="http://schemas.microsoft.com/office/powerpoint/2010/main" val="1452530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Corinthians 5:18-19</a:t>
            </a:r>
          </a:p>
        </p:txBody>
      </p:sp>
      <p:sp>
        <p:nvSpPr>
          <p:cNvPr id="3" name="Content Placeholder 2"/>
          <p:cNvSpPr>
            <a:spLocks noGrp="1"/>
          </p:cNvSpPr>
          <p:nvPr>
            <p:ph idx="1"/>
          </p:nvPr>
        </p:nvSpPr>
        <p:spPr/>
        <p:txBody>
          <a:bodyPr/>
          <a:lstStyle/>
          <a:p>
            <a:pPr marL="0" indent="0">
              <a:buNone/>
            </a:pPr>
            <a:r>
              <a:rPr lang="en-US" b="1" baseline="30000" dirty="0"/>
              <a:t>18 </a:t>
            </a:r>
            <a:r>
              <a:rPr lang="en-US" dirty="0"/>
              <a:t>All this is from God, who through Christ reconciled us to himself and gave us the ministry of reconciliation; </a:t>
            </a:r>
            <a:r>
              <a:rPr lang="en-US" b="1" baseline="30000" dirty="0"/>
              <a:t>19 </a:t>
            </a:r>
            <a:r>
              <a:rPr lang="en-US" dirty="0"/>
              <a:t>that is, in Christ God was reconciling the world to himself, not counting their trespasses against them, and entrusting to us the message of reconciliation.</a:t>
            </a:r>
          </a:p>
        </p:txBody>
      </p:sp>
    </p:spTree>
    <p:extLst>
      <p:ext uri="{BB962C8B-B14F-4D97-AF65-F5344CB8AC3E}">
        <p14:creationId xmlns:p14="http://schemas.microsoft.com/office/powerpoint/2010/main" val="1159968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Samuel 25:35</a:t>
            </a:r>
          </a:p>
        </p:txBody>
      </p:sp>
      <p:sp>
        <p:nvSpPr>
          <p:cNvPr id="3" name="Content Placeholder 2"/>
          <p:cNvSpPr>
            <a:spLocks noGrp="1"/>
          </p:cNvSpPr>
          <p:nvPr>
            <p:ph idx="1"/>
          </p:nvPr>
        </p:nvSpPr>
        <p:spPr/>
        <p:txBody>
          <a:bodyPr/>
          <a:lstStyle/>
          <a:p>
            <a:pPr marL="0" indent="0">
              <a:buNone/>
            </a:pPr>
            <a:r>
              <a:rPr lang="en-US" b="1" baseline="30000" dirty="0"/>
              <a:t>35 </a:t>
            </a:r>
            <a:r>
              <a:rPr lang="en-US" dirty="0"/>
              <a:t>Then David accepted from her hand what she had brought him and said, “Go home in peace. I have heard your words and granted your request.”</a:t>
            </a:r>
          </a:p>
        </p:txBody>
      </p:sp>
    </p:spTree>
    <p:extLst>
      <p:ext uri="{BB962C8B-B14F-4D97-AF65-F5344CB8AC3E}">
        <p14:creationId xmlns:p14="http://schemas.microsoft.com/office/powerpoint/2010/main" val="2928683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Proverbs 18:16</a:t>
            </a:r>
          </a:p>
        </p:txBody>
      </p:sp>
      <p:sp>
        <p:nvSpPr>
          <p:cNvPr id="3" name="Content Placeholder 2"/>
          <p:cNvSpPr>
            <a:spLocks noGrp="1"/>
          </p:cNvSpPr>
          <p:nvPr>
            <p:ph idx="1"/>
          </p:nvPr>
        </p:nvSpPr>
        <p:spPr/>
        <p:txBody>
          <a:bodyPr/>
          <a:lstStyle/>
          <a:p>
            <a:pPr marL="0" indent="0">
              <a:buNone/>
            </a:pPr>
            <a:r>
              <a:rPr lang="en-US" b="1" baseline="30000" dirty="0"/>
              <a:t>16 </a:t>
            </a:r>
            <a:r>
              <a:rPr lang="en-US" dirty="0"/>
              <a:t>A man's gift makes room for him</a:t>
            </a:r>
            <a:br>
              <a:rPr lang="en-US" dirty="0"/>
            </a:br>
            <a:r>
              <a:rPr lang="en-US" dirty="0"/>
              <a:t>    and brings him before the great.</a:t>
            </a:r>
          </a:p>
        </p:txBody>
      </p:sp>
    </p:spTree>
    <p:extLst>
      <p:ext uri="{BB962C8B-B14F-4D97-AF65-F5344CB8AC3E}">
        <p14:creationId xmlns:p14="http://schemas.microsoft.com/office/powerpoint/2010/main" val="3589803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Corinthians 5:18</a:t>
            </a:r>
          </a:p>
        </p:txBody>
      </p:sp>
      <p:sp>
        <p:nvSpPr>
          <p:cNvPr id="3" name="Content Placeholder 2"/>
          <p:cNvSpPr>
            <a:spLocks noGrp="1"/>
          </p:cNvSpPr>
          <p:nvPr>
            <p:ph idx="1"/>
          </p:nvPr>
        </p:nvSpPr>
        <p:spPr/>
        <p:txBody>
          <a:bodyPr/>
          <a:lstStyle/>
          <a:p>
            <a:pPr marL="0" indent="0">
              <a:buNone/>
            </a:pPr>
            <a:r>
              <a:rPr lang="en-US" b="1" baseline="30000" dirty="0"/>
              <a:t>18 </a:t>
            </a:r>
            <a:r>
              <a:rPr lang="en-US" dirty="0"/>
              <a:t>All this is from God, who through Christ reconciled us to himself and gave us the ministry of reconciliation; </a:t>
            </a:r>
          </a:p>
        </p:txBody>
      </p:sp>
    </p:spTree>
    <p:extLst>
      <p:ext uri="{BB962C8B-B14F-4D97-AF65-F5344CB8AC3E}">
        <p14:creationId xmlns:p14="http://schemas.microsoft.com/office/powerpoint/2010/main" val="1504475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16104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1963" y="1343871"/>
            <a:ext cx="4205037" cy="3740643"/>
          </a:xfrm>
          <a:prstGeom prst="rect">
            <a:avLst/>
          </a:prstGeom>
        </p:spPr>
      </p:pic>
      <p:sp>
        <p:nvSpPr>
          <p:cNvPr id="2" name="Title 1"/>
          <p:cNvSpPr>
            <a:spLocks noGrp="1"/>
          </p:cNvSpPr>
          <p:nvPr>
            <p:ph type="ctrTitle"/>
          </p:nvPr>
        </p:nvSpPr>
        <p:spPr>
          <a:xfrm>
            <a:off x="1270000" y="439881"/>
            <a:ext cx="6477000" cy="825500"/>
          </a:xfrm>
          <a:effectLst>
            <a:outerShdw blurRad="50800" dist="38100" algn="l" rotWithShape="0">
              <a:prstClr val="black"/>
            </a:outerShdw>
          </a:effectLst>
        </p:spPr>
        <p:txBody>
          <a:bodyPr>
            <a:noAutofit/>
          </a:bodyPr>
          <a:lstStyle/>
          <a:p>
            <a:r>
              <a:rPr lang="en-US" sz="8000" dirty="0">
                <a:solidFill>
                  <a:schemeClr val="bg1"/>
                </a:solidFill>
                <a:effectLst>
                  <a:outerShdw blurRad="38100" dist="38100" dir="2700000" algn="tl">
                    <a:srgbClr val="000000">
                      <a:alpha val="43137"/>
                    </a:srgbClr>
                  </a:outerShdw>
                </a:effectLst>
                <a:latin typeface="Gabriola" pitchFamily="82" charset="0"/>
              </a:rPr>
              <a:t>Welcome to </a:t>
            </a:r>
          </a:p>
        </p:txBody>
      </p:sp>
    </p:spTree>
    <p:extLst>
      <p:ext uri="{BB962C8B-B14F-4D97-AF65-F5344CB8AC3E}">
        <p14:creationId xmlns:p14="http://schemas.microsoft.com/office/powerpoint/2010/main" val="53450289"/>
      </p:ext>
    </p:extLst>
  </p:cSld>
  <p:clrMapOvr>
    <a:masterClrMapping/>
  </p:clrMapOvr>
  <mc:AlternateContent xmlns:mc="http://schemas.openxmlformats.org/markup-compatibility/2006" xmlns:p14="http://schemas.microsoft.com/office/powerpoint/2010/main">
    <mc:Choice Requires="p14">
      <p:transition p14:dur="250" advTm="10000">
        <p:cut/>
      </p:transition>
    </mc:Choice>
    <mc:Fallback xmlns="">
      <p:transition advTm="10000">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Acts 8:5-7</a:t>
            </a:r>
          </a:p>
        </p:txBody>
      </p:sp>
      <p:sp>
        <p:nvSpPr>
          <p:cNvPr id="3" name="Content Placeholder 2"/>
          <p:cNvSpPr>
            <a:spLocks noGrp="1"/>
          </p:cNvSpPr>
          <p:nvPr>
            <p:ph idx="1"/>
          </p:nvPr>
        </p:nvSpPr>
        <p:spPr>
          <a:xfrm>
            <a:off x="628650" y="1521354"/>
            <a:ext cx="7886700" cy="4193646"/>
          </a:xfrm>
        </p:spPr>
        <p:txBody>
          <a:bodyPr>
            <a:normAutofit/>
          </a:bodyPr>
          <a:lstStyle/>
          <a:p>
            <a:pPr marL="0" indent="0">
              <a:buNone/>
            </a:pPr>
            <a:r>
              <a:rPr lang="en-US" b="1" baseline="30000" dirty="0"/>
              <a:t>5 </a:t>
            </a:r>
            <a:r>
              <a:rPr lang="en-US" dirty="0"/>
              <a:t>Philip went down to the city of Samaria and proclaimed to them the Christ. </a:t>
            </a:r>
            <a:r>
              <a:rPr lang="en-US" b="1" baseline="30000" dirty="0"/>
              <a:t>6 </a:t>
            </a:r>
            <a:r>
              <a:rPr lang="en-US" dirty="0"/>
              <a:t>And the crowds with one accord paid attention to what was being said by Philip, when they heard him and saw the signs that he did. </a:t>
            </a:r>
            <a:r>
              <a:rPr lang="en-US" b="1" baseline="30000" dirty="0"/>
              <a:t>7 </a:t>
            </a:r>
            <a:r>
              <a:rPr lang="en-US" dirty="0"/>
              <a:t>For unclean spirits, crying out with a loud voice, came out of many who had them, and many who were paralyzed or lame were healed</a:t>
            </a:r>
          </a:p>
        </p:txBody>
      </p:sp>
    </p:spTree>
    <p:extLst>
      <p:ext uri="{BB962C8B-B14F-4D97-AF65-F5344CB8AC3E}">
        <p14:creationId xmlns:p14="http://schemas.microsoft.com/office/powerpoint/2010/main" val="732606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Romans 6:23</a:t>
            </a:r>
          </a:p>
        </p:txBody>
      </p:sp>
      <p:sp>
        <p:nvSpPr>
          <p:cNvPr id="3" name="Content Placeholder 2"/>
          <p:cNvSpPr>
            <a:spLocks noGrp="1"/>
          </p:cNvSpPr>
          <p:nvPr>
            <p:ph idx="1"/>
          </p:nvPr>
        </p:nvSpPr>
        <p:spPr/>
        <p:txBody>
          <a:bodyPr/>
          <a:lstStyle/>
          <a:p>
            <a:pPr marL="0" indent="0">
              <a:buNone/>
            </a:pPr>
            <a:r>
              <a:rPr lang="en-US" b="1" baseline="30000" dirty="0"/>
              <a:t>23 </a:t>
            </a:r>
            <a:r>
              <a:rPr lang="en-US" dirty="0"/>
              <a:t>For the wages of sin is death, but the free gift of God is eternal life in Christ Jesus our Lord.</a:t>
            </a:r>
          </a:p>
        </p:txBody>
      </p:sp>
    </p:spTree>
    <p:extLst>
      <p:ext uri="{BB962C8B-B14F-4D97-AF65-F5344CB8AC3E}">
        <p14:creationId xmlns:p14="http://schemas.microsoft.com/office/powerpoint/2010/main" val="2379874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Romans 5:17</a:t>
            </a:r>
          </a:p>
        </p:txBody>
      </p:sp>
      <p:sp>
        <p:nvSpPr>
          <p:cNvPr id="3" name="Content Placeholder 2"/>
          <p:cNvSpPr>
            <a:spLocks noGrp="1"/>
          </p:cNvSpPr>
          <p:nvPr>
            <p:ph idx="1"/>
          </p:nvPr>
        </p:nvSpPr>
        <p:spPr/>
        <p:txBody>
          <a:bodyPr/>
          <a:lstStyle/>
          <a:p>
            <a:pPr marL="0" indent="0">
              <a:buNone/>
            </a:pPr>
            <a:r>
              <a:rPr lang="en-US" b="1" baseline="30000" dirty="0"/>
              <a:t>17 </a:t>
            </a:r>
            <a:r>
              <a:rPr lang="en-US" dirty="0"/>
              <a:t>For if, because of one man's trespass, death reigned through that one man, much more will those who receive the abundance of grace and the free gift of righteousness reign in life through the one man Jesus Christ.</a:t>
            </a:r>
          </a:p>
        </p:txBody>
      </p:sp>
    </p:spTree>
    <p:extLst>
      <p:ext uri="{BB962C8B-B14F-4D97-AF65-F5344CB8AC3E}">
        <p14:creationId xmlns:p14="http://schemas.microsoft.com/office/powerpoint/2010/main" val="2349032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Romans 3:23-24</a:t>
            </a:r>
          </a:p>
        </p:txBody>
      </p:sp>
      <p:sp>
        <p:nvSpPr>
          <p:cNvPr id="3" name="Content Placeholder 2"/>
          <p:cNvSpPr>
            <a:spLocks noGrp="1"/>
          </p:cNvSpPr>
          <p:nvPr>
            <p:ph idx="1"/>
          </p:nvPr>
        </p:nvSpPr>
        <p:spPr/>
        <p:txBody>
          <a:bodyPr/>
          <a:lstStyle/>
          <a:p>
            <a:pPr marL="0" indent="0">
              <a:buNone/>
            </a:pPr>
            <a:r>
              <a:rPr lang="en-US" b="1" baseline="30000" dirty="0"/>
              <a:t>23 </a:t>
            </a:r>
            <a:r>
              <a:rPr lang="en-US" dirty="0"/>
              <a:t>for all have sinned and fall short of the glory of God, </a:t>
            </a:r>
            <a:r>
              <a:rPr lang="en-US" b="1" baseline="30000" dirty="0"/>
              <a:t>24 </a:t>
            </a:r>
            <a:r>
              <a:rPr lang="en-US" dirty="0"/>
              <a:t>and are justified by his grace as a gift, through the redemption that is in Christ Jesus,</a:t>
            </a:r>
          </a:p>
        </p:txBody>
      </p:sp>
    </p:spTree>
    <p:extLst>
      <p:ext uri="{BB962C8B-B14F-4D97-AF65-F5344CB8AC3E}">
        <p14:creationId xmlns:p14="http://schemas.microsoft.com/office/powerpoint/2010/main" val="1844319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Ephesians 2:8-9</a:t>
            </a:r>
          </a:p>
        </p:txBody>
      </p:sp>
      <p:sp>
        <p:nvSpPr>
          <p:cNvPr id="3" name="Content Placeholder 2"/>
          <p:cNvSpPr>
            <a:spLocks noGrp="1"/>
          </p:cNvSpPr>
          <p:nvPr>
            <p:ph idx="1"/>
          </p:nvPr>
        </p:nvSpPr>
        <p:spPr/>
        <p:txBody>
          <a:bodyPr/>
          <a:lstStyle/>
          <a:p>
            <a:pPr marL="0" indent="0">
              <a:buNone/>
            </a:pPr>
            <a:r>
              <a:rPr lang="en-US" b="1" baseline="30000" dirty="0"/>
              <a:t>8 </a:t>
            </a:r>
            <a:r>
              <a:rPr lang="en-US" dirty="0"/>
              <a:t>For by grace you have been saved through faith. And this is not your own doing; it is the gift of God, </a:t>
            </a:r>
            <a:r>
              <a:rPr lang="en-US" b="1" baseline="30000" dirty="0"/>
              <a:t>9 </a:t>
            </a:r>
            <a:r>
              <a:rPr lang="en-US" dirty="0"/>
              <a:t>not a result of works, so that no one may boast.</a:t>
            </a:r>
          </a:p>
        </p:txBody>
      </p:sp>
    </p:spTree>
    <p:extLst>
      <p:ext uri="{BB962C8B-B14F-4D97-AF65-F5344CB8AC3E}">
        <p14:creationId xmlns:p14="http://schemas.microsoft.com/office/powerpoint/2010/main" val="3378420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Samuel 25:4-6</a:t>
            </a:r>
          </a:p>
        </p:txBody>
      </p:sp>
      <p:sp>
        <p:nvSpPr>
          <p:cNvPr id="3" name="Content Placeholder 2"/>
          <p:cNvSpPr>
            <a:spLocks noGrp="1"/>
          </p:cNvSpPr>
          <p:nvPr>
            <p:ph idx="1"/>
          </p:nvPr>
        </p:nvSpPr>
        <p:spPr/>
        <p:txBody>
          <a:bodyPr/>
          <a:lstStyle/>
          <a:p>
            <a:pPr marL="0" indent="0">
              <a:buNone/>
            </a:pPr>
            <a:r>
              <a:rPr lang="en-US" b="1" baseline="30000" dirty="0"/>
              <a:t>4 </a:t>
            </a:r>
            <a:r>
              <a:rPr lang="en-US" dirty="0"/>
              <a:t>While David was in the wilderness, he heard that </a:t>
            </a:r>
            <a:r>
              <a:rPr lang="en-US" dirty="0" err="1"/>
              <a:t>Nabal</a:t>
            </a:r>
            <a:r>
              <a:rPr lang="en-US" dirty="0"/>
              <a:t> was shearing sheep. </a:t>
            </a:r>
            <a:r>
              <a:rPr lang="en-US" b="1" baseline="30000" dirty="0"/>
              <a:t>5 </a:t>
            </a:r>
            <a:r>
              <a:rPr lang="en-US" dirty="0"/>
              <a:t>So he sent ten young men and said to them, “Go up to </a:t>
            </a:r>
            <a:r>
              <a:rPr lang="en-US" dirty="0" err="1"/>
              <a:t>Nabal</a:t>
            </a:r>
            <a:r>
              <a:rPr lang="en-US" dirty="0"/>
              <a:t> at Carmel and greet him in my name. </a:t>
            </a:r>
            <a:r>
              <a:rPr lang="en-US" b="1" baseline="30000" dirty="0"/>
              <a:t>6 </a:t>
            </a:r>
            <a:r>
              <a:rPr lang="en-US" dirty="0"/>
              <a:t>Say to him: ‘Long life to you! Good health to you and your household! And good health to all that is yours!</a:t>
            </a:r>
          </a:p>
        </p:txBody>
      </p:sp>
    </p:spTree>
    <p:extLst>
      <p:ext uri="{BB962C8B-B14F-4D97-AF65-F5344CB8AC3E}">
        <p14:creationId xmlns:p14="http://schemas.microsoft.com/office/powerpoint/2010/main" val="3422482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Samuel 25:7-8</a:t>
            </a:r>
          </a:p>
        </p:txBody>
      </p:sp>
      <p:sp>
        <p:nvSpPr>
          <p:cNvPr id="3" name="Content Placeholder 2"/>
          <p:cNvSpPr>
            <a:spLocks noGrp="1"/>
          </p:cNvSpPr>
          <p:nvPr>
            <p:ph idx="1"/>
          </p:nvPr>
        </p:nvSpPr>
        <p:spPr>
          <a:xfrm>
            <a:off x="628650" y="1521354"/>
            <a:ext cx="7886700" cy="4193646"/>
          </a:xfrm>
        </p:spPr>
        <p:txBody>
          <a:bodyPr>
            <a:normAutofit/>
          </a:bodyPr>
          <a:lstStyle/>
          <a:p>
            <a:pPr marL="0" indent="0">
              <a:buNone/>
            </a:pPr>
            <a:r>
              <a:rPr lang="en-US" b="1" baseline="30000" dirty="0"/>
              <a:t>7 </a:t>
            </a:r>
            <a:r>
              <a:rPr lang="en-US" dirty="0"/>
              <a:t>“‘Now I hear that it is sheep-shearing time. When your shepherds were with us, we did not mistreat them, and the whole time they were at Carmel nothing of theirs was missing. </a:t>
            </a:r>
            <a:r>
              <a:rPr lang="en-US" b="1" baseline="30000" dirty="0"/>
              <a:t>8 </a:t>
            </a:r>
            <a:r>
              <a:rPr lang="en-US" dirty="0"/>
              <a:t>Ask your own servants and they will tell you. Therefore be favorable toward my men, since we come at a festive time. Please give your servants and your son David whatever you can find for them.’”</a:t>
            </a:r>
          </a:p>
        </p:txBody>
      </p:sp>
    </p:spTree>
    <p:extLst>
      <p:ext uri="{BB962C8B-B14F-4D97-AF65-F5344CB8AC3E}">
        <p14:creationId xmlns:p14="http://schemas.microsoft.com/office/powerpoint/2010/main" val="3073037672"/>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34731</TotalTime>
  <Words>1125</Words>
  <Application>Microsoft Office PowerPoint</Application>
  <PresentationFormat>On-screen Show (16:10)</PresentationFormat>
  <Paragraphs>44</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Gabriola</vt:lpstr>
      <vt:lpstr>2_Office Theme</vt:lpstr>
      <vt:lpstr>Small Acts of Ministry: Giving a Gift</vt:lpstr>
      <vt:lpstr>II Corinthians 5:18-19</vt:lpstr>
      <vt:lpstr>Acts 8:5-7</vt:lpstr>
      <vt:lpstr>Romans 6:23</vt:lpstr>
      <vt:lpstr>Romans 5:17</vt:lpstr>
      <vt:lpstr>Romans 3:23-24</vt:lpstr>
      <vt:lpstr>Ephesians 2:8-9</vt:lpstr>
      <vt:lpstr>I Samuel 25:4-6</vt:lpstr>
      <vt:lpstr>I Samuel 25:7-8</vt:lpstr>
      <vt:lpstr>I Samuel 25:10-11</vt:lpstr>
      <vt:lpstr>I Samuel 25:12-13</vt:lpstr>
      <vt:lpstr>I Samuel 25:14-15</vt:lpstr>
      <vt:lpstr>I Samuel 25:16-17</vt:lpstr>
      <vt:lpstr>I Samuel 25:18</vt:lpstr>
      <vt:lpstr>I Samuel 25:20-22</vt:lpstr>
      <vt:lpstr>I Samuel 25:23-24</vt:lpstr>
      <vt:lpstr>I Samuel 25:25</vt:lpstr>
      <vt:lpstr>I Samuel 25:27</vt:lpstr>
      <vt:lpstr>I Samuel 25:32-33</vt:lpstr>
      <vt:lpstr>I Samuel 25:35</vt:lpstr>
      <vt:lpstr>Proverbs 18:16</vt:lpstr>
      <vt:lpstr>II Corinthians 5:18</vt:lpstr>
      <vt:lpstr>PowerPoint Presentation</vt:lpstr>
      <vt:lpstr>Welcome to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A.T.F. Agents:</dc:title>
  <dc:creator>David George</dc:creator>
  <cp:lastModifiedBy>David George</cp:lastModifiedBy>
  <cp:revision>458</cp:revision>
  <cp:lastPrinted>2023-05-07T03:08:16Z</cp:lastPrinted>
  <dcterms:created xsi:type="dcterms:W3CDTF">2019-11-30T18:05:49Z</dcterms:created>
  <dcterms:modified xsi:type="dcterms:W3CDTF">2023-05-14T14:33:32Z</dcterms:modified>
</cp:coreProperties>
</file>