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5"/>
  </p:handoutMasterIdLst>
  <p:sldIdLst>
    <p:sldId id="256" r:id="rId2"/>
    <p:sldId id="517" r:id="rId3"/>
    <p:sldId id="520" r:id="rId4"/>
    <p:sldId id="539" r:id="rId5"/>
    <p:sldId id="518" r:id="rId6"/>
    <p:sldId id="521" r:id="rId7"/>
    <p:sldId id="522" r:id="rId8"/>
    <p:sldId id="523" r:id="rId9"/>
    <p:sldId id="524" r:id="rId10"/>
    <p:sldId id="525" r:id="rId11"/>
    <p:sldId id="526" r:id="rId12"/>
    <p:sldId id="527" r:id="rId13"/>
    <p:sldId id="528" r:id="rId14"/>
    <p:sldId id="531" r:id="rId15"/>
    <p:sldId id="529" r:id="rId16"/>
    <p:sldId id="530" r:id="rId17"/>
    <p:sldId id="532" r:id="rId18"/>
    <p:sldId id="533" r:id="rId19"/>
    <p:sldId id="534" r:id="rId20"/>
    <p:sldId id="538" r:id="rId21"/>
    <p:sldId id="536" r:id="rId22"/>
    <p:sldId id="502" r:id="rId23"/>
    <p:sldId id="259" r:id="rId24"/>
  </p:sldIdLst>
  <p:sldSz cx="9144000" cy="5715000" type="screen16x10"/>
  <p:notesSz cx="7102475" cy="93884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02" d="100"/>
          <a:sy n="10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6BF807A7-26E4-4CFB-90ED-F012E632F2AC}"/>
    <pc:docChg chg="undo custSel addSld delSld modSld">
      <pc:chgData name="David George" userId="00d1e6794cfa9047" providerId="LiveId" clId="{6BF807A7-26E4-4CFB-90ED-F012E632F2AC}" dt="2023-04-30T05:21:38.316" v="25" actId="20577"/>
      <pc:docMkLst>
        <pc:docMk/>
      </pc:docMkLst>
      <pc:sldChg chg="del">
        <pc:chgData name="David George" userId="00d1e6794cfa9047" providerId="LiveId" clId="{6BF807A7-26E4-4CFB-90ED-F012E632F2AC}" dt="2023-04-30T05:20:05.684" v="0" actId="47"/>
        <pc:sldMkLst>
          <pc:docMk/>
          <pc:sldMk cId="909073798" sldId="519"/>
        </pc:sldMkLst>
      </pc:sldChg>
      <pc:sldChg chg="modSp new mod">
        <pc:chgData name="David George" userId="00d1e6794cfa9047" providerId="LiveId" clId="{6BF807A7-26E4-4CFB-90ED-F012E632F2AC}" dt="2023-04-30T05:21:38.316" v="25" actId="20577"/>
        <pc:sldMkLst>
          <pc:docMk/>
          <pc:sldMk cId="1052179291" sldId="539"/>
        </pc:sldMkLst>
        <pc:spChg chg="mod">
          <ac:chgData name="David George" userId="00d1e6794cfa9047" providerId="LiveId" clId="{6BF807A7-26E4-4CFB-90ED-F012E632F2AC}" dt="2023-04-30T05:21:38.316" v="25" actId="20577"/>
          <ac:spMkLst>
            <pc:docMk/>
            <pc:sldMk cId="1052179291" sldId="539"/>
            <ac:spMk id="2" creationId="{734CD050-5A43-85B5-3BCA-1958E895A7EE}"/>
          </ac:spMkLst>
        </pc:spChg>
        <pc:spChg chg="mod">
          <ac:chgData name="David George" userId="00d1e6794cfa9047" providerId="LiveId" clId="{6BF807A7-26E4-4CFB-90ED-F012E632F2AC}" dt="2023-04-30T05:21:25.862" v="12" actId="5793"/>
          <ac:spMkLst>
            <pc:docMk/>
            <pc:sldMk cId="1052179291" sldId="539"/>
            <ac:spMk id="3" creationId="{7CEB5F4B-CBB5-A9C2-658E-5490D36FD91F}"/>
          </ac:spMkLst>
        </pc:spChg>
      </pc:sldChg>
      <pc:sldChg chg="modSp add del mod">
        <pc:chgData name="David George" userId="00d1e6794cfa9047" providerId="LiveId" clId="{6BF807A7-26E4-4CFB-90ED-F012E632F2AC}" dt="2023-04-30T05:21:11.852" v="5"/>
        <pc:sldMkLst>
          <pc:docMk/>
          <pc:sldMk cId="74362965" sldId="540"/>
        </pc:sldMkLst>
        <pc:spChg chg="mod">
          <ac:chgData name="David George" userId="00d1e6794cfa9047" providerId="LiveId" clId="{6BF807A7-26E4-4CFB-90ED-F012E632F2AC}" dt="2023-04-30T05:21:11.369" v="4"/>
          <ac:spMkLst>
            <pc:docMk/>
            <pc:sldMk cId="74362965" sldId="540"/>
            <ac:spMk id="3" creationId="{C4AD6593-84AF-4759-2BE5-FB7B861D9B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a:p>
        </p:txBody>
      </p:sp>
      <p:sp>
        <p:nvSpPr>
          <p:cNvPr id="3" name="Date Placeholder 2"/>
          <p:cNvSpPr>
            <a:spLocks noGrp="1"/>
          </p:cNvSpPr>
          <p:nvPr>
            <p:ph type="dt" sz="quarter" idx="1"/>
          </p:nvPr>
        </p:nvSpPr>
        <p:spPr>
          <a:xfrm>
            <a:off x="4023096" y="0"/>
            <a:ext cx="3077740" cy="471054"/>
          </a:xfrm>
          <a:prstGeom prst="rect">
            <a:avLst/>
          </a:prstGeom>
        </p:spPr>
        <p:txBody>
          <a:bodyPr vert="horz" lIns="94227" tIns="47113" rIns="94227" bIns="47113" rtlCol="0"/>
          <a:lstStyle>
            <a:lvl1pPr algn="r">
              <a:defRPr sz="1200"/>
            </a:lvl1pPr>
          </a:lstStyle>
          <a:p>
            <a:fld id="{F4C0FD34-0CA9-4A22-86BE-A4C94BDAE551}" type="datetimeFigureOut">
              <a:rPr lang="en-US" smtClean="0"/>
              <a:t>4/29/2023</a:t>
            </a:fld>
            <a:endParaRPr lang="en-US"/>
          </a:p>
        </p:txBody>
      </p:sp>
      <p:sp>
        <p:nvSpPr>
          <p:cNvPr id="4" name="Footer Placeholder 3"/>
          <p:cNvSpPr>
            <a:spLocks noGrp="1"/>
          </p:cNvSpPr>
          <p:nvPr>
            <p:ph type="ftr" sz="quarter" idx="2"/>
          </p:nvPr>
        </p:nvSpPr>
        <p:spPr>
          <a:xfrm>
            <a:off x="0" y="8917426"/>
            <a:ext cx="3077740" cy="471053"/>
          </a:xfrm>
          <a:prstGeom prst="rect">
            <a:avLst/>
          </a:prstGeom>
        </p:spPr>
        <p:txBody>
          <a:bodyPr vert="horz" lIns="94227" tIns="47113" rIns="94227"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6" y="8917426"/>
            <a:ext cx="3077740" cy="471053"/>
          </a:xfrm>
          <a:prstGeom prst="rect">
            <a:avLst/>
          </a:prstGeom>
        </p:spPr>
        <p:txBody>
          <a:bodyPr vert="horz" lIns="94227" tIns="47113" rIns="94227" bIns="47113"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25000"/>
                    </a14:imgEffect>
                    <a14:imgEffect>
                      <a14:colorTemperature colorTemp="5300"/>
                    </a14:imgEffect>
                    <a14:imgEffect>
                      <a14:saturation sat="66000"/>
                    </a14:imgEffect>
                    <a14:imgEffect>
                      <a14:brightnessContrast bright="-5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4/29/2023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Small Acts of Ministry:</a:t>
            </a:r>
            <a:br>
              <a:rPr lang="en-US" dirty="0">
                <a:solidFill>
                  <a:schemeClr val="bg1"/>
                </a:solidFill>
                <a:effectLst>
                  <a:outerShdw blurRad="38100" dist="38100" dir="2700000" algn="tl">
                    <a:srgbClr val="000000">
                      <a:alpha val="43137"/>
                    </a:srgbClr>
                  </a:outerShdw>
                </a:effectLst>
                <a:latin typeface="+mn-lt"/>
              </a:rPr>
            </a:br>
            <a:r>
              <a:rPr lang="en-US" dirty="0">
                <a:solidFill>
                  <a:schemeClr val="bg1"/>
                </a:solidFill>
                <a:effectLst>
                  <a:outerShdw blurRad="38100" dist="38100" dir="2700000" algn="tl">
                    <a:srgbClr val="000000">
                      <a:alpha val="43137"/>
                    </a:srgbClr>
                  </a:outerShdw>
                </a:effectLst>
                <a:latin typeface="+mn-lt"/>
              </a:rPr>
              <a:t>Sharing a Truth</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DAEF-78B5-8AAC-8390-D38112888678}"/>
              </a:ext>
            </a:extLst>
          </p:cNvPr>
          <p:cNvSpPr>
            <a:spLocks noGrp="1"/>
          </p:cNvSpPr>
          <p:nvPr>
            <p:ph type="title"/>
          </p:nvPr>
        </p:nvSpPr>
        <p:spPr/>
        <p:txBody>
          <a:bodyPr/>
          <a:lstStyle/>
          <a:p>
            <a:r>
              <a:rPr lang="en-US" dirty="0"/>
              <a:t>Daniel 3:12</a:t>
            </a:r>
          </a:p>
        </p:txBody>
      </p:sp>
      <p:sp>
        <p:nvSpPr>
          <p:cNvPr id="3" name="Content Placeholder 2">
            <a:extLst>
              <a:ext uri="{FF2B5EF4-FFF2-40B4-BE49-F238E27FC236}">
                <a16:creationId xmlns:a16="http://schemas.microsoft.com/office/drawing/2014/main" id="{BCAC9CE8-79D9-8DDC-CC0F-90B713AC82EB}"/>
              </a:ext>
            </a:extLst>
          </p:cNvPr>
          <p:cNvSpPr>
            <a:spLocks noGrp="1"/>
          </p:cNvSpPr>
          <p:nvPr>
            <p:ph idx="1"/>
          </p:nvPr>
        </p:nvSpPr>
        <p:spPr/>
        <p:txBody>
          <a:bodyPr/>
          <a:lstStyle/>
          <a:p>
            <a:pPr marL="0" indent="0">
              <a:buNone/>
            </a:pPr>
            <a:r>
              <a:rPr lang="en-US" b="1" i="0" baseline="30000" dirty="0">
                <a:latin typeface="system-ui"/>
              </a:rPr>
              <a:t>12 </a:t>
            </a:r>
            <a:r>
              <a:rPr lang="en-US" b="0" i="0" dirty="0">
                <a:latin typeface="system-ui"/>
              </a:rPr>
              <a:t>But there are some Jews whom you have set over the affairs of the province of Babylon—Shadrach, Meshach and Abednego—who pay no attention to you, Your Majesty. They neither serve your gods nor worship the image of gold you have set up.”</a:t>
            </a:r>
            <a:endParaRPr lang="en-US" dirty="0"/>
          </a:p>
        </p:txBody>
      </p:sp>
    </p:spTree>
    <p:extLst>
      <p:ext uri="{BB962C8B-B14F-4D97-AF65-F5344CB8AC3E}">
        <p14:creationId xmlns:p14="http://schemas.microsoft.com/office/powerpoint/2010/main" val="373605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152C-A9BD-2DEB-AC27-A9578607C3B3}"/>
              </a:ext>
            </a:extLst>
          </p:cNvPr>
          <p:cNvSpPr>
            <a:spLocks noGrp="1"/>
          </p:cNvSpPr>
          <p:nvPr>
            <p:ph type="title"/>
          </p:nvPr>
        </p:nvSpPr>
        <p:spPr/>
        <p:txBody>
          <a:bodyPr/>
          <a:lstStyle/>
          <a:p>
            <a:r>
              <a:rPr lang="en-US" dirty="0"/>
              <a:t>Daniel 3:13-14</a:t>
            </a:r>
          </a:p>
        </p:txBody>
      </p:sp>
      <p:sp>
        <p:nvSpPr>
          <p:cNvPr id="3" name="Content Placeholder 2">
            <a:extLst>
              <a:ext uri="{FF2B5EF4-FFF2-40B4-BE49-F238E27FC236}">
                <a16:creationId xmlns:a16="http://schemas.microsoft.com/office/drawing/2014/main" id="{37EFEE89-E717-53D6-D445-8A07445EF132}"/>
              </a:ext>
            </a:extLst>
          </p:cNvPr>
          <p:cNvSpPr>
            <a:spLocks noGrp="1"/>
          </p:cNvSpPr>
          <p:nvPr>
            <p:ph idx="1"/>
          </p:nvPr>
        </p:nvSpPr>
        <p:spPr/>
        <p:txBody>
          <a:bodyPr/>
          <a:lstStyle/>
          <a:p>
            <a:pPr marL="0" indent="0">
              <a:buNone/>
            </a:pPr>
            <a:r>
              <a:rPr lang="en-US" b="1" i="0" baseline="30000" dirty="0">
                <a:latin typeface="system-ui"/>
              </a:rPr>
              <a:t>13 </a:t>
            </a:r>
            <a:r>
              <a:rPr lang="en-US" b="0" i="0" dirty="0">
                <a:latin typeface="system-ui"/>
              </a:rPr>
              <a:t>Furious with rage, Nebuchadnezzar summoned Shadrach, Meshach and Abednego. So these men were brought before the king, </a:t>
            </a:r>
            <a:r>
              <a:rPr lang="en-US" b="1" i="0" baseline="30000" dirty="0">
                <a:latin typeface="system-ui"/>
              </a:rPr>
              <a:t>14 </a:t>
            </a:r>
            <a:r>
              <a:rPr lang="en-US" b="0" i="0" dirty="0">
                <a:latin typeface="system-ui"/>
              </a:rPr>
              <a:t>and Nebuchadnezzar said to them, “Is it true, Shadrach, Meshach and Abednego, that you do not serve my gods or worship the image of gold I have set up?</a:t>
            </a:r>
            <a:endParaRPr lang="en-US" dirty="0"/>
          </a:p>
        </p:txBody>
      </p:sp>
    </p:spTree>
    <p:extLst>
      <p:ext uri="{BB962C8B-B14F-4D97-AF65-F5344CB8AC3E}">
        <p14:creationId xmlns:p14="http://schemas.microsoft.com/office/powerpoint/2010/main" val="361817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4EAC-BFF6-531C-CA8D-1CC726597929}"/>
              </a:ext>
            </a:extLst>
          </p:cNvPr>
          <p:cNvSpPr>
            <a:spLocks noGrp="1"/>
          </p:cNvSpPr>
          <p:nvPr>
            <p:ph type="title"/>
          </p:nvPr>
        </p:nvSpPr>
        <p:spPr/>
        <p:txBody>
          <a:bodyPr/>
          <a:lstStyle/>
          <a:p>
            <a:r>
              <a:rPr lang="en-US" dirty="0"/>
              <a:t>Daniel 3:15</a:t>
            </a:r>
          </a:p>
        </p:txBody>
      </p:sp>
      <p:sp>
        <p:nvSpPr>
          <p:cNvPr id="3" name="Content Placeholder 2">
            <a:extLst>
              <a:ext uri="{FF2B5EF4-FFF2-40B4-BE49-F238E27FC236}">
                <a16:creationId xmlns:a16="http://schemas.microsoft.com/office/drawing/2014/main" id="{F4D3814C-6331-51AF-07E6-F97515F5BBE2}"/>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Now when you hear the sound of the horn, flute, zither, lyre, harp, pipe and all kinds of music, if you are ready to fall down and worship the image I made, very good. But if you do not worship it, you will be thrown immediately into a blazing furnace. Then what god will be able to rescue you from my hand?”</a:t>
            </a:r>
            <a:endParaRPr lang="en-US" dirty="0"/>
          </a:p>
        </p:txBody>
      </p:sp>
    </p:spTree>
    <p:extLst>
      <p:ext uri="{BB962C8B-B14F-4D97-AF65-F5344CB8AC3E}">
        <p14:creationId xmlns:p14="http://schemas.microsoft.com/office/powerpoint/2010/main" val="9698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207F-B79E-1B6D-1A72-AB116439380B}"/>
              </a:ext>
            </a:extLst>
          </p:cNvPr>
          <p:cNvSpPr>
            <a:spLocks noGrp="1"/>
          </p:cNvSpPr>
          <p:nvPr>
            <p:ph type="title"/>
          </p:nvPr>
        </p:nvSpPr>
        <p:spPr/>
        <p:txBody>
          <a:bodyPr/>
          <a:lstStyle/>
          <a:p>
            <a:r>
              <a:rPr lang="en-US" dirty="0"/>
              <a:t>Daniel 3:16-18</a:t>
            </a:r>
          </a:p>
        </p:txBody>
      </p:sp>
      <p:sp>
        <p:nvSpPr>
          <p:cNvPr id="3" name="Content Placeholder 2">
            <a:extLst>
              <a:ext uri="{FF2B5EF4-FFF2-40B4-BE49-F238E27FC236}">
                <a16:creationId xmlns:a16="http://schemas.microsoft.com/office/drawing/2014/main" id="{C4AD6593-84AF-4759-2BE5-FB7B861D9B6F}"/>
              </a:ext>
            </a:extLst>
          </p:cNvPr>
          <p:cNvSpPr>
            <a:spLocks noGrp="1"/>
          </p:cNvSpPr>
          <p:nvPr>
            <p:ph idx="1"/>
          </p:nvPr>
        </p:nvSpPr>
        <p:spPr>
          <a:xfrm>
            <a:off x="628650" y="1521354"/>
            <a:ext cx="7886700" cy="4122443"/>
          </a:xfrm>
        </p:spPr>
        <p:txBody>
          <a:bodyPr>
            <a:normAutofit lnSpcReduction="10000"/>
          </a:bodyPr>
          <a:lstStyle/>
          <a:p>
            <a:pPr marL="0" indent="0">
              <a:buNone/>
            </a:pPr>
            <a:r>
              <a:rPr lang="en-US" b="1" i="0" baseline="30000" dirty="0">
                <a:latin typeface="system-ui"/>
              </a:rPr>
              <a:t>16 </a:t>
            </a:r>
            <a:r>
              <a:rPr lang="en-US" b="0" i="0" dirty="0">
                <a:latin typeface="system-ui"/>
              </a:rPr>
              <a:t>Shadrach, Meshach and Abednego replied to him, “King Nebuchadnezzar, we do not need to defend ourselves before you in this matter. </a:t>
            </a:r>
            <a:r>
              <a:rPr lang="en-US" b="1" i="0" baseline="30000" dirty="0">
                <a:latin typeface="system-ui"/>
              </a:rPr>
              <a:t>17 </a:t>
            </a:r>
            <a:r>
              <a:rPr lang="en-US" b="0" i="0" dirty="0">
                <a:latin typeface="system-ui"/>
              </a:rPr>
              <a:t>If we are thrown into the blazing furnace, the God we serve is able to deliver us from it, and he will deliver us from Your Majesty’s hand. </a:t>
            </a:r>
            <a:r>
              <a:rPr lang="en-US" b="1" i="0" baseline="30000" dirty="0">
                <a:latin typeface="system-ui"/>
              </a:rPr>
              <a:t>18 </a:t>
            </a:r>
            <a:r>
              <a:rPr lang="en-US" b="0" i="0" dirty="0">
                <a:latin typeface="system-ui"/>
              </a:rPr>
              <a:t>But even if he does not, we want you to know, Your Majesty, that we will not serve your gods or worship the image of gold you have set up.”</a:t>
            </a:r>
            <a:endParaRPr lang="en-US" dirty="0"/>
          </a:p>
        </p:txBody>
      </p:sp>
    </p:spTree>
    <p:extLst>
      <p:ext uri="{BB962C8B-B14F-4D97-AF65-F5344CB8AC3E}">
        <p14:creationId xmlns:p14="http://schemas.microsoft.com/office/powerpoint/2010/main" val="341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6886-066C-FE3D-B951-815887A4FA00}"/>
              </a:ext>
            </a:extLst>
          </p:cNvPr>
          <p:cNvSpPr>
            <a:spLocks noGrp="1"/>
          </p:cNvSpPr>
          <p:nvPr>
            <p:ph type="title"/>
          </p:nvPr>
        </p:nvSpPr>
        <p:spPr/>
        <p:txBody>
          <a:bodyPr/>
          <a:lstStyle/>
          <a:p>
            <a:r>
              <a:rPr lang="en-US" dirty="0"/>
              <a:t>Daniel 2:47</a:t>
            </a:r>
          </a:p>
        </p:txBody>
      </p:sp>
      <p:sp>
        <p:nvSpPr>
          <p:cNvPr id="3" name="Content Placeholder 2">
            <a:extLst>
              <a:ext uri="{FF2B5EF4-FFF2-40B4-BE49-F238E27FC236}">
                <a16:creationId xmlns:a16="http://schemas.microsoft.com/office/drawing/2014/main" id="{661564B0-BEAF-2230-EE2C-FE0378A00E90}"/>
              </a:ext>
            </a:extLst>
          </p:cNvPr>
          <p:cNvSpPr>
            <a:spLocks noGrp="1"/>
          </p:cNvSpPr>
          <p:nvPr>
            <p:ph idx="1"/>
          </p:nvPr>
        </p:nvSpPr>
        <p:spPr/>
        <p:txBody>
          <a:bodyPr/>
          <a:lstStyle/>
          <a:p>
            <a:pPr marL="0" indent="0">
              <a:buNone/>
            </a:pPr>
            <a:r>
              <a:rPr lang="en-US" b="1" i="0" baseline="30000" dirty="0">
                <a:latin typeface="system-ui"/>
              </a:rPr>
              <a:t>47 </a:t>
            </a:r>
            <a:r>
              <a:rPr lang="en-US" b="0" i="0" dirty="0">
                <a:latin typeface="system-ui"/>
              </a:rPr>
              <a:t>The king said to Daniel, “Surely your God is the God of gods and the Lord of kings and a revealer of mysteries, for you were able to reveal this mystery.”</a:t>
            </a:r>
            <a:endParaRPr lang="en-US" dirty="0"/>
          </a:p>
        </p:txBody>
      </p:sp>
    </p:spTree>
    <p:extLst>
      <p:ext uri="{BB962C8B-B14F-4D97-AF65-F5344CB8AC3E}">
        <p14:creationId xmlns:p14="http://schemas.microsoft.com/office/powerpoint/2010/main" val="408607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DBE-94A2-95C9-D180-95D01B443B2A}"/>
              </a:ext>
            </a:extLst>
          </p:cNvPr>
          <p:cNvSpPr>
            <a:spLocks noGrp="1"/>
          </p:cNvSpPr>
          <p:nvPr>
            <p:ph type="title"/>
          </p:nvPr>
        </p:nvSpPr>
        <p:spPr/>
        <p:txBody>
          <a:bodyPr/>
          <a:lstStyle/>
          <a:p>
            <a:r>
              <a:rPr lang="en-US" dirty="0"/>
              <a:t>Daniel 3:28</a:t>
            </a:r>
          </a:p>
        </p:txBody>
      </p:sp>
      <p:sp>
        <p:nvSpPr>
          <p:cNvPr id="3" name="Content Placeholder 2">
            <a:extLst>
              <a:ext uri="{FF2B5EF4-FFF2-40B4-BE49-F238E27FC236}">
                <a16:creationId xmlns:a16="http://schemas.microsoft.com/office/drawing/2014/main" id="{1601D0F3-5E58-C35F-4787-A24C1D6A9DC0}"/>
              </a:ext>
            </a:extLst>
          </p:cNvPr>
          <p:cNvSpPr>
            <a:spLocks noGrp="1"/>
          </p:cNvSpPr>
          <p:nvPr>
            <p:ph idx="1"/>
          </p:nvPr>
        </p:nvSpPr>
        <p:spPr/>
        <p:txBody>
          <a:bodyPr>
            <a:normAutofit/>
          </a:bodyPr>
          <a:lstStyle/>
          <a:p>
            <a:pPr marL="0" indent="0">
              <a:buNone/>
            </a:pPr>
            <a:r>
              <a:rPr lang="en-US" b="1" i="0" baseline="30000" dirty="0">
                <a:latin typeface="system-ui"/>
              </a:rPr>
              <a:t>28 </a:t>
            </a:r>
            <a:r>
              <a:rPr lang="en-US" b="0" i="0" dirty="0">
                <a:latin typeface="system-ui"/>
              </a:rPr>
              <a:t>Then Nebuchadnezzar said, “Praise be to the God of Shadrach, Meshach and Abednego, who has sent his angel and rescued his servants! They trusted in him and defied the king’s command and were willing to give up their lives rather than serve or worship any god except their own God.</a:t>
            </a:r>
            <a:endParaRPr lang="en-US" dirty="0"/>
          </a:p>
        </p:txBody>
      </p:sp>
    </p:spTree>
    <p:extLst>
      <p:ext uri="{BB962C8B-B14F-4D97-AF65-F5344CB8AC3E}">
        <p14:creationId xmlns:p14="http://schemas.microsoft.com/office/powerpoint/2010/main" val="7422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26DD-7EBC-350B-849A-FFA363D91568}"/>
              </a:ext>
            </a:extLst>
          </p:cNvPr>
          <p:cNvSpPr>
            <a:spLocks noGrp="1"/>
          </p:cNvSpPr>
          <p:nvPr>
            <p:ph type="title"/>
          </p:nvPr>
        </p:nvSpPr>
        <p:spPr/>
        <p:txBody>
          <a:bodyPr/>
          <a:lstStyle/>
          <a:p>
            <a:r>
              <a:rPr lang="en-US" dirty="0"/>
              <a:t>Daniel 3:29</a:t>
            </a:r>
          </a:p>
        </p:txBody>
      </p:sp>
      <p:sp>
        <p:nvSpPr>
          <p:cNvPr id="3" name="Content Placeholder 2">
            <a:extLst>
              <a:ext uri="{FF2B5EF4-FFF2-40B4-BE49-F238E27FC236}">
                <a16:creationId xmlns:a16="http://schemas.microsoft.com/office/drawing/2014/main" id="{EC604F97-BE72-C071-5E29-CE49E6433831}"/>
              </a:ext>
            </a:extLst>
          </p:cNvPr>
          <p:cNvSpPr>
            <a:spLocks noGrp="1"/>
          </p:cNvSpPr>
          <p:nvPr>
            <p:ph idx="1"/>
          </p:nvPr>
        </p:nvSpPr>
        <p:spPr/>
        <p:txBody>
          <a:bodyPr/>
          <a:lstStyle/>
          <a:p>
            <a:pPr marL="0" indent="0">
              <a:buNone/>
            </a:pPr>
            <a:r>
              <a:rPr lang="en-US" b="1" i="0" baseline="30000" dirty="0">
                <a:latin typeface="system-ui"/>
              </a:rPr>
              <a:t>29 </a:t>
            </a:r>
            <a:r>
              <a:rPr lang="en-US" b="0" i="0" dirty="0">
                <a:latin typeface="system-ui"/>
              </a:rPr>
              <a:t>Therefore I decree that the people of any nation or language who say anything against the God of Shadrach, Meshach and Abednego be cut into pieces and their houses be turned into piles of rubble, for no other god can save in this way.”</a:t>
            </a:r>
            <a:endParaRPr lang="en-US" dirty="0"/>
          </a:p>
        </p:txBody>
      </p:sp>
    </p:spTree>
    <p:extLst>
      <p:ext uri="{BB962C8B-B14F-4D97-AF65-F5344CB8AC3E}">
        <p14:creationId xmlns:p14="http://schemas.microsoft.com/office/powerpoint/2010/main" val="202944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B2EB-0F5B-C0C6-BB1E-6C4750530E08}"/>
              </a:ext>
            </a:extLst>
          </p:cNvPr>
          <p:cNvSpPr>
            <a:spLocks noGrp="1"/>
          </p:cNvSpPr>
          <p:nvPr>
            <p:ph type="title"/>
          </p:nvPr>
        </p:nvSpPr>
        <p:spPr/>
        <p:txBody>
          <a:bodyPr/>
          <a:lstStyle/>
          <a:p>
            <a:r>
              <a:rPr lang="en-US" dirty="0"/>
              <a:t>Daniel 4:34</a:t>
            </a:r>
          </a:p>
        </p:txBody>
      </p:sp>
      <p:sp>
        <p:nvSpPr>
          <p:cNvPr id="3" name="Content Placeholder 2">
            <a:extLst>
              <a:ext uri="{FF2B5EF4-FFF2-40B4-BE49-F238E27FC236}">
                <a16:creationId xmlns:a16="http://schemas.microsoft.com/office/drawing/2014/main" id="{3FC3C40E-15FB-A166-36FA-42F3D909250D}"/>
              </a:ext>
            </a:extLst>
          </p:cNvPr>
          <p:cNvSpPr>
            <a:spLocks noGrp="1"/>
          </p:cNvSpPr>
          <p:nvPr>
            <p:ph idx="1"/>
          </p:nvPr>
        </p:nvSpPr>
        <p:spPr/>
        <p:txBody>
          <a:bodyPr>
            <a:normAutofit lnSpcReduction="10000"/>
          </a:bodyPr>
          <a:lstStyle/>
          <a:p>
            <a:pPr marL="0" indent="0" algn="l">
              <a:buNone/>
            </a:pPr>
            <a:r>
              <a:rPr lang="en-US" b="1" i="0" baseline="30000" dirty="0">
                <a:latin typeface="system-ui"/>
              </a:rPr>
              <a:t>34 </a:t>
            </a:r>
            <a:r>
              <a:rPr lang="en-US" b="0" i="0" dirty="0">
                <a:latin typeface="system-ui"/>
              </a:rPr>
              <a:t>At the end of that time, I, Nebuchadnezzar, raised my eyes toward heaven, and my sanity was restored. Then I praised the Most High; I honored and glorified him who lives forever.</a:t>
            </a:r>
          </a:p>
          <a:p>
            <a:pPr marL="0" indent="0" algn="l">
              <a:buNone/>
            </a:pPr>
            <a:r>
              <a:rPr lang="en-US" b="0" i="0" dirty="0">
                <a:latin typeface="system-ui"/>
              </a:rPr>
              <a:t>His dominion is an eternal dominion;</a:t>
            </a:r>
            <a:br>
              <a:rPr lang="en-US" b="0" i="0" dirty="0">
                <a:latin typeface="system-ui"/>
              </a:rPr>
            </a:br>
            <a:r>
              <a:rPr lang="en-US" b="0" i="0" dirty="0">
                <a:latin typeface="Courier New" panose="02070309020205020404" pitchFamily="49" charset="0"/>
              </a:rPr>
              <a:t>    </a:t>
            </a:r>
            <a:r>
              <a:rPr lang="en-US" b="0" i="0" dirty="0">
                <a:latin typeface="system-ui"/>
              </a:rPr>
              <a:t>his kingdom endures from generation to generation.</a:t>
            </a:r>
          </a:p>
          <a:p>
            <a:endParaRPr lang="en-US" dirty="0"/>
          </a:p>
        </p:txBody>
      </p:sp>
    </p:spTree>
    <p:extLst>
      <p:ext uri="{BB962C8B-B14F-4D97-AF65-F5344CB8AC3E}">
        <p14:creationId xmlns:p14="http://schemas.microsoft.com/office/powerpoint/2010/main" val="1386059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D6EB-AE15-5245-29A3-3DF327E563EF}"/>
              </a:ext>
            </a:extLst>
          </p:cNvPr>
          <p:cNvSpPr>
            <a:spLocks noGrp="1"/>
          </p:cNvSpPr>
          <p:nvPr>
            <p:ph type="title"/>
          </p:nvPr>
        </p:nvSpPr>
        <p:spPr/>
        <p:txBody>
          <a:bodyPr/>
          <a:lstStyle/>
          <a:p>
            <a:r>
              <a:rPr lang="en-US" dirty="0"/>
              <a:t>Daniel 4:35</a:t>
            </a:r>
          </a:p>
        </p:txBody>
      </p:sp>
      <p:sp>
        <p:nvSpPr>
          <p:cNvPr id="3" name="Content Placeholder 2">
            <a:extLst>
              <a:ext uri="{FF2B5EF4-FFF2-40B4-BE49-F238E27FC236}">
                <a16:creationId xmlns:a16="http://schemas.microsoft.com/office/drawing/2014/main" id="{34F4B829-F3F9-356E-4E55-57D22B379573}"/>
              </a:ext>
            </a:extLst>
          </p:cNvPr>
          <p:cNvSpPr>
            <a:spLocks noGrp="1"/>
          </p:cNvSpPr>
          <p:nvPr>
            <p:ph idx="1"/>
          </p:nvPr>
        </p:nvSpPr>
        <p:spPr/>
        <p:txBody>
          <a:bodyPr/>
          <a:lstStyle/>
          <a:p>
            <a:pPr marL="0" indent="0">
              <a:buNone/>
            </a:pPr>
            <a:r>
              <a:rPr lang="en-US" b="1" i="0" baseline="30000" dirty="0">
                <a:latin typeface="system-ui"/>
              </a:rPr>
              <a:t>35 </a:t>
            </a:r>
            <a:r>
              <a:rPr lang="en-US" b="0" i="0" dirty="0">
                <a:latin typeface="system-ui"/>
              </a:rPr>
              <a:t>All the peoples of the earth</a:t>
            </a:r>
            <a:br>
              <a:rPr lang="en-US" dirty="0"/>
            </a:br>
            <a:r>
              <a:rPr lang="en-US" b="0" i="0" dirty="0">
                <a:latin typeface="Courier New" panose="02070309020205020404" pitchFamily="49" charset="0"/>
              </a:rPr>
              <a:t>    </a:t>
            </a:r>
            <a:r>
              <a:rPr lang="en-US" b="0" i="0" dirty="0">
                <a:latin typeface="system-ui"/>
              </a:rPr>
              <a:t>are regarded as nothing.</a:t>
            </a:r>
            <a:br>
              <a:rPr lang="en-US" dirty="0"/>
            </a:br>
            <a:r>
              <a:rPr lang="en-US" b="0" i="0" dirty="0">
                <a:latin typeface="system-ui"/>
              </a:rPr>
              <a:t>He does as he pleases</a:t>
            </a:r>
            <a:br>
              <a:rPr lang="en-US" dirty="0"/>
            </a:br>
            <a:r>
              <a:rPr lang="en-US" b="0" i="0" dirty="0">
                <a:latin typeface="Courier New" panose="02070309020205020404" pitchFamily="49" charset="0"/>
              </a:rPr>
              <a:t>    </a:t>
            </a:r>
            <a:r>
              <a:rPr lang="en-US" b="0" i="0" dirty="0">
                <a:latin typeface="system-ui"/>
              </a:rPr>
              <a:t>with the powers of heaven</a:t>
            </a:r>
            <a:br>
              <a:rPr lang="en-US" dirty="0"/>
            </a:br>
            <a:r>
              <a:rPr lang="en-US" b="0" i="0" dirty="0">
                <a:latin typeface="Courier New" panose="02070309020205020404" pitchFamily="49" charset="0"/>
              </a:rPr>
              <a:t>    </a:t>
            </a:r>
            <a:r>
              <a:rPr lang="en-US" b="0" i="0" dirty="0">
                <a:latin typeface="system-ui"/>
              </a:rPr>
              <a:t>and the peoples of the earth.</a:t>
            </a:r>
            <a:br>
              <a:rPr lang="en-US" dirty="0"/>
            </a:br>
            <a:r>
              <a:rPr lang="en-US" b="0" i="0" dirty="0">
                <a:latin typeface="system-ui"/>
              </a:rPr>
              <a:t>No one can hold back his hand</a:t>
            </a:r>
            <a:br>
              <a:rPr lang="en-US" dirty="0"/>
            </a:br>
            <a:r>
              <a:rPr lang="en-US" b="0" i="0" dirty="0">
                <a:latin typeface="Courier New" panose="02070309020205020404" pitchFamily="49" charset="0"/>
              </a:rPr>
              <a:t>    </a:t>
            </a:r>
            <a:r>
              <a:rPr lang="en-US" b="0" i="0" dirty="0">
                <a:latin typeface="system-ui"/>
              </a:rPr>
              <a:t>or say to him: “What have you done?”</a:t>
            </a:r>
            <a:endParaRPr lang="en-US" dirty="0"/>
          </a:p>
        </p:txBody>
      </p:sp>
    </p:spTree>
    <p:extLst>
      <p:ext uri="{BB962C8B-B14F-4D97-AF65-F5344CB8AC3E}">
        <p14:creationId xmlns:p14="http://schemas.microsoft.com/office/powerpoint/2010/main" val="195781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9E02-6C21-CCFB-E230-A251D8F575F9}"/>
              </a:ext>
            </a:extLst>
          </p:cNvPr>
          <p:cNvSpPr>
            <a:spLocks noGrp="1"/>
          </p:cNvSpPr>
          <p:nvPr>
            <p:ph type="title"/>
          </p:nvPr>
        </p:nvSpPr>
        <p:spPr/>
        <p:txBody>
          <a:bodyPr/>
          <a:lstStyle/>
          <a:p>
            <a:r>
              <a:rPr lang="en-US" dirty="0"/>
              <a:t>Daniel 4:37</a:t>
            </a:r>
          </a:p>
        </p:txBody>
      </p:sp>
      <p:sp>
        <p:nvSpPr>
          <p:cNvPr id="3" name="Content Placeholder 2">
            <a:extLst>
              <a:ext uri="{FF2B5EF4-FFF2-40B4-BE49-F238E27FC236}">
                <a16:creationId xmlns:a16="http://schemas.microsoft.com/office/drawing/2014/main" id="{4840348E-920F-169C-CF18-EA63AB9CF44D}"/>
              </a:ext>
            </a:extLst>
          </p:cNvPr>
          <p:cNvSpPr>
            <a:spLocks noGrp="1"/>
          </p:cNvSpPr>
          <p:nvPr>
            <p:ph idx="1"/>
          </p:nvPr>
        </p:nvSpPr>
        <p:spPr/>
        <p:txBody>
          <a:bodyPr/>
          <a:lstStyle/>
          <a:p>
            <a:pPr marL="0" indent="0">
              <a:buNone/>
            </a:pPr>
            <a:r>
              <a:rPr lang="en-US" b="1" i="0" baseline="30000" dirty="0">
                <a:latin typeface="system-ui"/>
              </a:rPr>
              <a:t>37 </a:t>
            </a:r>
            <a:r>
              <a:rPr lang="en-US" b="0" i="0" dirty="0">
                <a:latin typeface="system-ui"/>
              </a:rPr>
              <a:t>Now I, Nebuchadnezzar, praise and exalt and glorify the King of heaven, because everything he does is right and all his ways are just. And those who walk in pride he is able to humble.</a:t>
            </a:r>
            <a:endParaRPr lang="en-US" dirty="0"/>
          </a:p>
        </p:txBody>
      </p:sp>
    </p:spTree>
    <p:extLst>
      <p:ext uri="{BB962C8B-B14F-4D97-AF65-F5344CB8AC3E}">
        <p14:creationId xmlns:p14="http://schemas.microsoft.com/office/powerpoint/2010/main" val="373528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Corinthians 5:18-19</a:t>
            </a:r>
          </a:p>
        </p:txBody>
      </p:sp>
      <p:sp>
        <p:nvSpPr>
          <p:cNvPr id="3" name="Content Placeholder 2"/>
          <p:cNvSpPr>
            <a:spLocks noGrp="1"/>
          </p:cNvSpPr>
          <p:nvPr>
            <p:ph idx="1"/>
          </p:nvPr>
        </p:nvSpPr>
        <p:spPr/>
        <p:txBody>
          <a:bodyPr/>
          <a:lstStyle/>
          <a:p>
            <a:pPr marL="0" indent="0">
              <a:buNone/>
            </a:pPr>
            <a:r>
              <a:rPr lang="en-US" b="1" baseline="30000" dirty="0"/>
              <a:t>18 </a:t>
            </a:r>
            <a:r>
              <a:rPr lang="en-US" dirty="0"/>
              <a:t>All this is from God, who through Christ reconciled us to himself and gave us the ministry of reconciliation; </a:t>
            </a:r>
            <a:r>
              <a:rPr lang="en-US" b="1" baseline="30000" dirty="0"/>
              <a:t>19 </a:t>
            </a:r>
            <a:r>
              <a:rPr lang="en-US" dirty="0"/>
              <a:t>that is, in Christ God was reconciling the world to himself, not counting their trespasses against them, and entrusting to us the message of reconciliation.</a:t>
            </a:r>
          </a:p>
        </p:txBody>
      </p:sp>
    </p:spTree>
    <p:extLst>
      <p:ext uri="{BB962C8B-B14F-4D97-AF65-F5344CB8AC3E}">
        <p14:creationId xmlns:p14="http://schemas.microsoft.com/office/powerpoint/2010/main" val="115996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207F-B79E-1B6D-1A72-AB116439380B}"/>
              </a:ext>
            </a:extLst>
          </p:cNvPr>
          <p:cNvSpPr>
            <a:spLocks noGrp="1"/>
          </p:cNvSpPr>
          <p:nvPr>
            <p:ph type="title"/>
          </p:nvPr>
        </p:nvSpPr>
        <p:spPr/>
        <p:txBody>
          <a:bodyPr/>
          <a:lstStyle/>
          <a:p>
            <a:r>
              <a:rPr lang="en-US" dirty="0"/>
              <a:t>Daniel 3:17</a:t>
            </a:r>
          </a:p>
        </p:txBody>
      </p:sp>
      <p:sp>
        <p:nvSpPr>
          <p:cNvPr id="3" name="Content Placeholder 2">
            <a:extLst>
              <a:ext uri="{FF2B5EF4-FFF2-40B4-BE49-F238E27FC236}">
                <a16:creationId xmlns:a16="http://schemas.microsoft.com/office/drawing/2014/main" id="{C4AD6593-84AF-4759-2BE5-FB7B861D9B6F}"/>
              </a:ext>
            </a:extLst>
          </p:cNvPr>
          <p:cNvSpPr>
            <a:spLocks noGrp="1"/>
          </p:cNvSpPr>
          <p:nvPr>
            <p:ph idx="1"/>
          </p:nvPr>
        </p:nvSpPr>
        <p:spPr>
          <a:xfrm>
            <a:off x="628650" y="1521354"/>
            <a:ext cx="7886700" cy="4122443"/>
          </a:xfrm>
        </p:spPr>
        <p:txBody>
          <a:bodyPr>
            <a:normAutofit/>
          </a:bodyPr>
          <a:lstStyle/>
          <a:p>
            <a:pPr marL="0" indent="0">
              <a:buNone/>
            </a:pPr>
            <a:r>
              <a:rPr lang="en-US" b="1" i="0" baseline="30000" dirty="0">
                <a:latin typeface="system-ui"/>
              </a:rPr>
              <a:t>17 </a:t>
            </a:r>
            <a:r>
              <a:rPr lang="en-US" b="0" i="0" dirty="0">
                <a:latin typeface="system-ui"/>
              </a:rPr>
              <a:t>If we are thrown into the blazing furnace, the God we serve is able to deliver us from it, and he will deliver us from Your Majesty’s hand.</a:t>
            </a:r>
            <a:endParaRPr lang="en-US" dirty="0"/>
          </a:p>
        </p:txBody>
      </p:sp>
    </p:spTree>
    <p:extLst>
      <p:ext uri="{BB962C8B-B14F-4D97-AF65-F5344CB8AC3E}">
        <p14:creationId xmlns:p14="http://schemas.microsoft.com/office/powerpoint/2010/main" val="95642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Corinthians 5:18</a:t>
            </a:r>
          </a:p>
        </p:txBody>
      </p:sp>
      <p:sp>
        <p:nvSpPr>
          <p:cNvPr id="3" name="Content Placeholder 2"/>
          <p:cNvSpPr>
            <a:spLocks noGrp="1"/>
          </p:cNvSpPr>
          <p:nvPr>
            <p:ph idx="1"/>
          </p:nvPr>
        </p:nvSpPr>
        <p:spPr/>
        <p:txBody>
          <a:bodyPr/>
          <a:lstStyle/>
          <a:p>
            <a:pPr marL="0" indent="0">
              <a:buNone/>
            </a:pPr>
            <a:r>
              <a:rPr lang="en-US" b="1" baseline="30000" dirty="0"/>
              <a:t>18 </a:t>
            </a:r>
            <a:r>
              <a:rPr lang="en-US" dirty="0"/>
              <a:t>All this is from God, who through Christ reconciled us to himself and gave us the ministry of reconciliation</a:t>
            </a:r>
          </a:p>
        </p:txBody>
      </p:sp>
    </p:spTree>
    <p:extLst>
      <p:ext uri="{BB962C8B-B14F-4D97-AF65-F5344CB8AC3E}">
        <p14:creationId xmlns:p14="http://schemas.microsoft.com/office/powerpoint/2010/main" val="76760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610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BB63-7B92-5260-7409-CFE1509BAD9B}"/>
              </a:ext>
            </a:extLst>
          </p:cNvPr>
          <p:cNvSpPr>
            <a:spLocks noGrp="1"/>
          </p:cNvSpPr>
          <p:nvPr>
            <p:ph type="title"/>
          </p:nvPr>
        </p:nvSpPr>
        <p:spPr/>
        <p:txBody>
          <a:bodyPr/>
          <a:lstStyle/>
          <a:p>
            <a:r>
              <a:rPr lang="en-US" dirty="0"/>
              <a:t>Matthew 4:25-5:1</a:t>
            </a:r>
          </a:p>
        </p:txBody>
      </p:sp>
      <p:sp>
        <p:nvSpPr>
          <p:cNvPr id="3" name="Content Placeholder 2">
            <a:extLst>
              <a:ext uri="{FF2B5EF4-FFF2-40B4-BE49-F238E27FC236}">
                <a16:creationId xmlns:a16="http://schemas.microsoft.com/office/drawing/2014/main" id="{64ED81C9-829C-4E0A-A21C-47090C8B5151}"/>
              </a:ext>
            </a:extLst>
          </p:cNvPr>
          <p:cNvSpPr>
            <a:spLocks noGrp="1"/>
          </p:cNvSpPr>
          <p:nvPr>
            <p:ph idx="1"/>
          </p:nvPr>
        </p:nvSpPr>
        <p:spPr/>
        <p:txBody>
          <a:bodyPr/>
          <a:lstStyle/>
          <a:p>
            <a:pPr marL="0" indent="0">
              <a:buNone/>
            </a:pPr>
            <a:r>
              <a:rPr lang="en-US" b="1" i="0" baseline="30000" dirty="0">
                <a:latin typeface="system-ui"/>
              </a:rPr>
              <a:t>25 </a:t>
            </a:r>
            <a:r>
              <a:rPr lang="en-US" b="0" i="0" dirty="0">
                <a:latin typeface="system-ui"/>
              </a:rPr>
              <a:t>Large crowds from Galilee, the Decapolis, Jerusalem, Judea and the region across the Jordan followed him.</a:t>
            </a:r>
          </a:p>
          <a:p>
            <a:pPr marL="0" indent="0">
              <a:buNone/>
            </a:pPr>
            <a:r>
              <a:rPr lang="en-US" b="0" i="0" dirty="0">
                <a:latin typeface="system-ui"/>
              </a:rPr>
              <a:t>Now when Jesus saw the crowds, he went up on a mountainside and sat down. His disciples came to him, </a:t>
            </a:r>
            <a:r>
              <a:rPr lang="en-US" b="1" i="0" baseline="30000" dirty="0">
                <a:latin typeface="system-ui"/>
              </a:rPr>
              <a:t>2 </a:t>
            </a:r>
            <a:r>
              <a:rPr lang="en-US" b="0" i="0" dirty="0">
                <a:latin typeface="system-ui"/>
              </a:rPr>
              <a:t>and he began to teach them.</a:t>
            </a:r>
            <a:endParaRPr lang="en-US" dirty="0"/>
          </a:p>
        </p:txBody>
      </p:sp>
    </p:spTree>
    <p:extLst>
      <p:ext uri="{BB962C8B-B14F-4D97-AF65-F5344CB8AC3E}">
        <p14:creationId xmlns:p14="http://schemas.microsoft.com/office/powerpoint/2010/main" val="220845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D050-5A43-85B5-3BCA-1958E895A7EE}"/>
              </a:ext>
            </a:extLst>
          </p:cNvPr>
          <p:cNvSpPr>
            <a:spLocks noGrp="1"/>
          </p:cNvSpPr>
          <p:nvPr>
            <p:ph type="title"/>
          </p:nvPr>
        </p:nvSpPr>
        <p:spPr/>
        <p:txBody>
          <a:bodyPr/>
          <a:lstStyle/>
          <a:p>
            <a:r>
              <a:rPr lang="en-US" dirty="0"/>
              <a:t>John 18:37-38</a:t>
            </a:r>
          </a:p>
        </p:txBody>
      </p:sp>
      <p:sp>
        <p:nvSpPr>
          <p:cNvPr id="3" name="Content Placeholder 2">
            <a:extLst>
              <a:ext uri="{FF2B5EF4-FFF2-40B4-BE49-F238E27FC236}">
                <a16:creationId xmlns:a16="http://schemas.microsoft.com/office/drawing/2014/main" id="{7CEB5F4B-CBB5-A9C2-658E-5490D36FD91F}"/>
              </a:ext>
            </a:extLst>
          </p:cNvPr>
          <p:cNvSpPr>
            <a:spLocks noGrp="1"/>
          </p:cNvSpPr>
          <p:nvPr>
            <p:ph idx="1"/>
          </p:nvPr>
        </p:nvSpPr>
        <p:spPr/>
        <p:txBody>
          <a:bodyPr>
            <a:normAutofit fontScale="92500"/>
          </a:bodyPr>
          <a:lstStyle/>
          <a:p>
            <a:pPr marL="0" indent="0" algn="l">
              <a:buNone/>
            </a:pPr>
            <a:r>
              <a:rPr lang="en-US" b="1" i="0" baseline="30000" dirty="0">
                <a:latin typeface="system-ui"/>
              </a:rPr>
              <a:t>37 </a:t>
            </a:r>
            <a:r>
              <a:rPr lang="en-US" b="0" i="0" dirty="0">
                <a:latin typeface="system-ui"/>
              </a:rPr>
              <a:t>“You are a king, then!” said Pilate.</a:t>
            </a:r>
          </a:p>
          <a:p>
            <a:pPr marL="0" indent="0" algn="l">
              <a:buNone/>
            </a:pPr>
            <a:r>
              <a:rPr lang="en-US" b="0" i="0" dirty="0">
                <a:latin typeface="system-ui"/>
              </a:rPr>
              <a:t>Jesus answered, “You say that I am a king. In fact, the reason I was born and came into the world is to testify to the truth. Everyone on the side of truth listens to me.”</a:t>
            </a:r>
          </a:p>
          <a:p>
            <a:pPr marL="0" indent="0" algn="l">
              <a:buNone/>
            </a:pPr>
            <a:r>
              <a:rPr lang="en-US" b="1" i="0" baseline="30000" dirty="0">
                <a:latin typeface="system-ui"/>
              </a:rPr>
              <a:t>38 </a:t>
            </a:r>
            <a:r>
              <a:rPr lang="en-US" b="0" i="0" dirty="0">
                <a:latin typeface="system-ui"/>
              </a:rPr>
              <a:t>“What is truth?” retorted Pilate. With this he went out again to the Jews gathered there and said, “I find no basis for a charge against him.</a:t>
            </a:r>
          </a:p>
          <a:p>
            <a:endParaRPr lang="en-US" dirty="0"/>
          </a:p>
        </p:txBody>
      </p:sp>
    </p:spTree>
    <p:extLst>
      <p:ext uri="{BB962C8B-B14F-4D97-AF65-F5344CB8AC3E}">
        <p14:creationId xmlns:p14="http://schemas.microsoft.com/office/powerpoint/2010/main" val="10521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8A7C-B348-21F5-9DA9-CEAE28CA3B18}"/>
              </a:ext>
            </a:extLst>
          </p:cNvPr>
          <p:cNvSpPr>
            <a:spLocks noGrp="1"/>
          </p:cNvSpPr>
          <p:nvPr>
            <p:ph type="title"/>
          </p:nvPr>
        </p:nvSpPr>
        <p:spPr/>
        <p:txBody>
          <a:bodyPr/>
          <a:lstStyle/>
          <a:p>
            <a:r>
              <a:rPr lang="en-US" dirty="0"/>
              <a:t>Ephesians 4:15</a:t>
            </a:r>
          </a:p>
        </p:txBody>
      </p:sp>
      <p:sp>
        <p:nvSpPr>
          <p:cNvPr id="3" name="Content Placeholder 2">
            <a:extLst>
              <a:ext uri="{FF2B5EF4-FFF2-40B4-BE49-F238E27FC236}">
                <a16:creationId xmlns:a16="http://schemas.microsoft.com/office/drawing/2014/main" id="{9819C02C-4136-8116-5773-B2CCCEC3728C}"/>
              </a:ext>
            </a:extLst>
          </p:cNvPr>
          <p:cNvSpPr>
            <a:spLocks noGrp="1"/>
          </p:cNvSpPr>
          <p:nvPr>
            <p:ph idx="1"/>
          </p:nvPr>
        </p:nvSpPr>
        <p:spPr/>
        <p:txBody>
          <a:bodyPr/>
          <a:lstStyle/>
          <a:p>
            <a:pPr marL="0" indent="0">
              <a:buNone/>
            </a:pPr>
            <a:r>
              <a:rPr lang="en-US" b="1" i="0" baseline="30000" dirty="0">
                <a:latin typeface="system-ui"/>
              </a:rPr>
              <a:t>15 </a:t>
            </a:r>
            <a:r>
              <a:rPr lang="en-US" b="0" i="0" dirty="0">
                <a:latin typeface="system-ui"/>
              </a:rPr>
              <a:t>Instead, speaking the truth in love, we will grow to become in every respect the mature body of him who is the head, that is, Christ.</a:t>
            </a:r>
            <a:endParaRPr lang="en-US" dirty="0"/>
          </a:p>
        </p:txBody>
      </p:sp>
    </p:spTree>
    <p:extLst>
      <p:ext uri="{BB962C8B-B14F-4D97-AF65-F5344CB8AC3E}">
        <p14:creationId xmlns:p14="http://schemas.microsoft.com/office/powerpoint/2010/main" val="267194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80BA-80C6-9F99-CD31-015044DE69EC}"/>
              </a:ext>
            </a:extLst>
          </p:cNvPr>
          <p:cNvSpPr>
            <a:spLocks noGrp="1"/>
          </p:cNvSpPr>
          <p:nvPr>
            <p:ph type="title"/>
          </p:nvPr>
        </p:nvSpPr>
        <p:spPr/>
        <p:txBody>
          <a:bodyPr/>
          <a:lstStyle/>
          <a:p>
            <a:r>
              <a:rPr lang="en-US" dirty="0"/>
              <a:t>Daniel 3:1-2</a:t>
            </a:r>
          </a:p>
        </p:txBody>
      </p:sp>
      <p:sp>
        <p:nvSpPr>
          <p:cNvPr id="3" name="Content Placeholder 2">
            <a:extLst>
              <a:ext uri="{FF2B5EF4-FFF2-40B4-BE49-F238E27FC236}">
                <a16:creationId xmlns:a16="http://schemas.microsoft.com/office/drawing/2014/main" id="{E7FC5F9E-ABF2-EE5D-E214-C6E81DF44A28}"/>
              </a:ext>
            </a:extLst>
          </p:cNvPr>
          <p:cNvSpPr>
            <a:spLocks noGrp="1"/>
          </p:cNvSpPr>
          <p:nvPr>
            <p:ph idx="1"/>
          </p:nvPr>
        </p:nvSpPr>
        <p:spPr/>
        <p:txBody>
          <a:bodyPr/>
          <a:lstStyle/>
          <a:p>
            <a:pPr marL="0" indent="0">
              <a:buNone/>
            </a:pPr>
            <a:r>
              <a:rPr lang="en-US" b="0" i="0" dirty="0">
                <a:latin typeface="system-ui"/>
              </a:rPr>
              <a:t>King Nebuchadnezzar made an image of gold, sixty cubits high and six cubits wide, and set it up on the plain of Dura in the province of Babylon. </a:t>
            </a:r>
            <a:r>
              <a:rPr lang="en-US" b="1" i="0" baseline="30000" dirty="0">
                <a:latin typeface="system-ui"/>
              </a:rPr>
              <a:t>2 </a:t>
            </a:r>
            <a:r>
              <a:rPr lang="en-US" b="0" i="0" dirty="0">
                <a:latin typeface="system-ui"/>
              </a:rPr>
              <a:t>He then summoned the satraps, prefects, governors, advisers, treasurers, judges, magistrates and all the other provincial officials to come to the dedication of the image he had set up.</a:t>
            </a:r>
            <a:endParaRPr lang="en-US" dirty="0"/>
          </a:p>
        </p:txBody>
      </p:sp>
    </p:spTree>
    <p:extLst>
      <p:ext uri="{BB962C8B-B14F-4D97-AF65-F5344CB8AC3E}">
        <p14:creationId xmlns:p14="http://schemas.microsoft.com/office/powerpoint/2010/main" val="356219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E839-F13F-7084-C1FA-4A7D2EE61A9A}"/>
              </a:ext>
            </a:extLst>
          </p:cNvPr>
          <p:cNvSpPr>
            <a:spLocks noGrp="1"/>
          </p:cNvSpPr>
          <p:nvPr>
            <p:ph type="title"/>
          </p:nvPr>
        </p:nvSpPr>
        <p:spPr/>
        <p:txBody>
          <a:bodyPr/>
          <a:lstStyle/>
          <a:p>
            <a:r>
              <a:rPr lang="en-US" dirty="0"/>
              <a:t>Daniel 3:4-5</a:t>
            </a:r>
          </a:p>
        </p:txBody>
      </p:sp>
      <p:sp>
        <p:nvSpPr>
          <p:cNvPr id="3" name="Content Placeholder 2">
            <a:extLst>
              <a:ext uri="{FF2B5EF4-FFF2-40B4-BE49-F238E27FC236}">
                <a16:creationId xmlns:a16="http://schemas.microsoft.com/office/drawing/2014/main" id="{BEF02B61-5A8F-F3E2-5CF6-F9BFBA311E71}"/>
              </a:ext>
            </a:extLst>
          </p:cNvPr>
          <p:cNvSpPr>
            <a:spLocks noGrp="1"/>
          </p:cNvSpPr>
          <p:nvPr>
            <p:ph idx="1"/>
          </p:nvPr>
        </p:nvSpPr>
        <p:spPr/>
        <p:txBody>
          <a:bodyPr/>
          <a:lstStyle/>
          <a:p>
            <a:pPr marL="0" indent="0">
              <a:buNone/>
            </a:pPr>
            <a:r>
              <a:rPr lang="en-US" b="1" i="0" baseline="30000" dirty="0">
                <a:latin typeface="system-ui"/>
              </a:rPr>
              <a:t>4 </a:t>
            </a:r>
            <a:r>
              <a:rPr lang="en-US" b="0" i="0" dirty="0">
                <a:latin typeface="system-ui"/>
              </a:rPr>
              <a:t>Then the herald loudly proclaimed, “Nations and peoples of every language, this is what you are commanded to do: </a:t>
            </a:r>
            <a:r>
              <a:rPr lang="en-US" b="1" i="0" baseline="30000" dirty="0">
                <a:latin typeface="system-ui"/>
              </a:rPr>
              <a:t>5 </a:t>
            </a:r>
            <a:r>
              <a:rPr lang="en-US" b="0" i="0" dirty="0">
                <a:latin typeface="system-ui"/>
              </a:rPr>
              <a:t>As soon as you hear the sound of the horn, flute, zither, lyre, harp, pipe and all kinds of music, you must fall down and worship the image of gold that King Nebuchadnezzar has set up.</a:t>
            </a:r>
            <a:endParaRPr lang="en-US" dirty="0"/>
          </a:p>
        </p:txBody>
      </p:sp>
    </p:spTree>
    <p:extLst>
      <p:ext uri="{BB962C8B-B14F-4D97-AF65-F5344CB8AC3E}">
        <p14:creationId xmlns:p14="http://schemas.microsoft.com/office/powerpoint/2010/main" val="166387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1650-94C5-B804-4536-6B4D3763F43E}"/>
              </a:ext>
            </a:extLst>
          </p:cNvPr>
          <p:cNvSpPr>
            <a:spLocks noGrp="1"/>
          </p:cNvSpPr>
          <p:nvPr>
            <p:ph type="title"/>
          </p:nvPr>
        </p:nvSpPr>
        <p:spPr/>
        <p:txBody>
          <a:bodyPr/>
          <a:lstStyle/>
          <a:p>
            <a:r>
              <a:rPr lang="en-US" dirty="0"/>
              <a:t>Daniel 3:6-7</a:t>
            </a:r>
          </a:p>
        </p:txBody>
      </p:sp>
      <p:sp>
        <p:nvSpPr>
          <p:cNvPr id="3" name="Content Placeholder 2">
            <a:extLst>
              <a:ext uri="{FF2B5EF4-FFF2-40B4-BE49-F238E27FC236}">
                <a16:creationId xmlns:a16="http://schemas.microsoft.com/office/drawing/2014/main" id="{29507930-168D-2367-290B-2061E42DE785}"/>
              </a:ext>
            </a:extLst>
          </p:cNvPr>
          <p:cNvSpPr>
            <a:spLocks noGrp="1"/>
          </p:cNvSpPr>
          <p:nvPr>
            <p:ph idx="1"/>
          </p:nvPr>
        </p:nvSpPr>
        <p:spPr/>
        <p:txBody>
          <a:bodyPr>
            <a:normAutofit fontScale="92500"/>
          </a:bodyPr>
          <a:lstStyle/>
          <a:p>
            <a:pPr marL="0" indent="0" algn="l">
              <a:buNone/>
            </a:pPr>
            <a:r>
              <a:rPr lang="en-US" b="1" i="0" baseline="30000" dirty="0">
                <a:latin typeface="system-ui"/>
              </a:rPr>
              <a:t>6 </a:t>
            </a:r>
            <a:r>
              <a:rPr lang="en-US" b="0" i="0" dirty="0">
                <a:latin typeface="system-ui"/>
              </a:rPr>
              <a:t>Whoever does not fall down and worship will immediately be thrown into a blazing furnace.”</a:t>
            </a:r>
          </a:p>
          <a:p>
            <a:pPr marL="0" indent="0" algn="l">
              <a:buNone/>
            </a:pPr>
            <a:r>
              <a:rPr lang="en-US" b="1" i="0" baseline="30000" dirty="0">
                <a:latin typeface="system-ui"/>
              </a:rPr>
              <a:t>7 </a:t>
            </a:r>
            <a:r>
              <a:rPr lang="en-US" b="0" i="0" dirty="0">
                <a:latin typeface="system-ui"/>
              </a:rPr>
              <a:t>Therefore, as soon as they heard the sound of the horn, flute, zither, lyre, harp and all kinds of music, all the nations and peoples of every language fell down and worshiped the image of gold that King Nebuchadnezzar had set up.</a:t>
            </a:r>
          </a:p>
          <a:p>
            <a:endParaRPr lang="en-US" dirty="0"/>
          </a:p>
        </p:txBody>
      </p:sp>
    </p:spTree>
    <p:extLst>
      <p:ext uri="{BB962C8B-B14F-4D97-AF65-F5344CB8AC3E}">
        <p14:creationId xmlns:p14="http://schemas.microsoft.com/office/powerpoint/2010/main" val="401502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6405-8234-06AD-1DBD-7CF42B892088}"/>
              </a:ext>
            </a:extLst>
          </p:cNvPr>
          <p:cNvSpPr>
            <a:spLocks noGrp="1"/>
          </p:cNvSpPr>
          <p:nvPr>
            <p:ph type="title"/>
          </p:nvPr>
        </p:nvSpPr>
        <p:spPr/>
        <p:txBody>
          <a:bodyPr/>
          <a:lstStyle/>
          <a:p>
            <a:r>
              <a:rPr lang="en-US" dirty="0"/>
              <a:t>Daniel 3:8-11</a:t>
            </a:r>
          </a:p>
        </p:txBody>
      </p:sp>
      <p:sp>
        <p:nvSpPr>
          <p:cNvPr id="3" name="Content Placeholder 2">
            <a:extLst>
              <a:ext uri="{FF2B5EF4-FFF2-40B4-BE49-F238E27FC236}">
                <a16:creationId xmlns:a16="http://schemas.microsoft.com/office/drawing/2014/main" id="{B02BDD14-1BAC-3232-878E-F6A89EB6D973}"/>
              </a:ext>
            </a:extLst>
          </p:cNvPr>
          <p:cNvSpPr>
            <a:spLocks noGrp="1"/>
          </p:cNvSpPr>
          <p:nvPr>
            <p:ph idx="1"/>
          </p:nvPr>
        </p:nvSpPr>
        <p:spPr>
          <a:xfrm>
            <a:off x="628650" y="1521354"/>
            <a:ext cx="7886700" cy="4084967"/>
          </a:xfrm>
        </p:spPr>
        <p:txBody>
          <a:bodyPr>
            <a:normAutofit lnSpcReduction="10000"/>
          </a:bodyPr>
          <a:lstStyle/>
          <a:p>
            <a:pPr marL="0" indent="0">
              <a:buNone/>
            </a:pPr>
            <a:r>
              <a:rPr lang="en-US" b="1" i="0" baseline="30000" dirty="0">
                <a:latin typeface="system-ui"/>
              </a:rPr>
              <a:t>8 </a:t>
            </a:r>
            <a:r>
              <a:rPr lang="en-US" b="0" i="0" dirty="0">
                <a:latin typeface="system-ui"/>
              </a:rPr>
              <a:t>At this time some astrologers came forward and denounced the Jews. </a:t>
            </a:r>
            <a:r>
              <a:rPr lang="en-US" b="1" i="0" baseline="30000" dirty="0">
                <a:latin typeface="system-ui"/>
              </a:rPr>
              <a:t>9 </a:t>
            </a:r>
            <a:r>
              <a:rPr lang="en-US" b="0" i="0" dirty="0">
                <a:latin typeface="system-ui"/>
              </a:rPr>
              <a:t>They said to King Nebuchadnezzar, “May the king live forever! </a:t>
            </a:r>
            <a:r>
              <a:rPr lang="en-US" b="1" i="0" baseline="30000" dirty="0">
                <a:latin typeface="system-ui"/>
              </a:rPr>
              <a:t>10 </a:t>
            </a:r>
            <a:r>
              <a:rPr lang="en-US" b="0" i="0" dirty="0">
                <a:latin typeface="system-ui"/>
              </a:rPr>
              <a:t>Your Majesty has issued a decree that everyone who hears the sound of the horn, flute, zither, lyre, harp, pipe and all kinds of music must fall down and worship the image of gold, </a:t>
            </a:r>
            <a:r>
              <a:rPr lang="en-US" b="1" i="0" baseline="30000" dirty="0">
                <a:latin typeface="system-ui"/>
              </a:rPr>
              <a:t>11 </a:t>
            </a:r>
            <a:r>
              <a:rPr lang="en-US" b="0" i="0" dirty="0">
                <a:latin typeface="system-ui"/>
              </a:rPr>
              <a:t>and that whoever does not fall down and worship will be thrown into a blazing furnace.</a:t>
            </a:r>
            <a:endParaRPr lang="en-US" dirty="0"/>
          </a:p>
        </p:txBody>
      </p:sp>
    </p:spTree>
    <p:extLst>
      <p:ext uri="{BB962C8B-B14F-4D97-AF65-F5344CB8AC3E}">
        <p14:creationId xmlns:p14="http://schemas.microsoft.com/office/powerpoint/2010/main" val="1296683110"/>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34743</TotalTime>
  <Words>1192</Words>
  <Application>Microsoft Office PowerPoint</Application>
  <PresentationFormat>On-screen Show (16:10)</PresentationFormat>
  <Paragraphs>47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Gabriola</vt:lpstr>
      <vt:lpstr>system-ui</vt:lpstr>
      <vt:lpstr>2_Office Theme</vt:lpstr>
      <vt:lpstr>Small Acts of Ministry: Sharing a Truth</vt:lpstr>
      <vt:lpstr>II Corinthians 5:18-19</vt:lpstr>
      <vt:lpstr>Matthew 4:25-5:1</vt:lpstr>
      <vt:lpstr>John 18:37-38</vt:lpstr>
      <vt:lpstr>Ephesians 4:15</vt:lpstr>
      <vt:lpstr>Daniel 3:1-2</vt:lpstr>
      <vt:lpstr>Daniel 3:4-5</vt:lpstr>
      <vt:lpstr>Daniel 3:6-7</vt:lpstr>
      <vt:lpstr>Daniel 3:8-11</vt:lpstr>
      <vt:lpstr>Daniel 3:12</vt:lpstr>
      <vt:lpstr>Daniel 3:13-14</vt:lpstr>
      <vt:lpstr>Daniel 3:15</vt:lpstr>
      <vt:lpstr>Daniel 3:16-18</vt:lpstr>
      <vt:lpstr>Daniel 2:47</vt:lpstr>
      <vt:lpstr>Daniel 3:28</vt:lpstr>
      <vt:lpstr>Daniel 3:29</vt:lpstr>
      <vt:lpstr>Daniel 4:34</vt:lpstr>
      <vt:lpstr>Daniel 4:35</vt:lpstr>
      <vt:lpstr>Daniel 4:37</vt:lpstr>
      <vt:lpstr>Daniel 3:17</vt:lpstr>
      <vt:lpstr>II Corinthians 5:18</vt:lpstr>
      <vt:lpstr>PowerPoint Presentation</vt:lpstr>
      <vt:lpstr>Welcome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455</cp:revision>
  <cp:lastPrinted>2023-04-30T05:24:23Z</cp:lastPrinted>
  <dcterms:created xsi:type="dcterms:W3CDTF">2019-11-30T18:05:49Z</dcterms:created>
  <dcterms:modified xsi:type="dcterms:W3CDTF">2023-04-30T05:25:49Z</dcterms:modified>
</cp:coreProperties>
</file>