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493" r:id="rId3"/>
    <p:sldId id="501" r:id="rId4"/>
    <p:sldId id="500" r:id="rId5"/>
    <p:sldId id="503" r:id="rId6"/>
    <p:sldId id="509" r:id="rId7"/>
    <p:sldId id="504" r:id="rId8"/>
    <p:sldId id="505" r:id="rId9"/>
    <p:sldId id="506" r:id="rId10"/>
    <p:sldId id="507" r:id="rId11"/>
    <p:sldId id="508" r:id="rId12"/>
    <p:sldId id="502" r:id="rId13"/>
    <p:sldId id="259" r:id="rId14"/>
  </p:sldIdLst>
  <p:sldSz cx="9144000" cy="5715000" type="screen16x10"/>
  <p:notesSz cx="7077075" cy="9369425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eorge" userId="00d1e6794cfa9047" providerId="LiveId" clId="{4EA0FF3F-2885-4FFC-93E9-B812EDEB303B}"/>
    <pc:docChg chg="custSel addSld delSld modSld">
      <pc:chgData name="David George" userId="00d1e6794cfa9047" providerId="LiveId" clId="{4EA0FF3F-2885-4FFC-93E9-B812EDEB303B}" dt="2023-01-28T20:38:17.274" v="290" actId="47"/>
      <pc:docMkLst>
        <pc:docMk/>
      </pc:docMkLst>
      <pc:sldChg chg="modSp mod">
        <pc:chgData name="David George" userId="00d1e6794cfa9047" providerId="LiveId" clId="{4EA0FF3F-2885-4FFC-93E9-B812EDEB303B}" dt="2023-01-28T19:08:30.260" v="16" actId="20577"/>
        <pc:sldMkLst>
          <pc:docMk/>
          <pc:sldMk cId="3625894417" sldId="256"/>
        </pc:sldMkLst>
        <pc:spChg chg="mod">
          <ac:chgData name="David George" userId="00d1e6794cfa9047" providerId="LiveId" clId="{4EA0FF3F-2885-4FFC-93E9-B812EDEB303B}" dt="2023-01-28T19:08:30.260" v="16" actId="20577"/>
          <ac:spMkLst>
            <pc:docMk/>
            <pc:sldMk cId="3625894417" sldId="256"/>
            <ac:spMk id="2" creationId="{00000000-0000-0000-0000-000000000000}"/>
          </ac:spMkLst>
        </pc:spChg>
      </pc:sldChg>
      <pc:sldChg chg="modSp mod">
        <pc:chgData name="David George" userId="00d1e6794cfa9047" providerId="LiveId" clId="{4EA0FF3F-2885-4FFC-93E9-B812EDEB303B}" dt="2023-01-28T19:11:07.447" v="46" actId="20577"/>
        <pc:sldMkLst>
          <pc:docMk/>
          <pc:sldMk cId="2973819430" sldId="489"/>
        </pc:sldMkLst>
        <pc:spChg chg="mod">
          <ac:chgData name="David George" userId="00d1e6794cfa9047" providerId="LiveId" clId="{4EA0FF3F-2885-4FFC-93E9-B812EDEB303B}" dt="2023-01-28T19:11:07.447" v="46" actId="20577"/>
          <ac:spMkLst>
            <pc:docMk/>
            <pc:sldMk cId="2973819430" sldId="489"/>
            <ac:spMk id="2" creationId="{00000000-0000-0000-0000-000000000000}"/>
          </ac:spMkLst>
        </pc:spChg>
        <pc:spChg chg="mod">
          <ac:chgData name="David George" userId="00d1e6794cfa9047" providerId="LiveId" clId="{4EA0FF3F-2885-4FFC-93E9-B812EDEB303B}" dt="2023-01-28T19:10:50.709" v="30" actId="27636"/>
          <ac:spMkLst>
            <pc:docMk/>
            <pc:sldMk cId="2973819430" sldId="489"/>
            <ac:spMk id="3" creationId="{00000000-0000-0000-0000-000000000000}"/>
          </ac:spMkLst>
        </pc:spChg>
      </pc:sldChg>
      <pc:sldChg chg="del">
        <pc:chgData name="David George" userId="00d1e6794cfa9047" providerId="LiveId" clId="{4EA0FF3F-2885-4FFC-93E9-B812EDEB303B}" dt="2023-01-28T19:08:35.017" v="17" actId="47"/>
        <pc:sldMkLst>
          <pc:docMk/>
          <pc:sldMk cId="540397909" sldId="490"/>
        </pc:sldMkLst>
      </pc:sldChg>
      <pc:sldChg chg="modSp new mod">
        <pc:chgData name="David George" userId="00d1e6794cfa9047" providerId="LiveId" clId="{4EA0FF3F-2885-4FFC-93E9-B812EDEB303B}" dt="2023-01-28T19:12:03.862" v="78" actId="27636"/>
        <pc:sldMkLst>
          <pc:docMk/>
          <pc:sldMk cId="2227326392" sldId="490"/>
        </pc:sldMkLst>
        <pc:spChg chg="mod">
          <ac:chgData name="David George" userId="00d1e6794cfa9047" providerId="LiveId" clId="{4EA0FF3F-2885-4FFC-93E9-B812EDEB303B}" dt="2023-01-28T19:11:48.978" v="71" actId="20577"/>
          <ac:spMkLst>
            <pc:docMk/>
            <pc:sldMk cId="2227326392" sldId="490"/>
            <ac:spMk id="2" creationId="{DD4E3312-3D2F-A0CC-9AFE-798E8D0946D4}"/>
          </ac:spMkLst>
        </pc:spChg>
        <pc:spChg chg="mod">
          <ac:chgData name="David George" userId="00d1e6794cfa9047" providerId="LiveId" clId="{4EA0FF3F-2885-4FFC-93E9-B812EDEB303B}" dt="2023-01-28T19:12:03.862" v="78" actId="27636"/>
          <ac:spMkLst>
            <pc:docMk/>
            <pc:sldMk cId="2227326392" sldId="490"/>
            <ac:spMk id="3" creationId="{259836E9-7F96-98C8-37CC-65549E420BC4}"/>
          </ac:spMkLst>
        </pc:spChg>
      </pc:sldChg>
      <pc:sldChg chg="new">
        <pc:chgData name="David George" userId="00d1e6794cfa9047" providerId="LiveId" clId="{4EA0FF3F-2885-4FFC-93E9-B812EDEB303B}" dt="2023-01-28T19:11:14.740" v="48" actId="680"/>
        <pc:sldMkLst>
          <pc:docMk/>
          <pc:sldMk cId="1384835343" sldId="491"/>
        </pc:sldMkLst>
      </pc:sldChg>
      <pc:sldChg chg="del">
        <pc:chgData name="David George" userId="00d1e6794cfa9047" providerId="LiveId" clId="{4EA0FF3F-2885-4FFC-93E9-B812EDEB303B}" dt="2023-01-28T19:08:35.487" v="18" actId="47"/>
        <pc:sldMkLst>
          <pc:docMk/>
          <pc:sldMk cId="4057428808" sldId="491"/>
        </pc:sldMkLst>
      </pc:sldChg>
      <pc:sldChg chg="del">
        <pc:chgData name="David George" userId="00d1e6794cfa9047" providerId="LiveId" clId="{4EA0FF3F-2885-4FFC-93E9-B812EDEB303B}" dt="2023-01-28T19:08:35.795" v="19" actId="47"/>
        <pc:sldMkLst>
          <pc:docMk/>
          <pc:sldMk cId="475141934" sldId="492"/>
        </pc:sldMkLst>
      </pc:sldChg>
      <pc:sldChg chg="modSp new mod">
        <pc:chgData name="David George" userId="00d1e6794cfa9047" providerId="LiveId" clId="{4EA0FF3F-2885-4FFC-93E9-B812EDEB303B}" dt="2023-01-28T19:12:50.584" v="98" actId="5793"/>
        <pc:sldMkLst>
          <pc:docMk/>
          <pc:sldMk cId="3675836016" sldId="492"/>
        </pc:sldMkLst>
        <pc:spChg chg="mod">
          <ac:chgData name="David George" userId="00d1e6794cfa9047" providerId="LiveId" clId="{4EA0FF3F-2885-4FFC-93E9-B812EDEB303B}" dt="2023-01-28T19:12:47.253" v="97" actId="20577"/>
          <ac:spMkLst>
            <pc:docMk/>
            <pc:sldMk cId="3675836016" sldId="492"/>
            <ac:spMk id="2" creationId="{1A1AA959-DF95-093D-CA1D-F4A8D18E2B07}"/>
          </ac:spMkLst>
        </pc:spChg>
        <pc:spChg chg="mod">
          <ac:chgData name="David George" userId="00d1e6794cfa9047" providerId="LiveId" clId="{4EA0FF3F-2885-4FFC-93E9-B812EDEB303B}" dt="2023-01-28T19:12:50.584" v="98" actId="5793"/>
          <ac:spMkLst>
            <pc:docMk/>
            <pc:sldMk cId="3675836016" sldId="492"/>
            <ac:spMk id="3" creationId="{D075857C-9706-995A-8EBE-80445B560C35}"/>
          </ac:spMkLst>
        </pc:spChg>
      </pc:sldChg>
      <pc:sldChg chg="modSp new mod">
        <pc:chgData name="David George" userId="00d1e6794cfa9047" providerId="LiveId" clId="{4EA0FF3F-2885-4FFC-93E9-B812EDEB303B}" dt="2023-01-28T19:13:19.308" v="115" actId="5793"/>
        <pc:sldMkLst>
          <pc:docMk/>
          <pc:sldMk cId="454573583" sldId="493"/>
        </pc:sldMkLst>
        <pc:spChg chg="mod">
          <ac:chgData name="David George" userId="00d1e6794cfa9047" providerId="LiveId" clId="{4EA0FF3F-2885-4FFC-93E9-B812EDEB303B}" dt="2023-01-28T19:13:16.021" v="114" actId="20577"/>
          <ac:spMkLst>
            <pc:docMk/>
            <pc:sldMk cId="454573583" sldId="493"/>
            <ac:spMk id="2" creationId="{E0C2D282-ED2B-0F98-35FB-246DF4BFB5E4}"/>
          </ac:spMkLst>
        </pc:spChg>
        <pc:spChg chg="mod">
          <ac:chgData name="David George" userId="00d1e6794cfa9047" providerId="LiveId" clId="{4EA0FF3F-2885-4FFC-93E9-B812EDEB303B}" dt="2023-01-28T19:13:19.308" v="115" actId="5793"/>
          <ac:spMkLst>
            <pc:docMk/>
            <pc:sldMk cId="454573583" sldId="493"/>
            <ac:spMk id="3" creationId="{C0AF1DAD-0F8E-5037-B344-05B82EFC7356}"/>
          </ac:spMkLst>
        </pc:spChg>
      </pc:sldChg>
      <pc:sldChg chg="del">
        <pc:chgData name="David George" userId="00d1e6794cfa9047" providerId="LiveId" clId="{4EA0FF3F-2885-4FFC-93E9-B812EDEB303B}" dt="2023-01-28T19:08:36.043" v="20" actId="47"/>
        <pc:sldMkLst>
          <pc:docMk/>
          <pc:sldMk cId="2303457514" sldId="493"/>
        </pc:sldMkLst>
      </pc:sldChg>
      <pc:sldChg chg="del">
        <pc:chgData name="David George" userId="00d1e6794cfa9047" providerId="LiveId" clId="{4EA0FF3F-2885-4FFC-93E9-B812EDEB303B}" dt="2023-01-28T19:08:36.564" v="21" actId="47"/>
        <pc:sldMkLst>
          <pc:docMk/>
          <pc:sldMk cId="1814006821" sldId="494"/>
        </pc:sldMkLst>
      </pc:sldChg>
      <pc:sldChg chg="modSp new mod">
        <pc:chgData name="David George" userId="00d1e6794cfa9047" providerId="LiveId" clId="{4EA0FF3F-2885-4FFC-93E9-B812EDEB303B}" dt="2023-01-28T19:13:58.140" v="132" actId="5793"/>
        <pc:sldMkLst>
          <pc:docMk/>
          <pc:sldMk cId="3241344670" sldId="494"/>
        </pc:sldMkLst>
        <pc:spChg chg="mod">
          <ac:chgData name="David George" userId="00d1e6794cfa9047" providerId="LiveId" clId="{4EA0FF3F-2885-4FFC-93E9-B812EDEB303B}" dt="2023-01-28T19:13:54.157" v="131" actId="20577"/>
          <ac:spMkLst>
            <pc:docMk/>
            <pc:sldMk cId="3241344670" sldId="494"/>
            <ac:spMk id="2" creationId="{7DA58C5E-5C4A-0976-38B5-2CFB52B1811D}"/>
          </ac:spMkLst>
        </pc:spChg>
        <pc:spChg chg="mod">
          <ac:chgData name="David George" userId="00d1e6794cfa9047" providerId="LiveId" clId="{4EA0FF3F-2885-4FFC-93E9-B812EDEB303B}" dt="2023-01-28T19:13:58.140" v="132" actId="5793"/>
          <ac:spMkLst>
            <pc:docMk/>
            <pc:sldMk cId="3241344670" sldId="494"/>
            <ac:spMk id="3" creationId="{3A8AFB60-06BE-9AB6-BB5C-BD6FF3C9B3DF}"/>
          </ac:spMkLst>
        </pc:spChg>
      </pc:sldChg>
      <pc:sldChg chg="modSp new mod">
        <pc:chgData name="David George" userId="00d1e6794cfa9047" providerId="LiveId" clId="{4EA0FF3F-2885-4FFC-93E9-B812EDEB303B}" dt="2023-01-28T19:17:59.417" v="152" actId="20577"/>
        <pc:sldMkLst>
          <pc:docMk/>
          <pc:sldMk cId="302258767" sldId="495"/>
        </pc:sldMkLst>
        <pc:spChg chg="mod">
          <ac:chgData name="David George" userId="00d1e6794cfa9047" providerId="LiveId" clId="{4EA0FF3F-2885-4FFC-93E9-B812EDEB303B}" dt="2023-01-28T19:17:59.417" v="152" actId="20577"/>
          <ac:spMkLst>
            <pc:docMk/>
            <pc:sldMk cId="302258767" sldId="495"/>
            <ac:spMk id="2" creationId="{A0CF2811-9E5B-89AD-3DCE-EA247F0C5102}"/>
          </ac:spMkLst>
        </pc:spChg>
        <pc:spChg chg="mod">
          <ac:chgData name="David George" userId="00d1e6794cfa9047" providerId="LiveId" clId="{4EA0FF3F-2885-4FFC-93E9-B812EDEB303B}" dt="2023-01-28T19:17:42.425" v="136" actId="5793"/>
          <ac:spMkLst>
            <pc:docMk/>
            <pc:sldMk cId="302258767" sldId="495"/>
            <ac:spMk id="3" creationId="{44B2D531-FDF9-8CAD-7264-6FB3A5BC2787}"/>
          </ac:spMkLst>
        </pc:spChg>
      </pc:sldChg>
      <pc:sldChg chg="del">
        <pc:chgData name="David George" userId="00d1e6794cfa9047" providerId="LiveId" clId="{4EA0FF3F-2885-4FFC-93E9-B812EDEB303B}" dt="2023-01-28T19:08:36.784" v="22" actId="47"/>
        <pc:sldMkLst>
          <pc:docMk/>
          <pc:sldMk cId="3015351946" sldId="495"/>
        </pc:sldMkLst>
      </pc:sldChg>
      <pc:sldChg chg="del">
        <pc:chgData name="David George" userId="00d1e6794cfa9047" providerId="LiveId" clId="{4EA0FF3F-2885-4FFC-93E9-B812EDEB303B}" dt="2023-01-28T19:08:36.987" v="23" actId="47"/>
        <pc:sldMkLst>
          <pc:docMk/>
          <pc:sldMk cId="421895199" sldId="496"/>
        </pc:sldMkLst>
      </pc:sldChg>
      <pc:sldChg chg="modSp new mod">
        <pc:chgData name="David George" userId="00d1e6794cfa9047" providerId="LiveId" clId="{4EA0FF3F-2885-4FFC-93E9-B812EDEB303B}" dt="2023-01-28T19:19:34.178" v="192" actId="5793"/>
        <pc:sldMkLst>
          <pc:docMk/>
          <pc:sldMk cId="3805428634" sldId="496"/>
        </pc:sldMkLst>
        <pc:spChg chg="mod">
          <ac:chgData name="David George" userId="00d1e6794cfa9047" providerId="LiveId" clId="{4EA0FF3F-2885-4FFC-93E9-B812EDEB303B}" dt="2023-01-28T19:18:55.050" v="172" actId="20577"/>
          <ac:spMkLst>
            <pc:docMk/>
            <pc:sldMk cId="3805428634" sldId="496"/>
            <ac:spMk id="2" creationId="{A28E7CB0-91BC-B879-26A6-BBBBD62D99D1}"/>
          </ac:spMkLst>
        </pc:spChg>
        <pc:spChg chg="mod">
          <ac:chgData name="David George" userId="00d1e6794cfa9047" providerId="LiveId" clId="{4EA0FF3F-2885-4FFC-93E9-B812EDEB303B}" dt="2023-01-28T19:19:34.178" v="192" actId="5793"/>
          <ac:spMkLst>
            <pc:docMk/>
            <pc:sldMk cId="3805428634" sldId="496"/>
            <ac:spMk id="3" creationId="{BD819736-83E7-4D7D-7E9D-AD0881B3BEAD}"/>
          </ac:spMkLst>
        </pc:spChg>
      </pc:sldChg>
      <pc:sldChg chg="modSp new mod">
        <pc:chgData name="David George" userId="00d1e6794cfa9047" providerId="LiveId" clId="{4EA0FF3F-2885-4FFC-93E9-B812EDEB303B}" dt="2023-01-28T19:19:30.551" v="191" actId="5793"/>
        <pc:sldMkLst>
          <pc:docMk/>
          <pc:sldMk cId="955479313" sldId="497"/>
        </pc:sldMkLst>
        <pc:spChg chg="mod">
          <ac:chgData name="David George" userId="00d1e6794cfa9047" providerId="LiveId" clId="{4EA0FF3F-2885-4FFC-93E9-B812EDEB303B}" dt="2023-01-28T19:19:24.915" v="190" actId="20577"/>
          <ac:spMkLst>
            <pc:docMk/>
            <pc:sldMk cId="955479313" sldId="497"/>
            <ac:spMk id="2" creationId="{C64C9535-9358-5E3E-498B-F73E0EF5B741}"/>
          </ac:spMkLst>
        </pc:spChg>
        <pc:spChg chg="mod">
          <ac:chgData name="David George" userId="00d1e6794cfa9047" providerId="LiveId" clId="{4EA0FF3F-2885-4FFC-93E9-B812EDEB303B}" dt="2023-01-28T19:19:30.551" v="191" actId="5793"/>
          <ac:spMkLst>
            <pc:docMk/>
            <pc:sldMk cId="955479313" sldId="497"/>
            <ac:spMk id="3" creationId="{09F84EDB-8BFD-C470-5646-FA6D45BDBD93}"/>
          </ac:spMkLst>
        </pc:spChg>
      </pc:sldChg>
      <pc:sldChg chg="modSp new mod">
        <pc:chgData name="David George" userId="00d1e6794cfa9047" providerId="LiveId" clId="{4EA0FF3F-2885-4FFC-93E9-B812EDEB303B}" dt="2023-01-28T19:21:44.202" v="218" actId="20577"/>
        <pc:sldMkLst>
          <pc:docMk/>
          <pc:sldMk cId="96482043" sldId="498"/>
        </pc:sldMkLst>
        <pc:spChg chg="mod">
          <ac:chgData name="David George" userId="00d1e6794cfa9047" providerId="LiveId" clId="{4EA0FF3F-2885-4FFC-93E9-B812EDEB303B}" dt="2023-01-28T19:21:44.202" v="218" actId="20577"/>
          <ac:spMkLst>
            <pc:docMk/>
            <pc:sldMk cId="96482043" sldId="498"/>
            <ac:spMk id="2" creationId="{8F701D0A-1E6D-717E-031F-F0415456CEA1}"/>
          </ac:spMkLst>
        </pc:spChg>
        <pc:spChg chg="mod">
          <ac:chgData name="David George" userId="00d1e6794cfa9047" providerId="LiveId" clId="{4EA0FF3F-2885-4FFC-93E9-B812EDEB303B}" dt="2023-01-28T19:21:39.353" v="206" actId="5793"/>
          <ac:spMkLst>
            <pc:docMk/>
            <pc:sldMk cId="96482043" sldId="498"/>
            <ac:spMk id="3" creationId="{84AFB471-F5A2-782D-526B-C0F757204AE8}"/>
          </ac:spMkLst>
        </pc:spChg>
      </pc:sldChg>
      <pc:sldChg chg="modSp new mod">
        <pc:chgData name="David George" userId="00d1e6794cfa9047" providerId="LiveId" clId="{4EA0FF3F-2885-4FFC-93E9-B812EDEB303B}" dt="2023-01-28T19:22:51.890" v="240" actId="20577"/>
        <pc:sldMkLst>
          <pc:docMk/>
          <pc:sldMk cId="2485615941" sldId="499"/>
        </pc:sldMkLst>
        <pc:spChg chg="mod">
          <ac:chgData name="David George" userId="00d1e6794cfa9047" providerId="LiveId" clId="{4EA0FF3F-2885-4FFC-93E9-B812EDEB303B}" dt="2023-01-28T19:22:51.890" v="240" actId="20577"/>
          <ac:spMkLst>
            <pc:docMk/>
            <pc:sldMk cId="2485615941" sldId="499"/>
            <ac:spMk id="2" creationId="{4B33AE7E-B2CA-EEEC-483A-4B56FA406744}"/>
          </ac:spMkLst>
        </pc:spChg>
        <pc:spChg chg="mod">
          <ac:chgData name="David George" userId="00d1e6794cfa9047" providerId="LiveId" clId="{4EA0FF3F-2885-4FFC-93E9-B812EDEB303B}" dt="2023-01-28T19:22:44.428" v="222" actId="5793"/>
          <ac:spMkLst>
            <pc:docMk/>
            <pc:sldMk cId="2485615941" sldId="499"/>
            <ac:spMk id="3" creationId="{7DC202D8-C377-7D19-4867-67FCA23B03E5}"/>
          </ac:spMkLst>
        </pc:spChg>
      </pc:sldChg>
      <pc:sldChg chg="new del">
        <pc:chgData name="David George" userId="00d1e6794cfa9047" providerId="LiveId" clId="{4EA0FF3F-2885-4FFC-93E9-B812EDEB303B}" dt="2023-01-28T20:38:17.274" v="290" actId="47"/>
        <pc:sldMkLst>
          <pc:docMk/>
          <pc:sldMk cId="1303305627" sldId="500"/>
        </pc:sldMkLst>
      </pc:sldChg>
      <pc:sldChg chg="modSp new mod">
        <pc:chgData name="David George" userId="00d1e6794cfa9047" providerId="LiveId" clId="{4EA0FF3F-2885-4FFC-93E9-B812EDEB303B}" dt="2023-01-28T20:34:54.869" v="262" actId="20577"/>
        <pc:sldMkLst>
          <pc:docMk/>
          <pc:sldMk cId="6070821" sldId="501"/>
        </pc:sldMkLst>
        <pc:spChg chg="mod">
          <ac:chgData name="David George" userId="00d1e6794cfa9047" providerId="LiveId" clId="{4EA0FF3F-2885-4FFC-93E9-B812EDEB303B}" dt="2023-01-28T20:34:54.869" v="262" actId="20577"/>
          <ac:spMkLst>
            <pc:docMk/>
            <pc:sldMk cId="6070821" sldId="501"/>
            <ac:spMk id="2" creationId="{8508B213-5EBE-9D48-645F-9BCB6BCEF503}"/>
          </ac:spMkLst>
        </pc:spChg>
        <pc:spChg chg="mod">
          <ac:chgData name="David George" userId="00d1e6794cfa9047" providerId="LiveId" clId="{4EA0FF3F-2885-4FFC-93E9-B812EDEB303B}" dt="2023-01-28T20:34:41.128" v="245" actId="207"/>
          <ac:spMkLst>
            <pc:docMk/>
            <pc:sldMk cId="6070821" sldId="501"/>
            <ac:spMk id="3" creationId="{304D0C13-5870-D589-ACEE-71C635ECC486}"/>
          </ac:spMkLst>
        </pc:spChg>
      </pc:sldChg>
      <pc:sldChg chg="modSp new mod">
        <pc:chgData name="David George" userId="00d1e6794cfa9047" providerId="LiveId" clId="{4EA0FF3F-2885-4FFC-93E9-B812EDEB303B}" dt="2023-01-28T20:36:04.002" v="289" actId="20577"/>
        <pc:sldMkLst>
          <pc:docMk/>
          <pc:sldMk cId="1545149928" sldId="502"/>
        </pc:sldMkLst>
        <pc:spChg chg="mod">
          <ac:chgData name="David George" userId="00d1e6794cfa9047" providerId="LiveId" clId="{4EA0FF3F-2885-4FFC-93E9-B812EDEB303B}" dt="2023-01-28T20:35:59.282" v="285" actId="20577"/>
          <ac:spMkLst>
            <pc:docMk/>
            <pc:sldMk cId="1545149928" sldId="502"/>
            <ac:spMk id="2" creationId="{4E656099-7BAD-C546-12A4-24BD1ACA2880}"/>
          </ac:spMkLst>
        </pc:spChg>
        <pc:spChg chg="mod">
          <ac:chgData name="David George" userId="00d1e6794cfa9047" providerId="LiveId" clId="{4EA0FF3F-2885-4FFC-93E9-B812EDEB303B}" dt="2023-01-28T20:36:04.002" v="289" actId="20577"/>
          <ac:spMkLst>
            <pc:docMk/>
            <pc:sldMk cId="1545149928" sldId="502"/>
            <ac:spMk id="3" creationId="{62150F25-CB2B-291A-80EA-2F968F8D770E}"/>
          </ac:spMkLst>
        </pc:spChg>
      </pc:sldChg>
    </pc:docChg>
  </pc:docChgLst>
  <pc:docChgLst>
    <pc:chgData name="David George" userId="00d1e6794cfa9047" providerId="LiveId" clId="{45D4E810-978C-4435-9E75-EC35AE244D48}"/>
    <pc:docChg chg="modSld modMainMaster">
      <pc:chgData name="David George" userId="00d1e6794cfa9047" providerId="LiveId" clId="{45D4E810-978C-4435-9E75-EC35AE244D48}" dt="2023-02-05T15:32:51.136" v="4"/>
      <pc:docMkLst>
        <pc:docMk/>
      </pc:docMkLst>
      <pc:sldChg chg="setBg">
        <pc:chgData name="David George" userId="00d1e6794cfa9047" providerId="LiveId" clId="{45D4E810-978C-4435-9E75-EC35AE244D48}" dt="2023-02-05T15:32:51.136" v="4"/>
        <pc:sldMkLst>
          <pc:docMk/>
          <pc:sldMk cId="3625894417" sldId="256"/>
        </pc:sldMkLst>
      </pc:sldChg>
      <pc:sldMasterChg chg="setBg modSldLayout">
        <pc:chgData name="David George" userId="00d1e6794cfa9047" providerId="LiveId" clId="{45D4E810-978C-4435-9E75-EC35AE244D48}" dt="2023-02-05T15:32:51.136" v="4"/>
        <pc:sldMasterMkLst>
          <pc:docMk/>
          <pc:sldMasterMk cId="220462895" sldId="2147483672"/>
        </pc:sldMasterMkLst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3608459621" sldId="2147483673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4196184071" sldId="2147483674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4287714956" sldId="2147483675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274161312" sldId="2147483676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2133002195" sldId="2147483677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120684907" sldId="2147483678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3562009589" sldId="2147483679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3668575697" sldId="2147483680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1199648468" sldId="2147483681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3798790429" sldId="2147483682"/>
          </pc:sldLayoutMkLst>
        </pc:sldLayoutChg>
        <pc:sldLayoutChg chg="setBg">
          <pc:chgData name="David George" userId="00d1e6794cfa9047" providerId="LiveId" clId="{45D4E810-978C-4435-9E75-EC35AE244D48}" dt="2023-02-05T15:32:51.136" v="4"/>
          <pc:sldLayoutMkLst>
            <pc:docMk/>
            <pc:sldMasterMk cId="220462895" sldId="2147483672"/>
            <pc:sldLayoutMk cId="1939099659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7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4C0FD34-0CA9-4A22-86BE-A4C94BDAE55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30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7" y="8899330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740D32BD-7919-4973-8DAC-E90E61B3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5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9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0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7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4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0DD7-983E-4333-88C2-F4D87369E54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Run with Endurance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9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12:2b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…who </a:t>
            </a:r>
            <a:r>
              <a:rPr lang="en-US" dirty="0">
                <a:effectLst/>
              </a:rPr>
              <a:t>for the joy that was set before him endured the cross, despising the shame, and is seated at the right hand of the throne of God.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8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12:3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3 </a:t>
            </a:r>
            <a:r>
              <a:rPr lang="en-US" dirty="0">
                <a:effectLst/>
              </a:rPr>
              <a:t>Consider him who endured from sinners such hostility against himself, so that you may not grow weary or fainthearted.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6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3" y="1343871"/>
            <a:ext cx="4205037" cy="374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439881"/>
            <a:ext cx="6477000" cy="825500"/>
          </a:xfrm>
          <a:effectLst>
            <a:outerShdw blurRad="50800" dist="38100" algn="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Welcome to </a:t>
            </a:r>
          </a:p>
        </p:txBody>
      </p:sp>
    </p:spTree>
    <p:extLst>
      <p:ext uri="{BB962C8B-B14F-4D97-AF65-F5344CB8AC3E}">
        <p14:creationId xmlns:p14="http://schemas.microsoft.com/office/powerpoint/2010/main" val="534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12:1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Therefore, since we are surrounded by so great a cloud of witnesses, let us also lay aside every weight, and sin which clings so closely, and let us run with endurance the race that is set before us,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6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 12:2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2 </a:t>
            </a:r>
            <a:r>
              <a:rPr lang="en-US" dirty="0">
                <a:effectLst/>
              </a:rPr>
              <a:t>looking to Jesus, the founder and </a:t>
            </a:r>
            <a:r>
              <a:rPr lang="en-US" dirty="0" err="1">
                <a:effectLst/>
              </a:rPr>
              <a:t>perfecter</a:t>
            </a:r>
            <a:r>
              <a:rPr lang="en-US" dirty="0">
                <a:effectLst/>
              </a:rPr>
              <a:t> of our faith, who for the joy that was set before him endured the cross, despising the shame, and is seated at the right hand of the throne of God.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6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12:3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3 </a:t>
            </a:r>
            <a:r>
              <a:rPr lang="en-US" dirty="0">
                <a:effectLst/>
              </a:rPr>
              <a:t>Consider him who endured from sinners such hostility against himself, so that you may not grow weary or fainthearted.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9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12:1a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Therefore, since we are surrounded by so great a cloud of </a:t>
            </a:r>
            <a:r>
              <a:rPr lang="en-US" dirty="0" smtClean="0">
                <a:effectLst/>
              </a:rPr>
              <a:t>witnesses…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0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11:39-40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39 </a:t>
            </a:r>
            <a:r>
              <a:rPr lang="en-US" dirty="0">
                <a:effectLst/>
              </a:rPr>
              <a:t>And all these, though commended through their faith, did not receive what was promised, </a:t>
            </a:r>
            <a:r>
              <a:rPr lang="en-US" b="1" baseline="30000" dirty="0">
                <a:effectLst/>
              </a:rPr>
              <a:t>40 </a:t>
            </a:r>
            <a:r>
              <a:rPr lang="en-US" dirty="0">
                <a:effectLst/>
              </a:rPr>
              <a:t>since God had provided something better for us, that apart from us they should not be made perfect.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1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12:1b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…let </a:t>
            </a:r>
            <a:r>
              <a:rPr lang="en-US" dirty="0">
                <a:effectLst/>
              </a:rPr>
              <a:t>us also lay aside every weight, and sin which clings so </a:t>
            </a:r>
            <a:r>
              <a:rPr lang="en-US" dirty="0" smtClean="0">
                <a:effectLst/>
              </a:rPr>
              <a:t>closely… </a:t>
            </a:r>
            <a:r>
              <a:rPr lang="en-US" dirty="0">
                <a:effectLst/>
              </a:rPr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8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12:1c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…and</a:t>
            </a:r>
            <a:r>
              <a:rPr lang="en-US" dirty="0">
                <a:effectLst/>
              </a:rPr>
              <a:t> let us run with endurance the race that is set before us…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2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 12:2a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2 </a:t>
            </a:r>
            <a:r>
              <a:rPr lang="en-US" dirty="0" smtClean="0">
                <a:effectLst/>
              </a:rPr>
              <a:t>…looking </a:t>
            </a:r>
            <a:r>
              <a:rPr lang="en-US" dirty="0">
                <a:effectLst/>
              </a:rPr>
              <a:t>to Jesus, the founder and </a:t>
            </a:r>
            <a:r>
              <a:rPr lang="en-US" dirty="0" err="1">
                <a:effectLst/>
              </a:rPr>
              <a:t>perfecter</a:t>
            </a:r>
            <a:r>
              <a:rPr lang="en-US" dirty="0">
                <a:effectLst/>
              </a:rPr>
              <a:t> of our </a:t>
            </a:r>
            <a:r>
              <a:rPr lang="en-US" dirty="0" smtClean="0">
                <a:effectLst/>
              </a:rPr>
              <a:t>faith…</a:t>
            </a:r>
            <a:r>
              <a:rPr lang="en-US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997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32415</TotalTime>
  <Words>94</Words>
  <Application>Microsoft Office PowerPoint</Application>
  <PresentationFormat>On-screen Show (16:10)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Gabriola</vt:lpstr>
      <vt:lpstr>1_Office Theme</vt:lpstr>
      <vt:lpstr>Run with Endurance</vt:lpstr>
      <vt:lpstr>Hebrews 12:1</vt:lpstr>
      <vt:lpstr>Hebrew 12:2</vt:lpstr>
      <vt:lpstr>Hebrews 12:3</vt:lpstr>
      <vt:lpstr>Hebrews 12:1a</vt:lpstr>
      <vt:lpstr>Hebrews 11:39-40</vt:lpstr>
      <vt:lpstr>Hebrews 12:1b</vt:lpstr>
      <vt:lpstr>Hebrews 12:1c</vt:lpstr>
      <vt:lpstr>Hebrew 12:2a</vt:lpstr>
      <vt:lpstr>Hebrews 12:2b</vt:lpstr>
      <vt:lpstr>Hebrews 12:3</vt:lpstr>
      <vt:lpstr>PowerPoint Presentation</vt:lpstr>
      <vt:lpstr>Welcome to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A.T.F. Agents:</dc:title>
  <dc:creator>David George</dc:creator>
  <cp:lastModifiedBy>David George</cp:lastModifiedBy>
  <cp:revision>414</cp:revision>
  <cp:lastPrinted>2023-02-12T01:47:04Z</cp:lastPrinted>
  <dcterms:created xsi:type="dcterms:W3CDTF">2019-11-30T18:05:49Z</dcterms:created>
  <dcterms:modified xsi:type="dcterms:W3CDTF">2023-02-18T22:56:25Z</dcterms:modified>
</cp:coreProperties>
</file>