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500" r:id="rId3"/>
    <p:sldId id="502" r:id="rId4"/>
    <p:sldId id="514" r:id="rId5"/>
    <p:sldId id="513" r:id="rId6"/>
    <p:sldId id="512" r:id="rId7"/>
    <p:sldId id="507" r:id="rId8"/>
    <p:sldId id="511" r:id="rId9"/>
    <p:sldId id="509" r:id="rId10"/>
    <p:sldId id="510" r:id="rId11"/>
    <p:sldId id="501" r:id="rId12"/>
    <p:sldId id="493" r:id="rId13"/>
    <p:sldId id="259" r:id="rId14"/>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4EA0FF3F-2885-4FFC-93E9-B812EDEB303B}"/>
    <pc:docChg chg="custSel addSld delSld modSld">
      <pc:chgData name="David George" userId="00d1e6794cfa9047" providerId="LiveId" clId="{4EA0FF3F-2885-4FFC-93E9-B812EDEB303B}" dt="2023-01-28T20:38:17.274" v="290" actId="47"/>
      <pc:docMkLst>
        <pc:docMk/>
      </pc:docMkLst>
      <pc:sldChg chg="modSp mod">
        <pc:chgData name="David George" userId="00d1e6794cfa9047" providerId="LiveId" clId="{4EA0FF3F-2885-4FFC-93E9-B812EDEB303B}" dt="2023-01-28T19:08:30.260" v="16" actId="20577"/>
        <pc:sldMkLst>
          <pc:docMk/>
          <pc:sldMk cId="3625894417" sldId="256"/>
        </pc:sldMkLst>
        <pc:spChg chg="mod">
          <ac:chgData name="David George" userId="00d1e6794cfa9047" providerId="LiveId" clId="{4EA0FF3F-2885-4FFC-93E9-B812EDEB303B}" dt="2023-01-28T19:08:30.260" v="16" actId="20577"/>
          <ac:spMkLst>
            <pc:docMk/>
            <pc:sldMk cId="3625894417" sldId="256"/>
            <ac:spMk id="2" creationId="{00000000-0000-0000-0000-000000000000}"/>
          </ac:spMkLst>
        </pc:spChg>
      </pc:sldChg>
      <pc:sldChg chg="modSp mod">
        <pc:chgData name="David George" userId="00d1e6794cfa9047" providerId="LiveId" clId="{4EA0FF3F-2885-4FFC-93E9-B812EDEB303B}" dt="2023-01-28T19:11:07.447" v="46" actId="20577"/>
        <pc:sldMkLst>
          <pc:docMk/>
          <pc:sldMk cId="2973819430" sldId="489"/>
        </pc:sldMkLst>
        <pc:spChg chg="mod">
          <ac:chgData name="David George" userId="00d1e6794cfa9047" providerId="LiveId" clId="{4EA0FF3F-2885-4FFC-93E9-B812EDEB303B}" dt="2023-01-28T19:11:07.447" v="46" actId="20577"/>
          <ac:spMkLst>
            <pc:docMk/>
            <pc:sldMk cId="2973819430" sldId="489"/>
            <ac:spMk id="2" creationId="{00000000-0000-0000-0000-000000000000}"/>
          </ac:spMkLst>
        </pc:spChg>
        <pc:spChg chg="mod">
          <ac:chgData name="David George" userId="00d1e6794cfa9047" providerId="LiveId" clId="{4EA0FF3F-2885-4FFC-93E9-B812EDEB303B}" dt="2023-01-28T19:10:50.709" v="30" actId="27636"/>
          <ac:spMkLst>
            <pc:docMk/>
            <pc:sldMk cId="2973819430" sldId="489"/>
            <ac:spMk id="3" creationId="{00000000-0000-0000-0000-000000000000}"/>
          </ac:spMkLst>
        </pc:spChg>
      </pc:sldChg>
      <pc:sldChg chg="del">
        <pc:chgData name="David George" userId="00d1e6794cfa9047" providerId="LiveId" clId="{4EA0FF3F-2885-4FFC-93E9-B812EDEB303B}" dt="2023-01-28T19:08:35.017" v="17" actId="47"/>
        <pc:sldMkLst>
          <pc:docMk/>
          <pc:sldMk cId="540397909" sldId="490"/>
        </pc:sldMkLst>
      </pc:sldChg>
      <pc:sldChg chg="modSp new mod">
        <pc:chgData name="David George" userId="00d1e6794cfa9047" providerId="LiveId" clId="{4EA0FF3F-2885-4FFC-93E9-B812EDEB303B}" dt="2023-01-28T19:12:03.862" v="78" actId="27636"/>
        <pc:sldMkLst>
          <pc:docMk/>
          <pc:sldMk cId="2227326392" sldId="490"/>
        </pc:sldMkLst>
        <pc:spChg chg="mod">
          <ac:chgData name="David George" userId="00d1e6794cfa9047" providerId="LiveId" clId="{4EA0FF3F-2885-4FFC-93E9-B812EDEB303B}" dt="2023-01-28T19:11:48.978" v="71" actId="20577"/>
          <ac:spMkLst>
            <pc:docMk/>
            <pc:sldMk cId="2227326392" sldId="490"/>
            <ac:spMk id="2" creationId="{DD4E3312-3D2F-A0CC-9AFE-798E8D0946D4}"/>
          </ac:spMkLst>
        </pc:spChg>
        <pc:spChg chg="mod">
          <ac:chgData name="David George" userId="00d1e6794cfa9047" providerId="LiveId" clId="{4EA0FF3F-2885-4FFC-93E9-B812EDEB303B}" dt="2023-01-28T19:12:03.862" v="78" actId="27636"/>
          <ac:spMkLst>
            <pc:docMk/>
            <pc:sldMk cId="2227326392" sldId="490"/>
            <ac:spMk id="3" creationId="{259836E9-7F96-98C8-37CC-65549E420BC4}"/>
          </ac:spMkLst>
        </pc:spChg>
      </pc:sldChg>
      <pc:sldChg chg="new">
        <pc:chgData name="David George" userId="00d1e6794cfa9047" providerId="LiveId" clId="{4EA0FF3F-2885-4FFC-93E9-B812EDEB303B}" dt="2023-01-28T19:11:14.740" v="48" actId="680"/>
        <pc:sldMkLst>
          <pc:docMk/>
          <pc:sldMk cId="1384835343" sldId="491"/>
        </pc:sldMkLst>
      </pc:sldChg>
      <pc:sldChg chg="del">
        <pc:chgData name="David George" userId="00d1e6794cfa9047" providerId="LiveId" clId="{4EA0FF3F-2885-4FFC-93E9-B812EDEB303B}" dt="2023-01-28T19:08:35.487" v="18" actId="47"/>
        <pc:sldMkLst>
          <pc:docMk/>
          <pc:sldMk cId="4057428808" sldId="491"/>
        </pc:sldMkLst>
      </pc:sldChg>
      <pc:sldChg chg="del">
        <pc:chgData name="David George" userId="00d1e6794cfa9047" providerId="LiveId" clId="{4EA0FF3F-2885-4FFC-93E9-B812EDEB303B}" dt="2023-01-28T19:08:35.795" v="19" actId="47"/>
        <pc:sldMkLst>
          <pc:docMk/>
          <pc:sldMk cId="475141934" sldId="492"/>
        </pc:sldMkLst>
      </pc:sldChg>
      <pc:sldChg chg="modSp new mod">
        <pc:chgData name="David George" userId="00d1e6794cfa9047" providerId="LiveId" clId="{4EA0FF3F-2885-4FFC-93E9-B812EDEB303B}" dt="2023-01-28T19:12:50.584" v="98" actId="5793"/>
        <pc:sldMkLst>
          <pc:docMk/>
          <pc:sldMk cId="3675836016" sldId="492"/>
        </pc:sldMkLst>
        <pc:spChg chg="mod">
          <ac:chgData name="David George" userId="00d1e6794cfa9047" providerId="LiveId" clId="{4EA0FF3F-2885-4FFC-93E9-B812EDEB303B}" dt="2023-01-28T19:12:47.253" v="97" actId="20577"/>
          <ac:spMkLst>
            <pc:docMk/>
            <pc:sldMk cId="3675836016" sldId="492"/>
            <ac:spMk id="2" creationId="{1A1AA959-DF95-093D-CA1D-F4A8D18E2B07}"/>
          </ac:spMkLst>
        </pc:spChg>
        <pc:spChg chg="mod">
          <ac:chgData name="David George" userId="00d1e6794cfa9047" providerId="LiveId" clId="{4EA0FF3F-2885-4FFC-93E9-B812EDEB303B}" dt="2023-01-28T19:12:50.584" v="98" actId="5793"/>
          <ac:spMkLst>
            <pc:docMk/>
            <pc:sldMk cId="3675836016" sldId="492"/>
            <ac:spMk id="3" creationId="{D075857C-9706-995A-8EBE-80445B560C35}"/>
          </ac:spMkLst>
        </pc:spChg>
      </pc:sldChg>
      <pc:sldChg chg="modSp new mod">
        <pc:chgData name="David George" userId="00d1e6794cfa9047" providerId="LiveId" clId="{4EA0FF3F-2885-4FFC-93E9-B812EDEB303B}" dt="2023-01-28T19:13:19.308" v="115" actId="5793"/>
        <pc:sldMkLst>
          <pc:docMk/>
          <pc:sldMk cId="454573583" sldId="493"/>
        </pc:sldMkLst>
        <pc:spChg chg="mod">
          <ac:chgData name="David George" userId="00d1e6794cfa9047" providerId="LiveId" clId="{4EA0FF3F-2885-4FFC-93E9-B812EDEB303B}" dt="2023-01-28T19:13:16.021" v="114" actId="20577"/>
          <ac:spMkLst>
            <pc:docMk/>
            <pc:sldMk cId="454573583" sldId="493"/>
            <ac:spMk id="2" creationId="{E0C2D282-ED2B-0F98-35FB-246DF4BFB5E4}"/>
          </ac:spMkLst>
        </pc:spChg>
        <pc:spChg chg="mod">
          <ac:chgData name="David George" userId="00d1e6794cfa9047" providerId="LiveId" clId="{4EA0FF3F-2885-4FFC-93E9-B812EDEB303B}" dt="2023-01-28T19:13:19.308" v="115" actId="5793"/>
          <ac:spMkLst>
            <pc:docMk/>
            <pc:sldMk cId="454573583" sldId="493"/>
            <ac:spMk id="3" creationId="{C0AF1DAD-0F8E-5037-B344-05B82EFC7356}"/>
          </ac:spMkLst>
        </pc:spChg>
      </pc:sldChg>
      <pc:sldChg chg="del">
        <pc:chgData name="David George" userId="00d1e6794cfa9047" providerId="LiveId" clId="{4EA0FF3F-2885-4FFC-93E9-B812EDEB303B}" dt="2023-01-28T19:08:36.043" v="20" actId="47"/>
        <pc:sldMkLst>
          <pc:docMk/>
          <pc:sldMk cId="2303457514" sldId="493"/>
        </pc:sldMkLst>
      </pc:sldChg>
      <pc:sldChg chg="del">
        <pc:chgData name="David George" userId="00d1e6794cfa9047" providerId="LiveId" clId="{4EA0FF3F-2885-4FFC-93E9-B812EDEB303B}" dt="2023-01-28T19:08:36.564" v="21" actId="47"/>
        <pc:sldMkLst>
          <pc:docMk/>
          <pc:sldMk cId="1814006821" sldId="494"/>
        </pc:sldMkLst>
      </pc:sldChg>
      <pc:sldChg chg="modSp new mod">
        <pc:chgData name="David George" userId="00d1e6794cfa9047" providerId="LiveId" clId="{4EA0FF3F-2885-4FFC-93E9-B812EDEB303B}" dt="2023-01-28T19:13:58.140" v="132" actId="5793"/>
        <pc:sldMkLst>
          <pc:docMk/>
          <pc:sldMk cId="3241344670" sldId="494"/>
        </pc:sldMkLst>
        <pc:spChg chg="mod">
          <ac:chgData name="David George" userId="00d1e6794cfa9047" providerId="LiveId" clId="{4EA0FF3F-2885-4FFC-93E9-B812EDEB303B}" dt="2023-01-28T19:13:54.157" v="131" actId="20577"/>
          <ac:spMkLst>
            <pc:docMk/>
            <pc:sldMk cId="3241344670" sldId="494"/>
            <ac:spMk id="2" creationId="{7DA58C5E-5C4A-0976-38B5-2CFB52B1811D}"/>
          </ac:spMkLst>
        </pc:spChg>
        <pc:spChg chg="mod">
          <ac:chgData name="David George" userId="00d1e6794cfa9047" providerId="LiveId" clId="{4EA0FF3F-2885-4FFC-93E9-B812EDEB303B}" dt="2023-01-28T19:13:58.140" v="132" actId="5793"/>
          <ac:spMkLst>
            <pc:docMk/>
            <pc:sldMk cId="3241344670" sldId="494"/>
            <ac:spMk id="3" creationId="{3A8AFB60-06BE-9AB6-BB5C-BD6FF3C9B3DF}"/>
          </ac:spMkLst>
        </pc:spChg>
      </pc:sldChg>
      <pc:sldChg chg="modSp new mod">
        <pc:chgData name="David George" userId="00d1e6794cfa9047" providerId="LiveId" clId="{4EA0FF3F-2885-4FFC-93E9-B812EDEB303B}" dt="2023-01-28T19:17:59.417" v="152" actId="20577"/>
        <pc:sldMkLst>
          <pc:docMk/>
          <pc:sldMk cId="302258767" sldId="495"/>
        </pc:sldMkLst>
        <pc:spChg chg="mod">
          <ac:chgData name="David George" userId="00d1e6794cfa9047" providerId="LiveId" clId="{4EA0FF3F-2885-4FFC-93E9-B812EDEB303B}" dt="2023-01-28T19:17:59.417" v="152" actId="20577"/>
          <ac:spMkLst>
            <pc:docMk/>
            <pc:sldMk cId="302258767" sldId="495"/>
            <ac:spMk id="2" creationId="{A0CF2811-9E5B-89AD-3DCE-EA247F0C5102}"/>
          </ac:spMkLst>
        </pc:spChg>
        <pc:spChg chg="mod">
          <ac:chgData name="David George" userId="00d1e6794cfa9047" providerId="LiveId" clId="{4EA0FF3F-2885-4FFC-93E9-B812EDEB303B}" dt="2023-01-28T19:17:42.425" v="136" actId="5793"/>
          <ac:spMkLst>
            <pc:docMk/>
            <pc:sldMk cId="302258767" sldId="495"/>
            <ac:spMk id="3" creationId="{44B2D531-FDF9-8CAD-7264-6FB3A5BC2787}"/>
          </ac:spMkLst>
        </pc:spChg>
      </pc:sldChg>
      <pc:sldChg chg="del">
        <pc:chgData name="David George" userId="00d1e6794cfa9047" providerId="LiveId" clId="{4EA0FF3F-2885-4FFC-93E9-B812EDEB303B}" dt="2023-01-28T19:08:36.784" v="22" actId="47"/>
        <pc:sldMkLst>
          <pc:docMk/>
          <pc:sldMk cId="3015351946" sldId="495"/>
        </pc:sldMkLst>
      </pc:sldChg>
      <pc:sldChg chg="del">
        <pc:chgData name="David George" userId="00d1e6794cfa9047" providerId="LiveId" clId="{4EA0FF3F-2885-4FFC-93E9-B812EDEB303B}" dt="2023-01-28T19:08:36.987" v="23" actId="47"/>
        <pc:sldMkLst>
          <pc:docMk/>
          <pc:sldMk cId="421895199" sldId="496"/>
        </pc:sldMkLst>
      </pc:sldChg>
      <pc:sldChg chg="modSp new mod">
        <pc:chgData name="David George" userId="00d1e6794cfa9047" providerId="LiveId" clId="{4EA0FF3F-2885-4FFC-93E9-B812EDEB303B}" dt="2023-01-28T19:19:34.178" v="192" actId="5793"/>
        <pc:sldMkLst>
          <pc:docMk/>
          <pc:sldMk cId="3805428634" sldId="496"/>
        </pc:sldMkLst>
        <pc:spChg chg="mod">
          <ac:chgData name="David George" userId="00d1e6794cfa9047" providerId="LiveId" clId="{4EA0FF3F-2885-4FFC-93E9-B812EDEB303B}" dt="2023-01-28T19:18:55.050" v="172" actId="20577"/>
          <ac:spMkLst>
            <pc:docMk/>
            <pc:sldMk cId="3805428634" sldId="496"/>
            <ac:spMk id="2" creationId="{A28E7CB0-91BC-B879-26A6-BBBBD62D99D1}"/>
          </ac:spMkLst>
        </pc:spChg>
        <pc:spChg chg="mod">
          <ac:chgData name="David George" userId="00d1e6794cfa9047" providerId="LiveId" clId="{4EA0FF3F-2885-4FFC-93E9-B812EDEB303B}" dt="2023-01-28T19:19:34.178" v="192" actId="5793"/>
          <ac:spMkLst>
            <pc:docMk/>
            <pc:sldMk cId="3805428634" sldId="496"/>
            <ac:spMk id="3" creationId="{BD819736-83E7-4D7D-7E9D-AD0881B3BEAD}"/>
          </ac:spMkLst>
        </pc:spChg>
      </pc:sldChg>
      <pc:sldChg chg="modSp new mod">
        <pc:chgData name="David George" userId="00d1e6794cfa9047" providerId="LiveId" clId="{4EA0FF3F-2885-4FFC-93E9-B812EDEB303B}" dt="2023-01-28T19:19:30.551" v="191" actId="5793"/>
        <pc:sldMkLst>
          <pc:docMk/>
          <pc:sldMk cId="955479313" sldId="497"/>
        </pc:sldMkLst>
        <pc:spChg chg="mod">
          <ac:chgData name="David George" userId="00d1e6794cfa9047" providerId="LiveId" clId="{4EA0FF3F-2885-4FFC-93E9-B812EDEB303B}" dt="2023-01-28T19:19:24.915" v="190" actId="20577"/>
          <ac:spMkLst>
            <pc:docMk/>
            <pc:sldMk cId="955479313" sldId="497"/>
            <ac:spMk id="2" creationId="{C64C9535-9358-5E3E-498B-F73E0EF5B741}"/>
          </ac:spMkLst>
        </pc:spChg>
        <pc:spChg chg="mod">
          <ac:chgData name="David George" userId="00d1e6794cfa9047" providerId="LiveId" clId="{4EA0FF3F-2885-4FFC-93E9-B812EDEB303B}" dt="2023-01-28T19:19:30.551" v="191" actId="5793"/>
          <ac:spMkLst>
            <pc:docMk/>
            <pc:sldMk cId="955479313" sldId="497"/>
            <ac:spMk id="3" creationId="{09F84EDB-8BFD-C470-5646-FA6D45BDBD93}"/>
          </ac:spMkLst>
        </pc:spChg>
      </pc:sldChg>
      <pc:sldChg chg="modSp new mod">
        <pc:chgData name="David George" userId="00d1e6794cfa9047" providerId="LiveId" clId="{4EA0FF3F-2885-4FFC-93E9-B812EDEB303B}" dt="2023-01-28T19:21:44.202" v="218" actId="20577"/>
        <pc:sldMkLst>
          <pc:docMk/>
          <pc:sldMk cId="96482043" sldId="498"/>
        </pc:sldMkLst>
        <pc:spChg chg="mod">
          <ac:chgData name="David George" userId="00d1e6794cfa9047" providerId="LiveId" clId="{4EA0FF3F-2885-4FFC-93E9-B812EDEB303B}" dt="2023-01-28T19:21:44.202" v="218" actId="20577"/>
          <ac:spMkLst>
            <pc:docMk/>
            <pc:sldMk cId="96482043" sldId="498"/>
            <ac:spMk id="2" creationId="{8F701D0A-1E6D-717E-031F-F0415456CEA1}"/>
          </ac:spMkLst>
        </pc:spChg>
        <pc:spChg chg="mod">
          <ac:chgData name="David George" userId="00d1e6794cfa9047" providerId="LiveId" clId="{4EA0FF3F-2885-4FFC-93E9-B812EDEB303B}" dt="2023-01-28T19:21:39.353" v="206" actId="5793"/>
          <ac:spMkLst>
            <pc:docMk/>
            <pc:sldMk cId="96482043" sldId="498"/>
            <ac:spMk id="3" creationId="{84AFB471-F5A2-782D-526B-C0F757204AE8}"/>
          </ac:spMkLst>
        </pc:spChg>
      </pc:sldChg>
      <pc:sldChg chg="modSp new mod">
        <pc:chgData name="David George" userId="00d1e6794cfa9047" providerId="LiveId" clId="{4EA0FF3F-2885-4FFC-93E9-B812EDEB303B}" dt="2023-01-28T19:22:51.890" v="240" actId="20577"/>
        <pc:sldMkLst>
          <pc:docMk/>
          <pc:sldMk cId="2485615941" sldId="499"/>
        </pc:sldMkLst>
        <pc:spChg chg="mod">
          <ac:chgData name="David George" userId="00d1e6794cfa9047" providerId="LiveId" clId="{4EA0FF3F-2885-4FFC-93E9-B812EDEB303B}" dt="2023-01-28T19:22:51.890" v="240" actId="20577"/>
          <ac:spMkLst>
            <pc:docMk/>
            <pc:sldMk cId="2485615941" sldId="499"/>
            <ac:spMk id="2" creationId="{4B33AE7E-B2CA-EEEC-483A-4B56FA406744}"/>
          </ac:spMkLst>
        </pc:spChg>
        <pc:spChg chg="mod">
          <ac:chgData name="David George" userId="00d1e6794cfa9047" providerId="LiveId" clId="{4EA0FF3F-2885-4FFC-93E9-B812EDEB303B}" dt="2023-01-28T19:22:44.428" v="222" actId="5793"/>
          <ac:spMkLst>
            <pc:docMk/>
            <pc:sldMk cId="2485615941" sldId="499"/>
            <ac:spMk id="3" creationId="{7DC202D8-C377-7D19-4867-67FCA23B03E5}"/>
          </ac:spMkLst>
        </pc:spChg>
      </pc:sldChg>
      <pc:sldChg chg="new del">
        <pc:chgData name="David George" userId="00d1e6794cfa9047" providerId="LiveId" clId="{4EA0FF3F-2885-4FFC-93E9-B812EDEB303B}" dt="2023-01-28T20:38:17.274" v="290" actId="47"/>
        <pc:sldMkLst>
          <pc:docMk/>
          <pc:sldMk cId="1303305627" sldId="500"/>
        </pc:sldMkLst>
      </pc:sldChg>
      <pc:sldChg chg="modSp new mod">
        <pc:chgData name="David George" userId="00d1e6794cfa9047" providerId="LiveId" clId="{4EA0FF3F-2885-4FFC-93E9-B812EDEB303B}" dt="2023-01-28T20:34:54.869" v="262" actId="20577"/>
        <pc:sldMkLst>
          <pc:docMk/>
          <pc:sldMk cId="6070821" sldId="501"/>
        </pc:sldMkLst>
        <pc:spChg chg="mod">
          <ac:chgData name="David George" userId="00d1e6794cfa9047" providerId="LiveId" clId="{4EA0FF3F-2885-4FFC-93E9-B812EDEB303B}" dt="2023-01-28T20:34:54.869" v="262" actId="20577"/>
          <ac:spMkLst>
            <pc:docMk/>
            <pc:sldMk cId="6070821" sldId="501"/>
            <ac:spMk id="2" creationId="{8508B213-5EBE-9D48-645F-9BCB6BCEF503}"/>
          </ac:spMkLst>
        </pc:spChg>
        <pc:spChg chg="mod">
          <ac:chgData name="David George" userId="00d1e6794cfa9047" providerId="LiveId" clId="{4EA0FF3F-2885-4FFC-93E9-B812EDEB303B}" dt="2023-01-28T20:34:41.128" v="245" actId="207"/>
          <ac:spMkLst>
            <pc:docMk/>
            <pc:sldMk cId="6070821" sldId="501"/>
            <ac:spMk id="3" creationId="{304D0C13-5870-D589-ACEE-71C635ECC486}"/>
          </ac:spMkLst>
        </pc:spChg>
      </pc:sldChg>
      <pc:sldChg chg="modSp new mod">
        <pc:chgData name="David George" userId="00d1e6794cfa9047" providerId="LiveId" clId="{4EA0FF3F-2885-4FFC-93E9-B812EDEB303B}" dt="2023-01-28T20:36:04.002" v="289" actId="20577"/>
        <pc:sldMkLst>
          <pc:docMk/>
          <pc:sldMk cId="1545149928" sldId="502"/>
        </pc:sldMkLst>
        <pc:spChg chg="mod">
          <ac:chgData name="David George" userId="00d1e6794cfa9047" providerId="LiveId" clId="{4EA0FF3F-2885-4FFC-93E9-B812EDEB303B}" dt="2023-01-28T20:35:59.282" v="285" actId="20577"/>
          <ac:spMkLst>
            <pc:docMk/>
            <pc:sldMk cId="1545149928" sldId="502"/>
            <ac:spMk id="2" creationId="{4E656099-7BAD-C546-12A4-24BD1ACA2880}"/>
          </ac:spMkLst>
        </pc:spChg>
        <pc:spChg chg="mod">
          <ac:chgData name="David George" userId="00d1e6794cfa9047" providerId="LiveId" clId="{4EA0FF3F-2885-4FFC-93E9-B812EDEB303B}" dt="2023-01-28T20:36:04.002" v="289" actId="20577"/>
          <ac:spMkLst>
            <pc:docMk/>
            <pc:sldMk cId="1545149928" sldId="502"/>
            <ac:spMk id="3" creationId="{62150F25-CB2B-291A-80EA-2F968F8D770E}"/>
          </ac:spMkLst>
        </pc:spChg>
      </pc:sldChg>
    </pc:docChg>
  </pc:docChgLst>
  <pc:docChgLst>
    <pc:chgData name="David George" userId="00d1e6794cfa9047" providerId="LiveId" clId="{45D4E810-978C-4435-9E75-EC35AE244D48}"/>
    <pc:docChg chg="modSld modMainMaster">
      <pc:chgData name="David George" userId="00d1e6794cfa9047" providerId="LiveId" clId="{45D4E810-978C-4435-9E75-EC35AE244D48}" dt="2023-02-05T15:32:51.136" v="4"/>
      <pc:docMkLst>
        <pc:docMk/>
      </pc:docMkLst>
      <pc:sldChg chg="setBg">
        <pc:chgData name="David George" userId="00d1e6794cfa9047" providerId="LiveId" clId="{45D4E810-978C-4435-9E75-EC35AE244D48}" dt="2023-02-05T15:32:51.136" v="4"/>
        <pc:sldMkLst>
          <pc:docMk/>
          <pc:sldMk cId="3625894417" sldId="256"/>
        </pc:sldMkLst>
      </pc:sldChg>
      <pc:sldMasterChg chg="setBg modSldLayout">
        <pc:chgData name="David George" userId="00d1e6794cfa9047" providerId="LiveId" clId="{45D4E810-978C-4435-9E75-EC35AE244D48}" dt="2023-02-05T15:32:51.136" v="4"/>
        <pc:sldMasterMkLst>
          <pc:docMk/>
          <pc:sldMasterMk cId="220462895" sldId="2147483672"/>
        </pc:sldMasterMkLst>
        <pc:sldLayoutChg chg="setBg">
          <pc:chgData name="David George" userId="00d1e6794cfa9047" providerId="LiveId" clId="{45D4E810-978C-4435-9E75-EC35AE244D48}" dt="2023-02-05T15:32:51.136" v="4"/>
          <pc:sldLayoutMkLst>
            <pc:docMk/>
            <pc:sldMasterMk cId="220462895" sldId="2147483672"/>
            <pc:sldLayoutMk cId="3608459621" sldId="2147483673"/>
          </pc:sldLayoutMkLst>
        </pc:sldLayoutChg>
        <pc:sldLayoutChg chg="setBg">
          <pc:chgData name="David George" userId="00d1e6794cfa9047" providerId="LiveId" clId="{45D4E810-978C-4435-9E75-EC35AE244D48}" dt="2023-02-05T15:32:51.136" v="4"/>
          <pc:sldLayoutMkLst>
            <pc:docMk/>
            <pc:sldMasterMk cId="220462895" sldId="2147483672"/>
            <pc:sldLayoutMk cId="4196184071" sldId="2147483674"/>
          </pc:sldLayoutMkLst>
        </pc:sldLayoutChg>
        <pc:sldLayoutChg chg="setBg">
          <pc:chgData name="David George" userId="00d1e6794cfa9047" providerId="LiveId" clId="{45D4E810-978C-4435-9E75-EC35AE244D48}" dt="2023-02-05T15:32:51.136" v="4"/>
          <pc:sldLayoutMkLst>
            <pc:docMk/>
            <pc:sldMasterMk cId="220462895" sldId="2147483672"/>
            <pc:sldLayoutMk cId="4287714956" sldId="2147483675"/>
          </pc:sldLayoutMkLst>
        </pc:sldLayoutChg>
        <pc:sldLayoutChg chg="setBg">
          <pc:chgData name="David George" userId="00d1e6794cfa9047" providerId="LiveId" clId="{45D4E810-978C-4435-9E75-EC35AE244D48}" dt="2023-02-05T15:32:51.136" v="4"/>
          <pc:sldLayoutMkLst>
            <pc:docMk/>
            <pc:sldMasterMk cId="220462895" sldId="2147483672"/>
            <pc:sldLayoutMk cId="274161312" sldId="2147483676"/>
          </pc:sldLayoutMkLst>
        </pc:sldLayoutChg>
        <pc:sldLayoutChg chg="setBg">
          <pc:chgData name="David George" userId="00d1e6794cfa9047" providerId="LiveId" clId="{45D4E810-978C-4435-9E75-EC35AE244D48}" dt="2023-02-05T15:32:51.136" v="4"/>
          <pc:sldLayoutMkLst>
            <pc:docMk/>
            <pc:sldMasterMk cId="220462895" sldId="2147483672"/>
            <pc:sldLayoutMk cId="2133002195" sldId="2147483677"/>
          </pc:sldLayoutMkLst>
        </pc:sldLayoutChg>
        <pc:sldLayoutChg chg="setBg">
          <pc:chgData name="David George" userId="00d1e6794cfa9047" providerId="LiveId" clId="{45D4E810-978C-4435-9E75-EC35AE244D48}" dt="2023-02-05T15:32:51.136" v="4"/>
          <pc:sldLayoutMkLst>
            <pc:docMk/>
            <pc:sldMasterMk cId="220462895" sldId="2147483672"/>
            <pc:sldLayoutMk cId="120684907" sldId="2147483678"/>
          </pc:sldLayoutMkLst>
        </pc:sldLayoutChg>
        <pc:sldLayoutChg chg="setBg">
          <pc:chgData name="David George" userId="00d1e6794cfa9047" providerId="LiveId" clId="{45D4E810-978C-4435-9E75-EC35AE244D48}" dt="2023-02-05T15:32:51.136" v="4"/>
          <pc:sldLayoutMkLst>
            <pc:docMk/>
            <pc:sldMasterMk cId="220462895" sldId="2147483672"/>
            <pc:sldLayoutMk cId="3562009589" sldId="2147483679"/>
          </pc:sldLayoutMkLst>
        </pc:sldLayoutChg>
        <pc:sldLayoutChg chg="setBg">
          <pc:chgData name="David George" userId="00d1e6794cfa9047" providerId="LiveId" clId="{45D4E810-978C-4435-9E75-EC35AE244D48}" dt="2023-02-05T15:32:51.136" v="4"/>
          <pc:sldLayoutMkLst>
            <pc:docMk/>
            <pc:sldMasterMk cId="220462895" sldId="2147483672"/>
            <pc:sldLayoutMk cId="3668575697" sldId="2147483680"/>
          </pc:sldLayoutMkLst>
        </pc:sldLayoutChg>
        <pc:sldLayoutChg chg="setBg">
          <pc:chgData name="David George" userId="00d1e6794cfa9047" providerId="LiveId" clId="{45D4E810-978C-4435-9E75-EC35AE244D48}" dt="2023-02-05T15:32:51.136" v="4"/>
          <pc:sldLayoutMkLst>
            <pc:docMk/>
            <pc:sldMasterMk cId="220462895" sldId="2147483672"/>
            <pc:sldLayoutMk cId="1199648468" sldId="2147483681"/>
          </pc:sldLayoutMkLst>
        </pc:sldLayoutChg>
        <pc:sldLayoutChg chg="setBg">
          <pc:chgData name="David George" userId="00d1e6794cfa9047" providerId="LiveId" clId="{45D4E810-978C-4435-9E75-EC35AE244D48}" dt="2023-02-05T15:32:51.136" v="4"/>
          <pc:sldLayoutMkLst>
            <pc:docMk/>
            <pc:sldMasterMk cId="220462895" sldId="2147483672"/>
            <pc:sldLayoutMk cId="3798790429" sldId="2147483682"/>
          </pc:sldLayoutMkLst>
        </pc:sldLayoutChg>
        <pc:sldLayoutChg chg="setBg">
          <pc:chgData name="David George" userId="00d1e6794cfa9047" providerId="LiveId" clId="{45D4E810-978C-4435-9E75-EC35AE244D48}" dt="2023-02-05T15:32:51.136" v="4"/>
          <pc:sldLayoutMkLst>
            <pc:docMk/>
            <pc:sldMasterMk cId="220462895" sldId="2147483672"/>
            <pc:sldLayoutMk cId="1939099659"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2/10/2023</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5000"/>
                    </a14:imgEffect>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2/10/2023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Reconciliation</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5:20</a:t>
            </a:r>
            <a:endParaRPr lang="en-US" dirty="0"/>
          </a:p>
        </p:txBody>
      </p:sp>
      <p:sp>
        <p:nvSpPr>
          <p:cNvPr id="3" name="Content Placeholder 2"/>
          <p:cNvSpPr>
            <a:spLocks noGrp="1"/>
          </p:cNvSpPr>
          <p:nvPr>
            <p:ph idx="1"/>
          </p:nvPr>
        </p:nvSpPr>
        <p:spPr/>
        <p:txBody>
          <a:bodyPr/>
          <a:lstStyle/>
          <a:p>
            <a:pPr marL="0" indent="0">
              <a:buNone/>
            </a:pPr>
            <a:r>
              <a:rPr lang="en-US" b="1" baseline="30000" dirty="0"/>
              <a:t>20 </a:t>
            </a:r>
            <a:r>
              <a:rPr lang="en-US" dirty="0"/>
              <a:t>We are therefore Christ’s ambassadors, as though God were making his appeal through us. We implore you on Christ’s behalf: Be reconciled to God.</a:t>
            </a:r>
            <a:endParaRPr lang="en-US" dirty="0"/>
          </a:p>
        </p:txBody>
      </p:sp>
    </p:spTree>
    <p:extLst>
      <p:ext uri="{BB962C8B-B14F-4D97-AF65-F5344CB8AC3E}">
        <p14:creationId xmlns:p14="http://schemas.microsoft.com/office/powerpoint/2010/main" val="116910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12:18</a:t>
            </a:r>
            <a:endParaRPr lang="en-US" dirty="0"/>
          </a:p>
        </p:txBody>
      </p:sp>
      <p:sp>
        <p:nvSpPr>
          <p:cNvPr id="3" name="Content Placeholder 2"/>
          <p:cNvSpPr>
            <a:spLocks noGrp="1"/>
          </p:cNvSpPr>
          <p:nvPr>
            <p:ph idx="1"/>
          </p:nvPr>
        </p:nvSpPr>
        <p:spPr/>
        <p:txBody>
          <a:bodyPr/>
          <a:lstStyle/>
          <a:p>
            <a:pPr marL="0" indent="0">
              <a:buNone/>
            </a:pPr>
            <a:r>
              <a:rPr lang="en-US" b="1" baseline="30000" dirty="0"/>
              <a:t>18 </a:t>
            </a:r>
            <a:r>
              <a:rPr lang="en-US" dirty="0"/>
              <a:t>If it is possible, as far as it depends on you, live at peace with everyone.</a:t>
            </a:r>
            <a:endParaRPr lang="en-US" dirty="0"/>
          </a:p>
        </p:txBody>
      </p:sp>
    </p:spTree>
    <p:extLst>
      <p:ext uri="{BB962C8B-B14F-4D97-AF65-F5344CB8AC3E}">
        <p14:creationId xmlns:p14="http://schemas.microsoft.com/office/powerpoint/2010/main" val="2702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686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5:23-24</a:t>
            </a:r>
            <a:endParaRPr lang="en-US" dirty="0"/>
          </a:p>
        </p:txBody>
      </p:sp>
      <p:sp>
        <p:nvSpPr>
          <p:cNvPr id="3" name="Content Placeholder 2"/>
          <p:cNvSpPr>
            <a:spLocks noGrp="1"/>
          </p:cNvSpPr>
          <p:nvPr>
            <p:ph idx="1"/>
          </p:nvPr>
        </p:nvSpPr>
        <p:spPr/>
        <p:txBody>
          <a:bodyPr/>
          <a:lstStyle/>
          <a:p>
            <a:pPr marL="0" indent="0">
              <a:buNone/>
            </a:pPr>
            <a:r>
              <a:rPr lang="en-US" b="1" baseline="30000" dirty="0"/>
              <a:t>23 </a:t>
            </a:r>
            <a:r>
              <a:rPr lang="en-US" dirty="0"/>
              <a:t>“Therefore, if you are offering your gift at the altar and there remember that your brother or sister has something against you, </a:t>
            </a:r>
            <a:r>
              <a:rPr lang="en-US" b="1" baseline="30000" dirty="0"/>
              <a:t>24 </a:t>
            </a:r>
            <a:r>
              <a:rPr lang="en-US" dirty="0"/>
              <a:t>leave your gift there in front of the altar. First go and be reconciled to them; then come and offer your gift.</a:t>
            </a:r>
            <a:endParaRPr lang="en-US" dirty="0"/>
          </a:p>
        </p:txBody>
      </p:sp>
    </p:spTree>
    <p:extLst>
      <p:ext uri="{BB962C8B-B14F-4D97-AF65-F5344CB8AC3E}">
        <p14:creationId xmlns:p14="http://schemas.microsoft.com/office/powerpoint/2010/main" val="88569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Samuel 15:22</a:t>
            </a:r>
            <a:endParaRPr lang="en-US" dirty="0"/>
          </a:p>
        </p:txBody>
      </p:sp>
      <p:sp>
        <p:nvSpPr>
          <p:cNvPr id="3" name="Content Placeholder 2"/>
          <p:cNvSpPr>
            <a:spLocks noGrp="1"/>
          </p:cNvSpPr>
          <p:nvPr>
            <p:ph idx="1"/>
          </p:nvPr>
        </p:nvSpPr>
        <p:spPr/>
        <p:txBody>
          <a:bodyPr/>
          <a:lstStyle/>
          <a:p>
            <a:pPr marL="0" indent="0">
              <a:buNone/>
            </a:pPr>
            <a:r>
              <a:rPr lang="en-US" b="1" baseline="30000" dirty="0"/>
              <a:t>22 </a:t>
            </a:r>
            <a:r>
              <a:rPr lang="en-US" dirty="0"/>
              <a:t>But Samuel replied:</a:t>
            </a:r>
          </a:p>
          <a:p>
            <a:pPr marL="0" indent="0">
              <a:buNone/>
            </a:pPr>
            <a:r>
              <a:rPr lang="en-US" dirty="0"/>
              <a:t>“Does the </a:t>
            </a:r>
            <a:r>
              <a:rPr lang="en-US" cap="small" dirty="0"/>
              <a:t>Lord</a:t>
            </a:r>
            <a:r>
              <a:rPr lang="en-US" dirty="0"/>
              <a:t> delight in burnt offerings and sacrifices</a:t>
            </a:r>
            <a:br>
              <a:rPr lang="en-US" dirty="0"/>
            </a:br>
            <a:r>
              <a:rPr lang="en-US" dirty="0"/>
              <a:t>    as much as in obeying the </a:t>
            </a:r>
            <a:r>
              <a:rPr lang="en-US" cap="small" dirty="0"/>
              <a:t>Lord</a:t>
            </a:r>
            <a:r>
              <a:rPr lang="en-US" dirty="0"/>
              <a:t>?</a:t>
            </a:r>
            <a:br>
              <a:rPr lang="en-US" dirty="0"/>
            </a:br>
            <a:r>
              <a:rPr lang="en-US" dirty="0"/>
              <a:t>To obey is better than sacrifice,</a:t>
            </a:r>
            <a:br>
              <a:rPr lang="en-US" dirty="0"/>
            </a:br>
            <a:r>
              <a:rPr lang="en-US" dirty="0"/>
              <a:t>    and to heed is better than the fat of rams.</a:t>
            </a:r>
          </a:p>
          <a:p>
            <a:endParaRPr lang="en-US" dirty="0"/>
          </a:p>
        </p:txBody>
      </p:sp>
    </p:spTree>
    <p:extLst>
      <p:ext uri="{BB962C8B-B14F-4D97-AF65-F5344CB8AC3E}">
        <p14:creationId xmlns:p14="http://schemas.microsoft.com/office/powerpoint/2010/main" val="119641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12:18</a:t>
            </a:r>
            <a:endParaRPr lang="en-US" dirty="0"/>
          </a:p>
        </p:txBody>
      </p:sp>
      <p:sp>
        <p:nvSpPr>
          <p:cNvPr id="3" name="Content Placeholder 2"/>
          <p:cNvSpPr>
            <a:spLocks noGrp="1"/>
          </p:cNvSpPr>
          <p:nvPr>
            <p:ph idx="1"/>
          </p:nvPr>
        </p:nvSpPr>
        <p:spPr/>
        <p:txBody>
          <a:bodyPr/>
          <a:lstStyle/>
          <a:p>
            <a:pPr marL="0" indent="0">
              <a:buNone/>
            </a:pPr>
            <a:r>
              <a:rPr lang="en-US" b="1" baseline="30000" dirty="0"/>
              <a:t>18 </a:t>
            </a:r>
            <a:r>
              <a:rPr lang="en-US" dirty="0"/>
              <a:t>If it is possible, as far as it depends on you, live at peace with everyone.</a:t>
            </a:r>
            <a:endParaRPr lang="en-US" dirty="0"/>
          </a:p>
        </p:txBody>
      </p:sp>
    </p:spTree>
    <p:extLst>
      <p:ext uri="{BB962C8B-B14F-4D97-AF65-F5344CB8AC3E}">
        <p14:creationId xmlns:p14="http://schemas.microsoft.com/office/powerpoint/2010/main" val="25889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5:23-24</a:t>
            </a:r>
            <a:endParaRPr lang="en-US" dirty="0"/>
          </a:p>
        </p:txBody>
      </p:sp>
      <p:sp>
        <p:nvSpPr>
          <p:cNvPr id="3" name="Content Placeholder 2"/>
          <p:cNvSpPr>
            <a:spLocks noGrp="1"/>
          </p:cNvSpPr>
          <p:nvPr>
            <p:ph idx="1"/>
          </p:nvPr>
        </p:nvSpPr>
        <p:spPr/>
        <p:txBody>
          <a:bodyPr/>
          <a:lstStyle/>
          <a:p>
            <a:pPr marL="0" indent="0">
              <a:buNone/>
            </a:pPr>
            <a:r>
              <a:rPr lang="en-US" b="1" baseline="30000" dirty="0"/>
              <a:t>23 </a:t>
            </a:r>
            <a:r>
              <a:rPr lang="en-US" dirty="0"/>
              <a:t>“Therefore, if you are offering your gift at the altar and there remember that your brother or sister has something against you, </a:t>
            </a:r>
            <a:r>
              <a:rPr lang="en-US" b="1" baseline="30000" dirty="0"/>
              <a:t>24 </a:t>
            </a:r>
            <a:r>
              <a:rPr lang="en-US" dirty="0"/>
              <a:t>leave your gift there in front of the altar. First go and be reconciled to them; then come and offer your gift.</a:t>
            </a:r>
            <a:endParaRPr lang="en-US" dirty="0"/>
          </a:p>
        </p:txBody>
      </p:sp>
    </p:spTree>
    <p:extLst>
      <p:ext uri="{BB962C8B-B14F-4D97-AF65-F5344CB8AC3E}">
        <p14:creationId xmlns:p14="http://schemas.microsoft.com/office/powerpoint/2010/main" val="40343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5:5b-6</a:t>
            </a:r>
            <a:endParaRPr lang="en-US" dirty="0"/>
          </a:p>
        </p:txBody>
      </p:sp>
      <p:sp>
        <p:nvSpPr>
          <p:cNvPr id="3" name="Content Placeholder 2"/>
          <p:cNvSpPr>
            <a:spLocks noGrp="1"/>
          </p:cNvSpPr>
          <p:nvPr>
            <p:ph idx="1"/>
          </p:nvPr>
        </p:nvSpPr>
        <p:spPr/>
        <p:txBody>
          <a:bodyPr/>
          <a:lstStyle/>
          <a:p>
            <a:pPr marL="0" indent="0">
              <a:buNone/>
            </a:pPr>
            <a:r>
              <a:rPr lang="en-US" dirty="0" smtClean="0"/>
              <a:t>All </a:t>
            </a:r>
            <a:r>
              <a:rPr lang="en-US" dirty="0"/>
              <a:t>of you, clothe yourselves with humility toward one another, because,</a:t>
            </a:r>
          </a:p>
          <a:p>
            <a:pPr marL="0" indent="0">
              <a:buNone/>
            </a:pPr>
            <a:r>
              <a:rPr lang="en-US" dirty="0"/>
              <a:t>“God opposes the proud</a:t>
            </a:r>
            <a:br>
              <a:rPr lang="en-US" dirty="0"/>
            </a:br>
            <a:r>
              <a:rPr lang="en-US" dirty="0"/>
              <a:t>    but shows favor to the humble</a:t>
            </a:r>
            <a:r>
              <a:rPr lang="en-US" dirty="0" smtClean="0"/>
              <a:t>.”</a:t>
            </a:r>
            <a:endParaRPr lang="en-US" dirty="0"/>
          </a:p>
          <a:p>
            <a:pPr marL="0" indent="0">
              <a:buNone/>
            </a:pPr>
            <a:r>
              <a:rPr lang="en-US" b="1" baseline="30000" dirty="0"/>
              <a:t>6 </a:t>
            </a:r>
            <a:r>
              <a:rPr lang="en-US" dirty="0"/>
              <a:t>Humble yourselves, therefore, under God’s mighty hand, that he may lift you up in due time.</a:t>
            </a:r>
          </a:p>
        </p:txBody>
      </p:sp>
    </p:spTree>
    <p:extLst>
      <p:ext uri="{BB962C8B-B14F-4D97-AF65-F5344CB8AC3E}">
        <p14:creationId xmlns:p14="http://schemas.microsoft.com/office/powerpoint/2010/main" val="85306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18:21-22</a:t>
            </a:r>
            <a:endParaRPr lang="en-US" dirty="0"/>
          </a:p>
        </p:txBody>
      </p:sp>
      <p:sp>
        <p:nvSpPr>
          <p:cNvPr id="3" name="Content Placeholder 2"/>
          <p:cNvSpPr>
            <a:spLocks noGrp="1"/>
          </p:cNvSpPr>
          <p:nvPr>
            <p:ph idx="1"/>
          </p:nvPr>
        </p:nvSpPr>
        <p:spPr/>
        <p:txBody>
          <a:bodyPr/>
          <a:lstStyle/>
          <a:p>
            <a:pPr marL="0" indent="0">
              <a:buNone/>
            </a:pPr>
            <a:r>
              <a:rPr lang="en-US" b="1" baseline="30000" dirty="0"/>
              <a:t>21 </a:t>
            </a:r>
            <a:r>
              <a:rPr lang="en-US" dirty="0"/>
              <a:t>Then Peter came to Jesus and asked, “Lord, how many times shall I forgive my brother or sister who sins against me? Up to seven times?”</a:t>
            </a:r>
          </a:p>
          <a:p>
            <a:pPr marL="0" indent="0">
              <a:buNone/>
            </a:pPr>
            <a:r>
              <a:rPr lang="en-US" b="1" baseline="30000" dirty="0"/>
              <a:t>22 </a:t>
            </a:r>
            <a:r>
              <a:rPr lang="en-US" dirty="0"/>
              <a:t>Jesus answered, “I tell you, not seven times, but seventy-seven times.</a:t>
            </a:r>
          </a:p>
          <a:p>
            <a:endParaRPr lang="en-US" dirty="0"/>
          </a:p>
        </p:txBody>
      </p:sp>
    </p:spTree>
    <p:extLst>
      <p:ext uri="{BB962C8B-B14F-4D97-AF65-F5344CB8AC3E}">
        <p14:creationId xmlns:p14="http://schemas.microsoft.com/office/powerpoint/2010/main" val="373258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5:10-11</a:t>
            </a:r>
            <a:endParaRPr lang="en-US" dirty="0"/>
          </a:p>
        </p:txBody>
      </p:sp>
      <p:sp>
        <p:nvSpPr>
          <p:cNvPr id="3" name="Content Placeholder 2"/>
          <p:cNvSpPr>
            <a:spLocks noGrp="1"/>
          </p:cNvSpPr>
          <p:nvPr>
            <p:ph idx="1"/>
          </p:nvPr>
        </p:nvSpPr>
        <p:spPr/>
        <p:txBody>
          <a:bodyPr/>
          <a:lstStyle/>
          <a:p>
            <a:pPr marL="0" indent="0">
              <a:buNone/>
            </a:pPr>
            <a:r>
              <a:rPr lang="en-US" b="1" baseline="30000" dirty="0"/>
              <a:t>10 </a:t>
            </a:r>
            <a:r>
              <a:rPr lang="en-US" dirty="0"/>
              <a:t>For if, while we were God’s enemies, we were reconciled to him through the death of his Son, how much more, having been reconciled, shall we be saved through his life! </a:t>
            </a:r>
            <a:r>
              <a:rPr lang="en-US" b="1" baseline="30000" dirty="0"/>
              <a:t>11 </a:t>
            </a:r>
            <a:r>
              <a:rPr lang="en-US" dirty="0"/>
              <a:t>Not only is this so, but we also boast in God through our Lord Jesus Christ, through whom we have now received reconciliation.</a:t>
            </a:r>
            <a:endParaRPr lang="en-US" dirty="0"/>
          </a:p>
        </p:txBody>
      </p:sp>
    </p:spTree>
    <p:extLst>
      <p:ext uri="{BB962C8B-B14F-4D97-AF65-F5344CB8AC3E}">
        <p14:creationId xmlns:p14="http://schemas.microsoft.com/office/powerpoint/2010/main" val="363194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5:18-19</a:t>
            </a:r>
            <a:endParaRPr lang="en-US" dirty="0"/>
          </a:p>
        </p:txBody>
      </p:sp>
      <p:sp>
        <p:nvSpPr>
          <p:cNvPr id="3" name="Content Placeholder 2"/>
          <p:cNvSpPr>
            <a:spLocks noGrp="1"/>
          </p:cNvSpPr>
          <p:nvPr>
            <p:ph idx="1"/>
          </p:nvPr>
        </p:nvSpPr>
        <p:spPr/>
        <p:txBody>
          <a:bodyPr/>
          <a:lstStyle/>
          <a:p>
            <a:pPr marL="0" indent="0">
              <a:buNone/>
            </a:pPr>
            <a:r>
              <a:rPr lang="en-US" b="1" baseline="30000" dirty="0"/>
              <a:t>18 </a:t>
            </a:r>
            <a:r>
              <a:rPr lang="en-US" dirty="0"/>
              <a:t>All this is from God, who reconciled us to himself through Christ and gave us the ministry of reconciliation: </a:t>
            </a:r>
            <a:r>
              <a:rPr lang="en-US" b="1" baseline="30000" dirty="0"/>
              <a:t>19 </a:t>
            </a:r>
            <a:r>
              <a:rPr lang="en-US" dirty="0"/>
              <a:t>that God was reconciling the world to himself in Christ, not counting people’s sins against them. And he has committed to us the message of reconciliation.</a:t>
            </a:r>
            <a:endParaRPr lang="en-US" dirty="0"/>
          </a:p>
        </p:txBody>
      </p:sp>
    </p:spTree>
    <p:extLst>
      <p:ext uri="{BB962C8B-B14F-4D97-AF65-F5344CB8AC3E}">
        <p14:creationId xmlns:p14="http://schemas.microsoft.com/office/powerpoint/2010/main" val="208951002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32243</TotalTime>
  <Words>44</Words>
  <Application>Microsoft Office PowerPoint</Application>
  <PresentationFormat>On-screen Show (16:10)</PresentationFormat>
  <Paragraphs>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Gabriola</vt:lpstr>
      <vt:lpstr>1_Office Theme</vt:lpstr>
      <vt:lpstr>Reconciliation</vt:lpstr>
      <vt:lpstr>Matthew 5:23-24</vt:lpstr>
      <vt:lpstr>I Samuel 15:22</vt:lpstr>
      <vt:lpstr>Romans 12:18</vt:lpstr>
      <vt:lpstr>Matthew 5:23-24</vt:lpstr>
      <vt:lpstr>I Peter 5:5b-6</vt:lpstr>
      <vt:lpstr>Matthew 18:21-22</vt:lpstr>
      <vt:lpstr>Romans 5:10-11</vt:lpstr>
      <vt:lpstr>2 Corinthians 5:18-19</vt:lpstr>
      <vt:lpstr>2 Corinthians 5:20</vt:lpstr>
      <vt:lpstr>Romans 12:18</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410</cp:revision>
  <cp:lastPrinted>2023-02-12T01:47:04Z</cp:lastPrinted>
  <dcterms:created xsi:type="dcterms:W3CDTF">2019-11-30T18:05:49Z</dcterms:created>
  <dcterms:modified xsi:type="dcterms:W3CDTF">2023-02-12T01:47:15Z</dcterms:modified>
</cp:coreProperties>
</file>