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1"/>
  </p:handoutMasterIdLst>
  <p:sldIdLst>
    <p:sldId id="256" r:id="rId2"/>
    <p:sldId id="518" r:id="rId3"/>
    <p:sldId id="519" r:id="rId4"/>
    <p:sldId id="520" r:id="rId5"/>
    <p:sldId id="521" r:id="rId6"/>
    <p:sldId id="522" r:id="rId7"/>
    <p:sldId id="508" r:id="rId8"/>
    <p:sldId id="509" r:id="rId9"/>
    <p:sldId id="510" r:id="rId10"/>
    <p:sldId id="516" r:id="rId11"/>
    <p:sldId id="517" r:id="rId12"/>
    <p:sldId id="511" r:id="rId13"/>
    <p:sldId id="512" r:id="rId14"/>
    <p:sldId id="513" r:id="rId15"/>
    <p:sldId id="514" r:id="rId16"/>
    <p:sldId id="515" r:id="rId17"/>
    <p:sldId id="524" r:id="rId18"/>
    <p:sldId id="507" r:id="rId19"/>
    <p:sldId id="259" r:id="rId20"/>
  </p:sldIdLst>
  <p:sldSz cx="9144000" cy="5715000" type="screen16x10"/>
  <p:notesSz cx="7086600" cy="93726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6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1" cy="470257"/>
          </a:xfrm>
          <a:prstGeom prst="rect">
            <a:avLst/>
          </a:prstGeom>
        </p:spPr>
        <p:txBody>
          <a:bodyPr vert="horz" lIns="94039" tIns="47019" rIns="94039" bIns="470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4" y="0"/>
            <a:ext cx="3070861" cy="470257"/>
          </a:xfrm>
          <a:prstGeom prst="rect">
            <a:avLst/>
          </a:prstGeom>
        </p:spPr>
        <p:txBody>
          <a:bodyPr vert="horz" lIns="94039" tIns="47019" rIns="94039" bIns="47019" rtlCol="0"/>
          <a:lstStyle>
            <a:lvl1pPr algn="r">
              <a:defRPr sz="1200"/>
            </a:lvl1pPr>
          </a:lstStyle>
          <a:p>
            <a:fld id="{F4C0FD34-0CA9-4A22-86BE-A4C94BDAE55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8"/>
            <a:ext cx="3070861" cy="470256"/>
          </a:xfrm>
          <a:prstGeom prst="rect">
            <a:avLst/>
          </a:prstGeom>
        </p:spPr>
        <p:txBody>
          <a:bodyPr vert="horz" lIns="94039" tIns="47019" rIns="94039" bIns="470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4" y="8902348"/>
            <a:ext cx="3070861" cy="470256"/>
          </a:xfrm>
          <a:prstGeom prst="rect">
            <a:avLst/>
          </a:prstGeom>
        </p:spPr>
        <p:txBody>
          <a:bodyPr vert="horz" lIns="94039" tIns="47019" rIns="94039" bIns="47019" rtlCol="0" anchor="b"/>
          <a:lstStyle>
            <a:lvl1pPr algn="r">
              <a:defRPr sz="1200"/>
            </a:lvl1pPr>
          </a:lstStyle>
          <a:p>
            <a:fld id="{740D32BD-7919-4973-8DAC-E90E61B3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6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9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8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0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0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0DD7-983E-4333-88C2-F4D87369E54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Loving the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Members of the Body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9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Luke 22:25-27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4111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25 </a:t>
            </a:r>
            <a:r>
              <a:rPr lang="en-US" dirty="0">
                <a:effectLst/>
              </a:rPr>
              <a:t>And he said to them, “The kings of the Gentiles exercise lordship over them, and those in authority over them are called benefactors. </a:t>
            </a:r>
            <a:r>
              <a:rPr lang="en-US" b="1" baseline="30000" dirty="0">
                <a:effectLst/>
              </a:rPr>
              <a:t>26 </a:t>
            </a:r>
            <a:r>
              <a:rPr lang="en-US" dirty="0">
                <a:effectLst/>
              </a:rPr>
              <a:t>But not so with you. Rather, let the greatest among you become as the youngest, and the leader as one who serves. </a:t>
            </a:r>
            <a:r>
              <a:rPr lang="en-US" b="1" baseline="30000" dirty="0">
                <a:effectLst/>
              </a:rPr>
              <a:t>27 </a:t>
            </a:r>
            <a:r>
              <a:rPr lang="en-US" dirty="0">
                <a:effectLst/>
              </a:rPr>
              <a:t>For who is the greater, one who reclines at table or one who serves? Is it not the one who reclines at table? But I am among you as the one who serves.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0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15:12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12 </a:t>
            </a:r>
            <a:r>
              <a:rPr lang="en-US" dirty="0"/>
              <a:t>“This is my commandment, that you love one another as I have loved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9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7B3D4B-2DC7-CFE8-D8FA-19CF500D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Corinthians </a:t>
            </a:r>
            <a:r>
              <a:rPr lang="en-US" dirty="0" smtClean="0"/>
              <a:t>13:4-7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833A5D-1C1D-3AB2-BE66-7F7E5959E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4 </a:t>
            </a:r>
            <a:r>
              <a:rPr lang="en-US" dirty="0"/>
              <a:t>Love is patient and kind; love does not envy or boast; it is not arrogant </a:t>
            </a:r>
            <a:r>
              <a:rPr lang="en-US" b="1" baseline="30000" dirty="0"/>
              <a:t>5 </a:t>
            </a:r>
            <a:r>
              <a:rPr lang="en-US" dirty="0"/>
              <a:t>or rude. It does not insist on its own way; it is not irritable or resentful</a:t>
            </a:r>
            <a:r>
              <a:rPr lang="en-US" dirty="0" smtClean="0"/>
              <a:t>;</a:t>
            </a:r>
            <a:r>
              <a:rPr lang="en-US" dirty="0"/>
              <a:t> </a:t>
            </a:r>
            <a:r>
              <a:rPr lang="en-US" b="1" baseline="30000" dirty="0"/>
              <a:t>6 </a:t>
            </a:r>
            <a:r>
              <a:rPr lang="en-US" dirty="0"/>
              <a:t>it does not rejoice at wrongdoing, but rejoices with the truth. </a:t>
            </a:r>
            <a:r>
              <a:rPr lang="en-US" b="1" baseline="30000" dirty="0"/>
              <a:t>7 </a:t>
            </a:r>
            <a:r>
              <a:rPr lang="en-US" dirty="0"/>
              <a:t>Love bears all things, believes all things, hopes all things, endures all things.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0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50256D-6B19-7B67-EFCB-8AD90866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Corinthians </a:t>
            </a:r>
            <a:r>
              <a:rPr lang="en-US" dirty="0" smtClean="0"/>
              <a:t>13:8-10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C50769-3EEF-4DBC-2163-A45E9E365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8 </a:t>
            </a:r>
            <a:r>
              <a:rPr lang="en-US" dirty="0"/>
              <a:t>Love never ends. As for prophecies, they will pass away; as for tongues, they will cease; as for knowledge, it will pass away. </a:t>
            </a:r>
            <a:r>
              <a:rPr lang="en-US" b="1" baseline="30000" dirty="0"/>
              <a:t>9 </a:t>
            </a:r>
            <a:r>
              <a:rPr lang="en-US" dirty="0"/>
              <a:t>For we know in part and we prophesy in part, </a:t>
            </a:r>
            <a:r>
              <a:rPr lang="en-US" b="1" baseline="30000" dirty="0"/>
              <a:t>10 </a:t>
            </a:r>
            <a:r>
              <a:rPr lang="en-US" dirty="0"/>
              <a:t>but when the perfect comes, the partial will pass away.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8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75F3E0-DAA4-95F9-7BB3-AD454F3F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Corinthians </a:t>
            </a:r>
            <a:r>
              <a:rPr lang="en-US" dirty="0" smtClean="0"/>
              <a:t>13:11-12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AE1D18-FF85-EDBD-4F61-779D0CF90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11 </a:t>
            </a:r>
            <a:r>
              <a:rPr lang="en-US" dirty="0"/>
              <a:t>When I was a child, I spoke like a child, I thought like a child, I reasoned like a child. When I became a man, I gave up childish ways. </a:t>
            </a:r>
            <a:r>
              <a:rPr lang="en-US" b="1" baseline="30000" dirty="0"/>
              <a:t>12 </a:t>
            </a:r>
            <a:r>
              <a:rPr lang="en-US" dirty="0"/>
              <a:t>For now we see in a mirror dimly, but then face to face. Now I know in part; then I shall know fully, even as I have been fully known.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84B59-117D-9FD9-D601-874526BB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Corinthians </a:t>
            </a:r>
            <a:r>
              <a:rPr lang="en-US" dirty="0" smtClean="0"/>
              <a:t>13:13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DB2D8-AAFE-DDC6-EE32-993E942DC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13 </a:t>
            </a:r>
            <a:r>
              <a:rPr lang="en-US" dirty="0"/>
              <a:t>So now faith, hope, and love abide, these three; but the greatest of these is love.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4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Corinthians 14:1-2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Pursue love, and earnestly desire the spiritual gifts, especially that you may prophesy. </a:t>
            </a:r>
            <a:r>
              <a:rPr lang="en-US" b="1" baseline="30000" dirty="0"/>
              <a:t>2 </a:t>
            </a:r>
            <a:r>
              <a:rPr lang="en-US" dirty="0"/>
              <a:t>For one who speaks in a tongue speaks not to men but to God; for no one understands him, but he utters mysteries in the Spirit.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88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Exodus 28:34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 smtClean="0"/>
              <a:t>34</a:t>
            </a:r>
            <a:r>
              <a:rPr lang="en-US" b="1" baseline="30000" dirty="0"/>
              <a:t> </a:t>
            </a:r>
            <a:r>
              <a:rPr lang="en-US" dirty="0"/>
              <a:t>a golden bell and a pomegranate, a golden bell and </a:t>
            </a:r>
            <a:r>
              <a:rPr lang="en-US"/>
              <a:t>a </a:t>
            </a:r>
            <a:r>
              <a:rPr lang="en-US" smtClean="0"/>
              <a:t>pomegranate…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7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5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3" y="1343871"/>
            <a:ext cx="4205037" cy="374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439881"/>
            <a:ext cx="6477000" cy="825500"/>
          </a:xfrm>
          <a:effectLst>
            <a:outerShdw blurRad="50800" dist="38100" algn="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Welcome to </a:t>
            </a:r>
          </a:p>
        </p:txBody>
      </p:sp>
    </p:spTree>
    <p:extLst>
      <p:ext uri="{BB962C8B-B14F-4D97-AF65-F5344CB8AC3E}">
        <p14:creationId xmlns:p14="http://schemas.microsoft.com/office/powerpoint/2010/main" val="534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Exodus 28:33-34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33 </a:t>
            </a:r>
            <a:r>
              <a:rPr lang="en-US" dirty="0"/>
              <a:t>On its hem you shall make pomegranates of blue and purple and scarlet yarns, around its hem, with bells of gold between them, </a:t>
            </a:r>
            <a:r>
              <a:rPr lang="en-US" b="1" baseline="30000" dirty="0"/>
              <a:t>34 </a:t>
            </a:r>
            <a:r>
              <a:rPr lang="en-US" dirty="0"/>
              <a:t>a golden bell and a pomegranate, a golden bell and a pomegranate, around the hem of the robe.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0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of the Spirit – Galatians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3405878" cy="4076728"/>
          </a:xfrm>
        </p:spPr>
        <p:txBody>
          <a:bodyPr>
            <a:normAutofit/>
          </a:bodyPr>
          <a:lstStyle/>
          <a:p>
            <a:r>
              <a:rPr lang="en-US" dirty="0" smtClean="0"/>
              <a:t>Love</a:t>
            </a:r>
          </a:p>
          <a:p>
            <a:r>
              <a:rPr lang="en-US" dirty="0" smtClean="0"/>
              <a:t>Joy</a:t>
            </a:r>
          </a:p>
          <a:p>
            <a:r>
              <a:rPr lang="en-US" dirty="0" smtClean="0"/>
              <a:t>Peace</a:t>
            </a:r>
          </a:p>
          <a:p>
            <a:r>
              <a:rPr lang="en-US" dirty="0" smtClean="0"/>
              <a:t>Patience</a:t>
            </a:r>
          </a:p>
          <a:p>
            <a:r>
              <a:rPr lang="en-US" dirty="0" smtClean="0"/>
              <a:t>Kindness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89350" y="1521354"/>
            <a:ext cx="3405878" cy="407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Goodness</a:t>
            </a:r>
          </a:p>
          <a:p>
            <a:r>
              <a:rPr lang="en-US" dirty="0" smtClean="0"/>
              <a:t>Faithfulness</a:t>
            </a:r>
          </a:p>
          <a:p>
            <a:r>
              <a:rPr lang="en-US" dirty="0" smtClean="0"/>
              <a:t>Gentleness </a:t>
            </a:r>
          </a:p>
          <a:p>
            <a:r>
              <a:rPr lang="en-US" dirty="0" smtClean="0"/>
              <a:t>Self-Control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1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Gifts of the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7994"/>
            <a:ext cx="2372816" cy="413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Romans 12</a:t>
            </a:r>
            <a:endParaRPr lang="en-US" b="1" dirty="0" smtClean="0"/>
          </a:p>
          <a:p>
            <a:r>
              <a:rPr lang="en-US" sz="2400" dirty="0" smtClean="0"/>
              <a:t>Prophesying</a:t>
            </a:r>
          </a:p>
          <a:p>
            <a:r>
              <a:rPr lang="en-US" sz="2400" dirty="0" smtClean="0"/>
              <a:t>Serving</a:t>
            </a:r>
          </a:p>
          <a:p>
            <a:r>
              <a:rPr lang="en-US" sz="2400" dirty="0" smtClean="0"/>
              <a:t>Teaching</a:t>
            </a:r>
          </a:p>
          <a:p>
            <a:r>
              <a:rPr lang="en-US" sz="2400" dirty="0" smtClean="0"/>
              <a:t>Encouraging</a:t>
            </a:r>
          </a:p>
          <a:p>
            <a:r>
              <a:rPr lang="en-US" sz="2400" dirty="0" smtClean="0"/>
              <a:t>Giving</a:t>
            </a:r>
          </a:p>
          <a:p>
            <a:r>
              <a:rPr lang="en-US" sz="2400" dirty="0" smtClean="0"/>
              <a:t>Leading</a:t>
            </a:r>
          </a:p>
          <a:p>
            <a:r>
              <a:rPr lang="en-US" sz="2400" dirty="0" smtClean="0"/>
              <a:t>Showing Mercy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998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Gifts of the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7994"/>
            <a:ext cx="2372816" cy="413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Romans 12</a:t>
            </a:r>
            <a:endParaRPr lang="en-US" b="1" dirty="0" smtClean="0"/>
          </a:p>
          <a:p>
            <a:r>
              <a:rPr lang="en-US" sz="2400" dirty="0" smtClean="0"/>
              <a:t>Prophesying</a:t>
            </a:r>
          </a:p>
          <a:p>
            <a:r>
              <a:rPr lang="en-US" sz="2400" dirty="0" smtClean="0"/>
              <a:t>Serving</a:t>
            </a:r>
          </a:p>
          <a:p>
            <a:r>
              <a:rPr lang="en-US" sz="2400" dirty="0" smtClean="0"/>
              <a:t>Teaching</a:t>
            </a:r>
          </a:p>
          <a:p>
            <a:r>
              <a:rPr lang="en-US" sz="2400" dirty="0" smtClean="0"/>
              <a:t>Encouraging</a:t>
            </a:r>
          </a:p>
          <a:p>
            <a:r>
              <a:rPr lang="en-US" sz="2400" dirty="0" smtClean="0"/>
              <a:t>Giving</a:t>
            </a:r>
          </a:p>
          <a:p>
            <a:r>
              <a:rPr lang="en-US" sz="2400" dirty="0" smtClean="0"/>
              <a:t>Leading</a:t>
            </a:r>
          </a:p>
          <a:p>
            <a:r>
              <a:rPr lang="en-US" sz="2400" dirty="0" smtClean="0"/>
              <a:t>Showing Mercy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59728" y="1303814"/>
            <a:ext cx="3006554" cy="4411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smtClean="0"/>
              <a:t>I Corinthians 12</a:t>
            </a:r>
            <a:endParaRPr lang="en-US" b="1" dirty="0" smtClean="0"/>
          </a:p>
          <a:p>
            <a:r>
              <a:rPr lang="en-US" sz="2400" dirty="0" smtClean="0"/>
              <a:t>Word of Wisdom</a:t>
            </a:r>
          </a:p>
          <a:p>
            <a:r>
              <a:rPr lang="en-US" sz="2400" dirty="0" smtClean="0"/>
              <a:t>Word of Knowledge</a:t>
            </a:r>
          </a:p>
          <a:p>
            <a:r>
              <a:rPr lang="en-US" sz="2400" dirty="0" smtClean="0"/>
              <a:t>Faith</a:t>
            </a:r>
          </a:p>
          <a:p>
            <a:r>
              <a:rPr lang="en-US" sz="2400" dirty="0" smtClean="0"/>
              <a:t>Gifts of Healing</a:t>
            </a:r>
          </a:p>
          <a:p>
            <a:r>
              <a:rPr lang="en-US" sz="2400" dirty="0" smtClean="0"/>
              <a:t>Miraculous Powers</a:t>
            </a:r>
          </a:p>
          <a:p>
            <a:r>
              <a:rPr lang="en-US" sz="2400" dirty="0" smtClean="0"/>
              <a:t>Prophecy</a:t>
            </a:r>
          </a:p>
          <a:p>
            <a:r>
              <a:rPr lang="en-US" sz="2400" dirty="0" smtClean="0"/>
              <a:t>Discerning Spirits</a:t>
            </a:r>
          </a:p>
          <a:p>
            <a:r>
              <a:rPr lang="en-US" sz="2400" dirty="0" smtClean="0"/>
              <a:t>Speaking in Tongues</a:t>
            </a:r>
          </a:p>
          <a:p>
            <a:r>
              <a:rPr lang="en-US" sz="2400" dirty="0" smtClean="0"/>
              <a:t>Interpreting Tongues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124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Gifts of the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7994"/>
            <a:ext cx="2372816" cy="413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Romans 12</a:t>
            </a:r>
            <a:endParaRPr lang="en-US" b="1" dirty="0" smtClean="0"/>
          </a:p>
          <a:p>
            <a:r>
              <a:rPr lang="en-US" sz="2400" dirty="0" smtClean="0"/>
              <a:t>Prophesying</a:t>
            </a:r>
          </a:p>
          <a:p>
            <a:r>
              <a:rPr lang="en-US" sz="2400" dirty="0" smtClean="0"/>
              <a:t>Serving</a:t>
            </a:r>
          </a:p>
          <a:p>
            <a:r>
              <a:rPr lang="en-US" sz="2400" dirty="0" smtClean="0"/>
              <a:t>Teaching</a:t>
            </a:r>
          </a:p>
          <a:p>
            <a:r>
              <a:rPr lang="en-US" sz="2400" dirty="0" smtClean="0"/>
              <a:t>Encouraging</a:t>
            </a:r>
          </a:p>
          <a:p>
            <a:r>
              <a:rPr lang="en-US" sz="2400" dirty="0" smtClean="0"/>
              <a:t>Giving</a:t>
            </a:r>
          </a:p>
          <a:p>
            <a:r>
              <a:rPr lang="en-US" sz="2400" dirty="0" smtClean="0"/>
              <a:t>Leading</a:t>
            </a:r>
          </a:p>
          <a:p>
            <a:r>
              <a:rPr lang="en-US" sz="2400" dirty="0" smtClean="0"/>
              <a:t>Showing Mercy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59728" y="1303814"/>
            <a:ext cx="3006554" cy="4411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smtClean="0"/>
              <a:t>I Corinthians 12</a:t>
            </a:r>
            <a:endParaRPr lang="en-US" b="1" dirty="0" smtClean="0"/>
          </a:p>
          <a:p>
            <a:r>
              <a:rPr lang="en-US" sz="2400" dirty="0" smtClean="0"/>
              <a:t>Word of Wisdom</a:t>
            </a:r>
          </a:p>
          <a:p>
            <a:r>
              <a:rPr lang="en-US" sz="2400" dirty="0" smtClean="0"/>
              <a:t>Word of Knowledge</a:t>
            </a:r>
          </a:p>
          <a:p>
            <a:r>
              <a:rPr lang="en-US" sz="2400" dirty="0" smtClean="0"/>
              <a:t>Faith</a:t>
            </a:r>
          </a:p>
          <a:p>
            <a:r>
              <a:rPr lang="en-US" sz="2400" dirty="0" smtClean="0"/>
              <a:t>Gifts of Healing</a:t>
            </a:r>
          </a:p>
          <a:p>
            <a:r>
              <a:rPr lang="en-US" sz="2400" dirty="0" smtClean="0"/>
              <a:t>Miraculous Powers</a:t>
            </a:r>
          </a:p>
          <a:p>
            <a:r>
              <a:rPr lang="en-US" sz="2400" dirty="0" smtClean="0"/>
              <a:t>Prophecy</a:t>
            </a:r>
          </a:p>
          <a:p>
            <a:r>
              <a:rPr lang="en-US" sz="2400" dirty="0" smtClean="0"/>
              <a:t>Discerning Spirits</a:t>
            </a:r>
          </a:p>
          <a:p>
            <a:r>
              <a:rPr lang="en-US" sz="2400" dirty="0" smtClean="0"/>
              <a:t>Speaking in Tongues</a:t>
            </a:r>
          </a:p>
          <a:p>
            <a:r>
              <a:rPr lang="en-US" sz="2400" dirty="0" smtClean="0"/>
              <a:t>Interpreting Tongues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71131" y="1302654"/>
            <a:ext cx="2249068" cy="413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smtClean="0"/>
              <a:t>Ephesians 4</a:t>
            </a:r>
            <a:endParaRPr lang="en-US" b="1" dirty="0" smtClean="0"/>
          </a:p>
          <a:p>
            <a:r>
              <a:rPr lang="en-US" sz="2400" dirty="0" smtClean="0"/>
              <a:t>Apostles</a:t>
            </a:r>
          </a:p>
          <a:p>
            <a:r>
              <a:rPr lang="en-US" sz="2400" dirty="0" smtClean="0"/>
              <a:t>Prophets</a:t>
            </a:r>
          </a:p>
          <a:p>
            <a:r>
              <a:rPr lang="en-US" sz="2400" dirty="0" smtClean="0"/>
              <a:t>Evangelists</a:t>
            </a:r>
          </a:p>
          <a:p>
            <a:r>
              <a:rPr lang="en-US" sz="2400" dirty="0" smtClean="0"/>
              <a:t>Pastors</a:t>
            </a:r>
          </a:p>
          <a:p>
            <a:r>
              <a:rPr lang="en-US" sz="2400" dirty="0" smtClean="0"/>
              <a:t>Teachers</a:t>
            </a:r>
          </a:p>
          <a:p>
            <a:r>
              <a:rPr lang="en-US" sz="2400" dirty="0" smtClean="0"/>
              <a:t>Workers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431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EBEE38-B612-67D0-8DE8-EB9520C2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Corinthians </a:t>
            </a:r>
            <a:r>
              <a:rPr lang="en-US" dirty="0" smtClean="0"/>
              <a:t>12:27-28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A4BED3-4D04-C2DF-789F-A13E18BB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27 </a:t>
            </a:r>
            <a:r>
              <a:rPr lang="en-US" dirty="0"/>
              <a:t>Now you are the body of Christ and individually members of it. </a:t>
            </a:r>
            <a:r>
              <a:rPr lang="en-US" b="1" baseline="30000" dirty="0"/>
              <a:t>28 </a:t>
            </a:r>
            <a:r>
              <a:rPr lang="en-US" dirty="0"/>
              <a:t>And God has appointed in the church first apostles, second prophets, third teachers, then miracles, then gifts of healing, helping, administrating, and various kinds of tongues.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4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517CA5-91D0-5FE3-4A0D-E47E3662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Corinthians </a:t>
            </a:r>
            <a:r>
              <a:rPr lang="en-US" dirty="0" smtClean="0"/>
              <a:t>12:29-31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C45807-EA6E-2560-6AF3-EC7DB7330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29 </a:t>
            </a:r>
            <a:r>
              <a:rPr lang="en-US" dirty="0"/>
              <a:t>Are all apostles? Are all prophets? Are all teachers? Do all work miracles? </a:t>
            </a:r>
            <a:r>
              <a:rPr lang="en-US" b="1" baseline="30000" dirty="0"/>
              <a:t>30 </a:t>
            </a:r>
            <a:r>
              <a:rPr lang="en-US" dirty="0"/>
              <a:t>Do all possess gifts of healing? Do all speak with tongues? Do all interpret? </a:t>
            </a:r>
            <a:r>
              <a:rPr lang="en-US" b="1" baseline="30000" dirty="0"/>
              <a:t>31 </a:t>
            </a:r>
            <a:r>
              <a:rPr lang="en-US" dirty="0"/>
              <a:t>But earnestly desire the higher gifts.</a:t>
            </a:r>
          </a:p>
          <a:p>
            <a:pPr marL="0" indent="0">
              <a:buNone/>
            </a:pPr>
            <a:r>
              <a:rPr lang="en-US" dirty="0"/>
              <a:t>And I will show you a still more excellent way.</a:t>
            </a:r>
          </a:p>
        </p:txBody>
      </p:sp>
    </p:spTree>
    <p:extLst>
      <p:ext uri="{BB962C8B-B14F-4D97-AF65-F5344CB8AC3E}">
        <p14:creationId xmlns:p14="http://schemas.microsoft.com/office/powerpoint/2010/main" val="425358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1E7B1-0C56-D587-42BF-3182CA79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Corinthians </a:t>
            </a:r>
            <a:r>
              <a:rPr lang="en-US" dirty="0" smtClean="0"/>
              <a:t>13:1-3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BE9109-705F-71DE-417C-001AA814B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4125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I speak in the tongues of men and of angels, but have not love, I am a noisy gong or a clanging cymbal. </a:t>
            </a:r>
            <a:r>
              <a:rPr lang="en-US" b="1" baseline="30000" dirty="0"/>
              <a:t>2 </a:t>
            </a:r>
            <a:r>
              <a:rPr lang="en-US" dirty="0"/>
              <a:t>And if I have prophetic powers, and understand all mysteries and all knowledge, and if I have all faith, so as to remove mountains, but have not love, I am nothing. </a:t>
            </a:r>
            <a:r>
              <a:rPr lang="en-US" b="1" baseline="30000" dirty="0"/>
              <a:t>3 </a:t>
            </a:r>
            <a:r>
              <a:rPr lang="en-US" dirty="0"/>
              <a:t>If I give away all I have, and if I deliver up my body to be burned</a:t>
            </a:r>
            <a:r>
              <a:rPr lang="en-US" dirty="0" smtClean="0"/>
              <a:t>,</a:t>
            </a:r>
            <a:r>
              <a:rPr lang="en-US" dirty="0"/>
              <a:t> but have not love, I gain nothing.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2428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40178</TotalTime>
  <Words>189</Words>
  <Application>Microsoft Office PowerPoint</Application>
  <PresentationFormat>On-screen Show (16:10)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Gabriola</vt:lpstr>
      <vt:lpstr>2_Office Theme</vt:lpstr>
      <vt:lpstr>Loving the  Members of the Body</vt:lpstr>
      <vt:lpstr>Exodus 28:33-34</vt:lpstr>
      <vt:lpstr>Fruit of the Spirit – Galatians 5</vt:lpstr>
      <vt:lpstr>Gifts of the Spirit</vt:lpstr>
      <vt:lpstr>Gifts of the Spirit</vt:lpstr>
      <vt:lpstr>Gifts of the Spirit</vt:lpstr>
      <vt:lpstr>I Corinthians 12:27-28</vt:lpstr>
      <vt:lpstr>I Corinthians 12:29-31</vt:lpstr>
      <vt:lpstr>I Corinthians 13:1-3</vt:lpstr>
      <vt:lpstr>Luke 22:25-27</vt:lpstr>
      <vt:lpstr>John 15:12</vt:lpstr>
      <vt:lpstr>I Corinthians 13:4-7</vt:lpstr>
      <vt:lpstr>I Corinthians 13:8-10</vt:lpstr>
      <vt:lpstr>I Corinthians 13:11-12</vt:lpstr>
      <vt:lpstr>I Corinthians 13:13</vt:lpstr>
      <vt:lpstr>I Corinthians 14:1-2</vt:lpstr>
      <vt:lpstr>Exodus 28:34</vt:lpstr>
      <vt:lpstr>PowerPoint Presentation</vt:lpstr>
      <vt:lpstr>Welcome to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A.T.F. Agents:</dc:title>
  <dc:creator>David George</dc:creator>
  <cp:lastModifiedBy>Microsoft account</cp:lastModifiedBy>
  <cp:revision>502</cp:revision>
  <cp:lastPrinted>2023-11-12T03:53:24Z</cp:lastPrinted>
  <dcterms:created xsi:type="dcterms:W3CDTF">2019-11-30T18:05:49Z</dcterms:created>
  <dcterms:modified xsi:type="dcterms:W3CDTF">2023-11-14T17:47:34Z</dcterms:modified>
</cp:coreProperties>
</file>