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2"/>
  </p:handoutMasterIdLst>
  <p:sldIdLst>
    <p:sldId id="256" r:id="rId2"/>
    <p:sldId id="508" r:id="rId3"/>
    <p:sldId id="509" r:id="rId4"/>
    <p:sldId id="510" r:id="rId5"/>
    <p:sldId id="511" r:id="rId6"/>
    <p:sldId id="512" r:id="rId7"/>
    <p:sldId id="513" r:id="rId8"/>
    <p:sldId id="514" r:id="rId9"/>
    <p:sldId id="507" r:id="rId10"/>
    <p:sldId id="259" r:id="rId11"/>
  </p:sldIdLst>
  <p:sldSz cx="9144000" cy="5715000" type="screen16x10"/>
  <p:notesSz cx="7086600" cy="93726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8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6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1" cy="470257"/>
          </a:xfrm>
          <a:prstGeom prst="rect">
            <a:avLst/>
          </a:prstGeom>
        </p:spPr>
        <p:txBody>
          <a:bodyPr vert="horz" lIns="94039" tIns="47019" rIns="94039" bIns="470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4" y="0"/>
            <a:ext cx="3070861" cy="470257"/>
          </a:xfrm>
          <a:prstGeom prst="rect">
            <a:avLst/>
          </a:prstGeom>
        </p:spPr>
        <p:txBody>
          <a:bodyPr vert="horz" lIns="94039" tIns="47019" rIns="94039" bIns="47019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8"/>
            <a:ext cx="3070861" cy="470256"/>
          </a:xfrm>
          <a:prstGeom prst="rect">
            <a:avLst/>
          </a:prstGeom>
        </p:spPr>
        <p:txBody>
          <a:bodyPr vert="horz" lIns="94039" tIns="47019" rIns="94039" bIns="470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4" y="8902348"/>
            <a:ext cx="3070861" cy="470256"/>
          </a:xfrm>
          <a:prstGeom prst="rect">
            <a:avLst/>
          </a:prstGeom>
        </p:spPr>
        <p:txBody>
          <a:bodyPr vert="horz" lIns="94039" tIns="47019" rIns="94039" bIns="47019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6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Members of One Body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BEE38-B612-67D0-8DE8-EB9520C2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12:12-13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A4BED3-4D04-C2DF-789F-A13E18BB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12 </a:t>
            </a:r>
            <a:r>
              <a:rPr lang="en-US" b="0" i="0" dirty="0">
                <a:latin typeface="system-ui"/>
              </a:rPr>
              <a:t>For just as the body is one and has many members, and all the members of the body, though many, are one body, so it is with Christ. </a:t>
            </a:r>
            <a:r>
              <a:rPr lang="en-US" b="1" i="0" baseline="30000" dirty="0">
                <a:latin typeface="system-ui"/>
              </a:rPr>
              <a:t>13 </a:t>
            </a:r>
            <a:r>
              <a:rPr lang="en-US" b="0" i="0" dirty="0">
                <a:latin typeface="system-ui"/>
              </a:rPr>
              <a:t>For in one Spirit we were all baptized into one body—Jews or Greeks, slaves or free—and all were made to drink of one Spirit.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4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17CA5-91D0-5FE3-4A0D-E47E3662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12:14-16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45807-EA6E-2560-6AF3-EC7DB7330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14 </a:t>
            </a:r>
            <a:r>
              <a:rPr lang="en-US" b="0" i="0" dirty="0">
                <a:latin typeface="system-ui"/>
              </a:rPr>
              <a:t>For the body does not consist of one member but of many. </a:t>
            </a:r>
            <a:r>
              <a:rPr lang="en-US" b="1" i="0" baseline="30000" dirty="0">
                <a:latin typeface="system-ui"/>
              </a:rPr>
              <a:t>15 </a:t>
            </a:r>
            <a:r>
              <a:rPr lang="en-US" b="0" i="0" dirty="0">
                <a:latin typeface="system-ui"/>
              </a:rPr>
              <a:t>If the foot should say, “Because I am not a hand, I do not belong to the body,” that would not make it any less a part of the body. </a:t>
            </a:r>
            <a:r>
              <a:rPr lang="en-US" b="1" i="0" baseline="30000" dirty="0">
                <a:latin typeface="system-ui"/>
              </a:rPr>
              <a:t>16 </a:t>
            </a:r>
            <a:r>
              <a:rPr lang="en-US" b="0" i="0" dirty="0">
                <a:latin typeface="system-ui"/>
              </a:rPr>
              <a:t>And if the ear should say, “Because I am not an eye, I do not belong to the body,” that would not make it any less a part of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8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1E7B1-0C56-D587-42BF-3182CA79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12:17-18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BE9109-705F-71DE-417C-001AA814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17 </a:t>
            </a:r>
            <a:r>
              <a:rPr lang="en-US" b="0" i="0" dirty="0">
                <a:latin typeface="system-ui"/>
              </a:rPr>
              <a:t>If the whole body were an eye, where would be the sense of hearing? If the whole body were an ear, where would be the sense of smell? </a:t>
            </a:r>
            <a:r>
              <a:rPr lang="en-US" b="1" i="0" baseline="30000" dirty="0">
                <a:latin typeface="system-ui"/>
              </a:rPr>
              <a:t>18 </a:t>
            </a:r>
            <a:r>
              <a:rPr lang="en-US" b="0" i="0" dirty="0">
                <a:latin typeface="system-ui"/>
              </a:rPr>
              <a:t>But as it is, God arranged the members in the body, each one of them, as he chose.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B3D4B-2DC7-CFE8-D8FA-19CF500D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12:19-20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833A5D-1C1D-3AB2-BE66-7F7E5959E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19 </a:t>
            </a:r>
            <a:r>
              <a:rPr lang="en-US" b="0" i="0" dirty="0">
                <a:latin typeface="system-ui"/>
              </a:rPr>
              <a:t>If all were a single member, where would the body be? </a:t>
            </a:r>
            <a:r>
              <a:rPr lang="en-US" b="1" i="0" baseline="30000" dirty="0">
                <a:latin typeface="system-ui"/>
              </a:rPr>
              <a:t>20 </a:t>
            </a:r>
            <a:r>
              <a:rPr lang="en-US" b="0" i="0" dirty="0">
                <a:latin typeface="system-ui"/>
              </a:rPr>
              <a:t>As it is, there are many parts, yet one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0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0256D-6B19-7B67-EFCB-8AD90866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12:21-22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C50769-3EEF-4DBC-2163-A45E9E365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21 </a:t>
            </a:r>
            <a:r>
              <a:rPr lang="en-US" b="0" i="0" dirty="0">
                <a:latin typeface="system-ui"/>
              </a:rPr>
              <a:t>The eye cannot say to the hand, “I have no need of you,” nor again the head to the feet, “I have no need of you.” </a:t>
            </a:r>
            <a:r>
              <a:rPr lang="en-US" b="1" i="0" baseline="30000" dirty="0">
                <a:latin typeface="system-ui"/>
              </a:rPr>
              <a:t>22 </a:t>
            </a:r>
            <a:r>
              <a:rPr lang="en-US" b="0" i="0" dirty="0">
                <a:latin typeface="system-ui"/>
              </a:rPr>
              <a:t>On the contrary, the parts of the body that seem to be weaker are indispensable,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8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75F3E0-DAA4-95F9-7BB3-AD454F3F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12:23-24a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AE1D18-FF85-EDBD-4F61-779D0CF9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23 </a:t>
            </a:r>
            <a:r>
              <a:rPr lang="en-US" b="0" i="0" dirty="0">
                <a:latin typeface="system-ui"/>
              </a:rPr>
              <a:t>and on those parts of the body that we think less honorable we bestow the greater honor, and our unpresentable parts are treated with greater modesty, </a:t>
            </a:r>
            <a:r>
              <a:rPr lang="en-US" b="1" i="0" baseline="30000" dirty="0">
                <a:latin typeface="system-ui"/>
              </a:rPr>
              <a:t>24 </a:t>
            </a:r>
            <a:r>
              <a:rPr lang="en-US" b="0" i="0" dirty="0">
                <a:latin typeface="system-ui"/>
              </a:rPr>
              <a:t>which our more presentable parts do not require.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84B59-117D-9FD9-D601-874526BB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Corinthians 12:24b-26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DB2D8-AAFE-DDC6-EE32-993E942DC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latin typeface="system-ui"/>
              </a:rPr>
              <a:t>But God has so composed the body, giving greater honor to the part that lacked it, </a:t>
            </a:r>
            <a:r>
              <a:rPr lang="en-US" b="1" i="0" baseline="30000" dirty="0">
                <a:latin typeface="system-ui"/>
              </a:rPr>
              <a:t>25 </a:t>
            </a:r>
            <a:r>
              <a:rPr lang="en-US" b="0" i="0" dirty="0">
                <a:latin typeface="system-ui"/>
              </a:rPr>
              <a:t>that there may be no division in the body, but that the members may have the same care for one another. </a:t>
            </a:r>
            <a:r>
              <a:rPr lang="en-US" b="1" i="0" baseline="30000" dirty="0">
                <a:latin typeface="system-ui"/>
              </a:rPr>
              <a:t>26 </a:t>
            </a:r>
            <a:r>
              <a:rPr lang="en-US" b="0" i="0" dirty="0">
                <a:latin typeface="system-ui"/>
              </a:rPr>
              <a:t>If one member suffers, all suffer together; if one member is honored, all rejoice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4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513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40152</TotalTime>
  <Words>51</Words>
  <Application>Microsoft Office PowerPoint</Application>
  <PresentationFormat>On-screen Show (16:10)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Gabriola</vt:lpstr>
      <vt:lpstr>system-ui</vt:lpstr>
      <vt:lpstr>2_Office Theme</vt:lpstr>
      <vt:lpstr>Members of One Body</vt:lpstr>
      <vt:lpstr>I Corinthians 12:12-13</vt:lpstr>
      <vt:lpstr>I Corinthians 12:14-16</vt:lpstr>
      <vt:lpstr>I Corinthians 12:17-18</vt:lpstr>
      <vt:lpstr>I Corinthians 12:19-20</vt:lpstr>
      <vt:lpstr>I Corinthians 12:21-22</vt:lpstr>
      <vt:lpstr>I Corinthians 12:23-24a</vt:lpstr>
      <vt:lpstr>I Corinthians 12:24b-26</vt:lpstr>
      <vt:lpstr>PowerPoint Presentation</vt:lpstr>
      <vt:lpstr>Welcome 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Microsoft account</cp:lastModifiedBy>
  <cp:revision>498</cp:revision>
  <cp:lastPrinted>2023-11-12T03:53:24Z</cp:lastPrinted>
  <dcterms:created xsi:type="dcterms:W3CDTF">2019-11-30T18:05:49Z</dcterms:created>
  <dcterms:modified xsi:type="dcterms:W3CDTF">2023-11-12T04:33:56Z</dcterms:modified>
</cp:coreProperties>
</file>