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1"/>
  </p:handoutMasterIdLst>
  <p:sldIdLst>
    <p:sldId id="256" r:id="rId2"/>
    <p:sldId id="505" r:id="rId3"/>
    <p:sldId id="491" r:id="rId4"/>
    <p:sldId id="490" r:id="rId5"/>
    <p:sldId id="506" r:id="rId6"/>
    <p:sldId id="507" r:id="rId7"/>
    <p:sldId id="508" r:id="rId8"/>
    <p:sldId id="509" r:id="rId9"/>
    <p:sldId id="510" r:id="rId10"/>
    <p:sldId id="511" r:id="rId11"/>
    <p:sldId id="512" r:id="rId12"/>
    <p:sldId id="519" r:id="rId13"/>
    <p:sldId id="513" r:id="rId14"/>
    <p:sldId id="514" r:id="rId15"/>
    <p:sldId id="515" r:id="rId16"/>
    <p:sldId id="516" r:id="rId17"/>
    <p:sldId id="518" r:id="rId18"/>
    <p:sldId id="489" r:id="rId19"/>
    <p:sldId id="259" r:id="rId20"/>
  </p:sldIdLst>
  <p:sldSz cx="9144000" cy="5715000" type="screen16x10"/>
  <p:notesSz cx="7077075" cy="936942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128" d="100"/>
          <a:sy n="128" d="100"/>
        </p:scale>
        <p:origin x="138"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C482B00E-2675-4958-AAFA-9219EDE9B7D4}"/>
    <pc:docChg chg="modSld modMainMaster">
      <pc:chgData name="David George" userId="00d1e6794cfa9047" providerId="LiveId" clId="{C482B00E-2675-4958-AAFA-9219EDE9B7D4}" dt="2023-01-01T16:48:50.914" v="12"/>
      <pc:docMkLst>
        <pc:docMk/>
      </pc:docMkLst>
      <pc:sldChg chg="setBg">
        <pc:chgData name="David George" userId="00d1e6794cfa9047" providerId="LiveId" clId="{C482B00E-2675-4958-AAFA-9219EDE9B7D4}" dt="2023-01-01T16:48:50.914" v="12"/>
        <pc:sldMkLst>
          <pc:docMk/>
          <pc:sldMk cId="3625894417" sldId="256"/>
        </pc:sldMkLst>
      </pc:sldChg>
      <pc:sldMasterChg chg="setBg modSldLayout">
        <pc:chgData name="David George" userId="00d1e6794cfa9047" providerId="LiveId" clId="{C482B00E-2675-4958-AAFA-9219EDE9B7D4}" dt="2023-01-01T16:48:50.914" v="12"/>
        <pc:sldMasterMkLst>
          <pc:docMk/>
          <pc:sldMasterMk cId="220462895" sldId="2147483672"/>
        </pc:sldMasterMkLst>
        <pc:sldLayoutChg chg="setBg">
          <pc:chgData name="David George" userId="00d1e6794cfa9047" providerId="LiveId" clId="{C482B00E-2675-4958-AAFA-9219EDE9B7D4}" dt="2023-01-01T16:48:50.914" v="12"/>
          <pc:sldLayoutMkLst>
            <pc:docMk/>
            <pc:sldMasterMk cId="220462895" sldId="2147483672"/>
            <pc:sldLayoutMk cId="3608459621" sldId="2147483673"/>
          </pc:sldLayoutMkLst>
        </pc:sldLayoutChg>
        <pc:sldLayoutChg chg="setBg">
          <pc:chgData name="David George" userId="00d1e6794cfa9047" providerId="LiveId" clId="{C482B00E-2675-4958-AAFA-9219EDE9B7D4}" dt="2023-01-01T16:48:50.914" v="12"/>
          <pc:sldLayoutMkLst>
            <pc:docMk/>
            <pc:sldMasterMk cId="220462895" sldId="2147483672"/>
            <pc:sldLayoutMk cId="4196184071" sldId="2147483674"/>
          </pc:sldLayoutMkLst>
        </pc:sldLayoutChg>
        <pc:sldLayoutChg chg="setBg">
          <pc:chgData name="David George" userId="00d1e6794cfa9047" providerId="LiveId" clId="{C482B00E-2675-4958-AAFA-9219EDE9B7D4}" dt="2023-01-01T16:48:50.914" v="12"/>
          <pc:sldLayoutMkLst>
            <pc:docMk/>
            <pc:sldMasterMk cId="220462895" sldId="2147483672"/>
            <pc:sldLayoutMk cId="4287714956" sldId="2147483675"/>
          </pc:sldLayoutMkLst>
        </pc:sldLayoutChg>
        <pc:sldLayoutChg chg="setBg">
          <pc:chgData name="David George" userId="00d1e6794cfa9047" providerId="LiveId" clId="{C482B00E-2675-4958-AAFA-9219EDE9B7D4}" dt="2023-01-01T16:48:50.914" v="12"/>
          <pc:sldLayoutMkLst>
            <pc:docMk/>
            <pc:sldMasterMk cId="220462895" sldId="2147483672"/>
            <pc:sldLayoutMk cId="274161312" sldId="2147483676"/>
          </pc:sldLayoutMkLst>
        </pc:sldLayoutChg>
        <pc:sldLayoutChg chg="setBg">
          <pc:chgData name="David George" userId="00d1e6794cfa9047" providerId="LiveId" clId="{C482B00E-2675-4958-AAFA-9219EDE9B7D4}" dt="2023-01-01T16:48:50.914" v="12"/>
          <pc:sldLayoutMkLst>
            <pc:docMk/>
            <pc:sldMasterMk cId="220462895" sldId="2147483672"/>
            <pc:sldLayoutMk cId="2133002195" sldId="2147483677"/>
          </pc:sldLayoutMkLst>
        </pc:sldLayoutChg>
        <pc:sldLayoutChg chg="setBg">
          <pc:chgData name="David George" userId="00d1e6794cfa9047" providerId="LiveId" clId="{C482B00E-2675-4958-AAFA-9219EDE9B7D4}" dt="2023-01-01T16:48:50.914" v="12"/>
          <pc:sldLayoutMkLst>
            <pc:docMk/>
            <pc:sldMasterMk cId="220462895" sldId="2147483672"/>
            <pc:sldLayoutMk cId="120684907" sldId="2147483678"/>
          </pc:sldLayoutMkLst>
        </pc:sldLayoutChg>
        <pc:sldLayoutChg chg="setBg">
          <pc:chgData name="David George" userId="00d1e6794cfa9047" providerId="LiveId" clId="{C482B00E-2675-4958-AAFA-9219EDE9B7D4}" dt="2023-01-01T16:48:50.914" v="12"/>
          <pc:sldLayoutMkLst>
            <pc:docMk/>
            <pc:sldMasterMk cId="220462895" sldId="2147483672"/>
            <pc:sldLayoutMk cId="3562009589" sldId="2147483679"/>
          </pc:sldLayoutMkLst>
        </pc:sldLayoutChg>
        <pc:sldLayoutChg chg="setBg">
          <pc:chgData name="David George" userId="00d1e6794cfa9047" providerId="LiveId" clId="{C482B00E-2675-4958-AAFA-9219EDE9B7D4}" dt="2023-01-01T16:48:50.914" v="12"/>
          <pc:sldLayoutMkLst>
            <pc:docMk/>
            <pc:sldMasterMk cId="220462895" sldId="2147483672"/>
            <pc:sldLayoutMk cId="3668575697" sldId="2147483680"/>
          </pc:sldLayoutMkLst>
        </pc:sldLayoutChg>
        <pc:sldLayoutChg chg="setBg">
          <pc:chgData name="David George" userId="00d1e6794cfa9047" providerId="LiveId" clId="{C482B00E-2675-4958-AAFA-9219EDE9B7D4}" dt="2023-01-01T16:48:50.914" v="12"/>
          <pc:sldLayoutMkLst>
            <pc:docMk/>
            <pc:sldMasterMk cId="220462895" sldId="2147483672"/>
            <pc:sldLayoutMk cId="1199648468" sldId="2147483681"/>
          </pc:sldLayoutMkLst>
        </pc:sldLayoutChg>
        <pc:sldLayoutChg chg="setBg">
          <pc:chgData name="David George" userId="00d1e6794cfa9047" providerId="LiveId" clId="{C482B00E-2675-4958-AAFA-9219EDE9B7D4}" dt="2023-01-01T16:48:50.914" v="12"/>
          <pc:sldLayoutMkLst>
            <pc:docMk/>
            <pc:sldMasterMk cId="220462895" sldId="2147483672"/>
            <pc:sldLayoutMk cId="3798790429" sldId="2147483682"/>
          </pc:sldLayoutMkLst>
        </pc:sldLayoutChg>
        <pc:sldLayoutChg chg="setBg">
          <pc:chgData name="David George" userId="00d1e6794cfa9047" providerId="LiveId" clId="{C482B00E-2675-4958-AAFA-9219EDE9B7D4}" dt="2023-01-01T16:48:50.914" v="12"/>
          <pc:sldLayoutMkLst>
            <pc:docMk/>
            <pc:sldMasterMk cId="220462895" sldId="2147483672"/>
            <pc:sldLayoutMk cId="1939099659" sldId="214748368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7" y="0"/>
            <a:ext cx="3066733" cy="470098"/>
          </a:xfrm>
          <a:prstGeom prst="rect">
            <a:avLst/>
          </a:prstGeom>
        </p:spPr>
        <p:txBody>
          <a:bodyPr vert="horz" lIns="93973" tIns="46986" rIns="93973" bIns="46986" rtlCol="0"/>
          <a:lstStyle>
            <a:lvl1pPr algn="r">
              <a:defRPr sz="1200"/>
            </a:lvl1pPr>
          </a:lstStyle>
          <a:p>
            <a:fld id="{F4C0FD34-0CA9-4A22-86BE-A4C94BDAE551}" type="datetimeFigureOut">
              <a:rPr lang="en-US" smtClean="0"/>
              <a:t>1/7/2023</a:t>
            </a:fld>
            <a:endParaRPr lang="en-US"/>
          </a:p>
        </p:txBody>
      </p:sp>
      <p:sp>
        <p:nvSpPr>
          <p:cNvPr id="4" name="Footer Placeholder 3"/>
          <p:cNvSpPr>
            <a:spLocks noGrp="1"/>
          </p:cNvSpPr>
          <p:nvPr>
            <p:ph type="ftr" sz="quarter" idx="2"/>
          </p:nvPr>
        </p:nvSpPr>
        <p:spPr>
          <a:xfrm>
            <a:off x="0" y="8899330"/>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7" y="8899330"/>
            <a:ext cx="3066733" cy="470097"/>
          </a:xfrm>
          <a:prstGeom prst="rect">
            <a:avLst/>
          </a:prstGeom>
        </p:spPr>
        <p:txBody>
          <a:bodyPr vert="horz" lIns="93973" tIns="46986" rIns="93973" bIns="46986"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0845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79879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9390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9618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28771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7416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13300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2068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56200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66857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19964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1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1/7/2023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20462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effectLst>
                  <a:outerShdw blurRad="38100" dist="38100" dir="2700000" algn="tl">
                    <a:srgbClr val="000000">
                      <a:alpha val="43137"/>
                    </a:srgbClr>
                  </a:outerShdw>
                </a:effectLst>
                <a:latin typeface="+mn-lt"/>
              </a:rPr>
              <a:t>Be Holy</a:t>
            </a:r>
            <a:endParaRPr lang="en-US" dirty="0">
              <a:solidFill>
                <a:schemeClr val="bg1"/>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p:txBody>
          <a:bodyPr>
            <a:normAutofit/>
          </a:bodyPr>
          <a:lstStyle/>
          <a:p>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5:46-47</a:t>
            </a:r>
            <a:endParaRPr lang="en-US" dirty="0"/>
          </a:p>
        </p:txBody>
      </p:sp>
      <p:sp>
        <p:nvSpPr>
          <p:cNvPr id="3" name="Content Placeholder 2"/>
          <p:cNvSpPr>
            <a:spLocks noGrp="1"/>
          </p:cNvSpPr>
          <p:nvPr>
            <p:ph idx="1"/>
          </p:nvPr>
        </p:nvSpPr>
        <p:spPr/>
        <p:txBody>
          <a:bodyPr/>
          <a:lstStyle/>
          <a:p>
            <a:pPr marL="0" indent="0">
              <a:buNone/>
            </a:pPr>
            <a:r>
              <a:rPr lang="en-US" b="1" baseline="30000" dirty="0"/>
              <a:t>46 </a:t>
            </a:r>
            <a:r>
              <a:rPr lang="en-US" dirty="0"/>
              <a:t>For if you love those who love you, what reward do you have? Do not even the tax collectors do the same? </a:t>
            </a:r>
            <a:r>
              <a:rPr lang="en-US" b="1" baseline="30000" dirty="0"/>
              <a:t>47 </a:t>
            </a:r>
            <a:r>
              <a:rPr lang="en-US" dirty="0"/>
              <a:t>And if you greet only your brothers</a:t>
            </a:r>
            <a:r>
              <a:rPr lang="en-US" dirty="0" smtClean="0"/>
              <a:t>,</a:t>
            </a:r>
            <a:r>
              <a:rPr lang="en-US" dirty="0"/>
              <a:t> what more are you doing than others? Do not even the Gentiles do the </a:t>
            </a:r>
            <a:r>
              <a:rPr lang="en-US" dirty="0" smtClean="0"/>
              <a:t>same?</a:t>
            </a:r>
            <a:endParaRPr lang="en-US" dirty="0"/>
          </a:p>
        </p:txBody>
      </p:sp>
    </p:spTree>
    <p:extLst>
      <p:ext uri="{BB962C8B-B14F-4D97-AF65-F5344CB8AC3E}">
        <p14:creationId xmlns:p14="http://schemas.microsoft.com/office/powerpoint/2010/main" val="69449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5:48</a:t>
            </a:r>
            <a:endParaRPr lang="en-US" dirty="0"/>
          </a:p>
        </p:txBody>
      </p:sp>
      <p:sp>
        <p:nvSpPr>
          <p:cNvPr id="3" name="Content Placeholder 2"/>
          <p:cNvSpPr>
            <a:spLocks noGrp="1"/>
          </p:cNvSpPr>
          <p:nvPr>
            <p:ph idx="1"/>
          </p:nvPr>
        </p:nvSpPr>
        <p:spPr/>
        <p:txBody>
          <a:bodyPr/>
          <a:lstStyle/>
          <a:p>
            <a:pPr marL="0" indent="0">
              <a:buNone/>
            </a:pPr>
            <a:r>
              <a:rPr lang="en-US" b="1" baseline="30000" dirty="0"/>
              <a:t>48 </a:t>
            </a:r>
            <a:r>
              <a:rPr lang="en-US" dirty="0"/>
              <a:t>You therefore must be perfect, as your heavenly Father is perfect.</a:t>
            </a:r>
            <a:endParaRPr lang="en-US" dirty="0"/>
          </a:p>
        </p:txBody>
      </p:sp>
    </p:spTree>
    <p:extLst>
      <p:ext uri="{BB962C8B-B14F-4D97-AF65-F5344CB8AC3E}">
        <p14:creationId xmlns:p14="http://schemas.microsoft.com/office/powerpoint/2010/main" val="14371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64:6</a:t>
            </a:r>
            <a:endParaRPr lang="en-US" dirty="0"/>
          </a:p>
        </p:txBody>
      </p:sp>
      <p:sp>
        <p:nvSpPr>
          <p:cNvPr id="3" name="Content Placeholder 2"/>
          <p:cNvSpPr>
            <a:spLocks noGrp="1"/>
          </p:cNvSpPr>
          <p:nvPr>
            <p:ph idx="1"/>
          </p:nvPr>
        </p:nvSpPr>
        <p:spPr>
          <a:xfrm>
            <a:off x="628649" y="1521354"/>
            <a:ext cx="8260517" cy="3626115"/>
          </a:xfrm>
        </p:spPr>
        <p:txBody>
          <a:bodyPr/>
          <a:lstStyle/>
          <a:p>
            <a:pPr marL="0" indent="0">
              <a:buNone/>
            </a:pPr>
            <a:r>
              <a:rPr lang="en-US" b="1" baseline="30000" dirty="0">
                <a:effectLst/>
              </a:rPr>
              <a:t>6 </a:t>
            </a:r>
            <a:r>
              <a:rPr lang="en-US" dirty="0">
                <a:effectLst/>
              </a:rPr>
              <a:t>We have all become like one who is unclean,</a:t>
            </a:r>
            <a:r>
              <a:rPr lang="en-US" dirty="0"/>
              <a:t/>
            </a:r>
            <a:br>
              <a:rPr lang="en-US" dirty="0"/>
            </a:br>
            <a:r>
              <a:rPr lang="en-US" dirty="0">
                <a:effectLst/>
              </a:rPr>
              <a:t>    and all our righteous deeds are like a polluted garment.</a:t>
            </a:r>
            <a:r>
              <a:rPr lang="en-US" dirty="0"/>
              <a:t/>
            </a:r>
            <a:br>
              <a:rPr lang="en-US" dirty="0"/>
            </a:br>
            <a:r>
              <a:rPr lang="en-US" dirty="0">
                <a:effectLst/>
              </a:rPr>
              <a:t>We all fade like a leaf,</a:t>
            </a:r>
            <a:r>
              <a:rPr lang="en-US" dirty="0"/>
              <a:t/>
            </a:r>
            <a:br>
              <a:rPr lang="en-US" dirty="0"/>
            </a:br>
            <a:r>
              <a:rPr lang="en-US" dirty="0">
                <a:effectLst/>
              </a:rPr>
              <a:t>    and our iniquities, like the wind, take us away.</a:t>
            </a:r>
            <a:endParaRPr lang="en-US" dirty="0"/>
          </a:p>
        </p:txBody>
      </p:sp>
    </p:spTree>
    <p:extLst>
      <p:ext uri="{BB962C8B-B14F-4D97-AF65-F5344CB8AC3E}">
        <p14:creationId xmlns:p14="http://schemas.microsoft.com/office/powerpoint/2010/main" val="345529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3:21-22a</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21 </a:t>
            </a:r>
            <a:r>
              <a:rPr lang="en-US" dirty="0">
                <a:effectLst/>
              </a:rPr>
              <a:t>But now the righteousness of God has been manifested apart from the law, although the Law and the Prophets bear witness to it— </a:t>
            </a:r>
            <a:r>
              <a:rPr lang="en-US" b="1" baseline="30000" dirty="0">
                <a:effectLst/>
              </a:rPr>
              <a:t>22 </a:t>
            </a:r>
            <a:r>
              <a:rPr lang="en-US" dirty="0">
                <a:effectLst/>
              </a:rPr>
              <a:t>the righteousness of God through faith in Jesus Christ for all who believe. </a:t>
            </a:r>
            <a:endParaRPr lang="en-US" dirty="0"/>
          </a:p>
        </p:txBody>
      </p:sp>
    </p:spTree>
    <p:extLst>
      <p:ext uri="{BB962C8B-B14F-4D97-AF65-F5344CB8AC3E}">
        <p14:creationId xmlns:p14="http://schemas.microsoft.com/office/powerpoint/2010/main" val="116518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3:22b-25a</a:t>
            </a:r>
            <a:endParaRPr lang="en-US" dirty="0"/>
          </a:p>
        </p:txBody>
      </p:sp>
      <p:sp>
        <p:nvSpPr>
          <p:cNvPr id="3" name="Content Placeholder 2"/>
          <p:cNvSpPr>
            <a:spLocks noGrp="1"/>
          </p:cNvSpPr>
          <p:nvPr>
            <p:ph idx="1"/>
          </p:nvPr>
        </p:nvSpPr>
        <p:spPr/>
        <p:txBody>
          <a:bodyPr/>
          <a:lstStyle/>
          <a:p>
            <a:pPr marL="0" indent="0">
              <a:buNone/>
            </a:pPr>
            <a:r>
              <a:rPr lang="en-US" dirty="0">
                <a:effectLst/>
              </a:rPr>
              <a:t>For there is no distinction: </a:t>
            </a:r>
            <a:r>
              <a:rPr lang="en-US" b="1" baseline="30000" dirty="0">
                <a:effectLst/>
              </a:rPr>
              <a:t>23 </a:t>
            </a:r>
            <a:r>
              <a:rPr lang="en-US" dirty="0">
                <a:effectLst/>
              </a:rPr>
              <a:t>for all have sinned and fall short of the glory of </a:t>
            </a:r>
            <a:r>
              <a:rPr lang="en-US" dirty="0" smtClean="0">
                <a:effectLst/>
              </a:rPr>
              <a:t>God,</a:t>
            </a:r>
            <a:r>
              <a:rPr lang="en-US" dirty="0" smtClean="0"/>
              <a:t> </a:t>
            </a:r>
            <a:r>
              <a:rPr lang="en-US" b="1" baseline="30000" dirty="0" smtClean="0">
                <a:effectLst/>
              </a:rPr>
              <a:t>24</a:t>
            </a:r>
            <a:r>
              <a:rPr lang="en-US" b="1" baseline="30000" dirty="0">
                <a:effectLst/>
              </a:rPr>
              <a:t> </a:t>
            </a:r>
            <a:r>
              <a:rPr lang="en-US" dirty="0">
                <a:effectLst/>
              </a:rPr>
              <a:t>and are justified by his grace as a gift, through the redemption that is in Christ Jesus, </a:t>
            </a:r>
            <a:r>
              <a:rPr lang="en-US" b="1" baseline="30000" dirty="0">
                <a:effectLst/>
              </a:rPr>
              <a:t>25 </a:t>
            </a:r>
            <a:r>
              <a:rPr lang="en-US" dirty="0">
                <a:effectLst/>
              </a:rPr>
              <a:t>whom God put forward as a propitiation by his blood, to be received by faith. </a:t>
            </a:r>
            <a:endParaRPr lang="en-US" dirty="0"/>
          </a:p>
        </p:txBody>
      </p:sp>
    </p:spTree>
    <p:extLst>
      <p:ext uri="{BB962C8B-B14F-4D97-AF65-F5344CB8AC3E}">
        <p14:creationId xmlns:p14="http://schemas.microsoft.com/office/powerpoint/2010/main" val="343674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3:25b-26</a:t>
            </a:r>
            <a:endParaRPr lang="en-US" dirty="0"/>
          </a:p>
        </p:txBody>
      </p:sp>
      <p:sp>
        <p:nvSpPr>
          <p:cNvPr id="3" name="Content Placeholder 2"/>
          <p:cNvSpPr>
            <a:spLocks noGrp="1"/>
          </p:cNvSpPr>
          <p:nvPr>
            <p:ph idx="1"/>
          </p:nvPr>
        </p:nvSpPr>
        <p:spPr/>
        <p:txBody>
          <a:bodyPr/>
          <a:lstStyle/>
          <a:p>
            <a:pPr marL="0" indent="0">
              <a:buNone/>
            </a:pPr>
            <a:r>
              <a:rPr lang="en-US" dirty="0">
                <a:effectLst/>
              </a:rPr>
              <a:t>This was to show God's righteousness, because in his divine forbearance he had passed over former </a:t>
            </a:r>
            <a:r>
              <a:rPr lang="en-US" dirty="0" smtClean="0">
                <a:effectLst/>
              </a:rPr>
              <a:t>sins.</a:t>
            </a:r>
            <a:r>
              <a:rPr lang="en-US" dirty="0" smtClean="0"/>
              <a:t>  </a:t>
            </a:r>
            <a:r>
              <a:rPr lang="en-US" b="1" baseline="30000" dirty="0" smtClean="0">
                <a:effectLst/>
              </a:rPr>
              <a:t>26</a:t>
            </a:r>
            <a:r>
              <a:rPr lang="en-US" b="1" baseline="30000" dirty="0">
                <a:effectLst/>
              </a:rPr>
              <a:t> </a:t>
            </a:r>
            <a:r>
              <a:rPr lang="en-US" dirty="0">
                <a:effectLst/>
              </a:rPr>
              <a:t>It was to show his righteousness at the present time, so that he might be just and the justifier of the one who has faith in Jesus.</a:t>
            </a:r>
            <a:endParaRPr lang="en-US" dirty="0"/>
          </a:p>
        </p:txBody>
      </p:sp>
    </p:spTree>
    <p:extLst>
      <p:ext uri="{BB962C8B-B14F-4D97-AF65-F5344CB8AC3E}">
        <p14:creationId xmlns:p14="http://schemas.microsoft.com/office/powerpoint/2010/main" val="4098959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2:17</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17 </a:t>
            </a:r>
            <a:r>
              <a:rPr lang="en-US" dirty="0">
                <a:effectLst/>
              </a:rPr>
              <a:t>but of the tree of the knowledge of good and evil you shall not eat, for in the day that you </a:t>
            </a:r>
            <a:r>
              <a:rPr lang="en-US" dirty="0" smtClean="0">
                <a:effectLst/>
              </a:rPr>
              <a:t>eat</a:t>
            </a:r>
            <a:r>
              <a:rPr lang="en-US" dirty="0">
                <a:effectLst/>
              </a:rPr>
              <a:t> of it you shall surely die.”</a:t>
            </a:r>
            <a:endParaRPr lang="en-US" dirty="0"/>
          </a:p>
        </p:txBody>
      </p:sp>
    </p:spTree>
    <p:extLst>
      <p:ext uri="{BB962C8B-B14F-4D97-AF65-F5344CB8AC3E}">
        <p14:creationId xmlns:p14="http://schemas.microsoft.com/office/powerpoint/2010/main" val="3426867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5:17</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17 </a:t>
            </a:r>
            <a:r>
              <a:rPr lang="en-US" dirty="0">
                <a:effectLst/>
              </a:rPr>
              <a:t>For if, because of one man's trespass, death reigned through that one man, much more will those who receive the abundance of grace and the free gift of righteousness reign in life through the one man Jesus Christ.</a:t>
            </a:r>
            <a:endParaRPr lang="en-US" dirty="0"/>
          </a:p>
        </p:txBody>
      </p:sp>
    </p:spTree>
    <p:extLst>
      <p:ext uri="{BB962C8B-B14F-4D97-AF65-F5344CB8AC3E}">
        <p14:creationId xmlns:p14="http://schemas.microsoft.com/office/powerpoint/2010/main" val="11470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7381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5:17-18</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17 </a:t>
            </a:r>
            <a:r>
              <a:rPr lang="en-US" dirty="0">
                <a:effectLst/>
              </a:rPr>
              <a:t>“Do not think that I have come to abolish the Law or the Prophets; I have not come to abolish them but to fulfill them. </a:t>
            </a:r>
            <a:r>
              <a:rPr lang="en-US" b="1" baseline="30000" dirty="0">
                <a:effectLst/>
              </a:rPr>
              <a:t>18 </a:t>
            </a:r>
            <a:r>
              <a:rPr lang="en-US" dirty="0">
                <a:effectLst/>
              </a:rPr>
              <a:t>For truly, I say to you, until heaven and earth pass away, not an iota, not a dot, will pass from the Law until all is accomplished.</a:t>
            </a:r>
            <a:endParaRPr lang="en-US" dirty="0"/>
          </a:p>
        </p:txBody>
      </p:sp>
    </p:spTree>
    <p:extLst>
      <p:ext uri="{BB962C8B-B14F-4D97-AF65-F5344CB8AC3E}">
        <p14:creationId xmlns:p14="http://schemas.microsoft.com/office/powerpoint/2010/main" val="317624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a:t>
            </a:r>
            <a:r>
              <a:rPr lang="en-US" dirty="0" smtClean="0"/>
              <a:t>5:20</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20 </a:t>
            </a:r>
            <a:r>
              <a:rPr lang="en-US" dirty="0">
                <a:effectLst/>
              </a:rPr>
              <a:t>For I tell you, unless your righteousness exceeds that of the scribes and Pharisees, you will never enter the kingdom of heaven.</a:t>
            </a:r>
            <a:endParaRPr lang="en-US" dirty="0"/>
          </a:p>
        </p:txBody>
      </p:sp>
    </p:spTree>
    <p:extLst>
      <p:ext uri="{BB962C8B-B14F-4D97-AF65-F5344CB8AC3E}">
        <p14:creationId xmlns:p14="http://schemas.microsoft.com/office/powerpoint/2010/main" val="84287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a:t>
            </a:r>
            <a:r>
              <a:rPr lang="en-US" dirty="0" smtClean="0"/>
              <a:t>5:21-22</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21 </a:t>
            </a:r>
            <a:r>
              <a:rPr lang="en-US" dirty="0">
                <a:effectLst/>
              </a:rPr>
              <a:t>“You have heard that it was said to those of old, ‘You shall not murder; and whoever murders will be liable to judgment.’ </a:t>
            </a:r>
            <a:r>
              <a:rPr lang="en-US" b="1" baseline="30000" dirty="0">
                <a:effectLst/>
              </a:rPr>
              <a:t>22 </a:t>
            </a:r>
            <a:r>
              <a:rPr lang="en-US" dirty="0">
                <a:effectLst/>
              </a:rPr>
              <a:t>But I say to you that everyone who is angry with his </a:t>
            </a:r>
            <a:r>
              <a:rPr lang="en-US" dirty="0" smtClean="0">
                <a:effectLst/>
              </a:rPr>
              <a:t>brother</a:t>
            </a:r>
            <a:r>
              <a:rPr lang="en-US" dirty="0">
                <a:effectLst/>
              </a:rPr>
              <a:t> will be liable to judgment; whoever </a:t>
            </a:r>
            <a:r>
              <a:rPr lang="en-US" dirty="0" smtClean="0">
                <a:effectLst/>
              </a:rPr>
              <a:t>insults</a:t>
            </a:r>
            <a:r>
              <a:rPr lang="en-US" dirty="0">
                <a:effectLst/>
              </a:rPr>
              <a:t> his brother will be liable to the council;</a:t>
            </a:r>
            <a:endParaRPr lang="en-US" dirty="0"/>
          </a:p>
        </p:txBody>
      </p:sp>
    </p:spTree>
    <p:extLst>
      <p:ext uri="{BB962C8B-B14F-4D97-AF65-F5344CB8AC3E}">
        <p14:creationId xmlns:p14="http://schemas.microsoft.com/office/powerpoint/2010/main" val="5353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5:27-28</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27 </a:t>
            </a:r>
            <a:r>
              <a:rPr lang="en-US" dirty="0">
                <a:effectLst/>
              </a:rPr>
              <a:t>“You have heard that it was said, ‘You shall not commit adultery.’ </a:t>
            </a:r>
            <a:r>
              <a:rPr lang="en-US" b="1" baseline="30000" dirty="0">
                <a:effectLst/>
              </a:rPr>
              <a:t>28 </a:t>
            </a:r>
            <a:r>
              <a:rPr lang="en-US" dirty="0">
                <a:effectLst/>
              </a:rPr>
              <a:t>But I say to you that everyone who looks at a woman with lustful intent has already committed adultery with her in his heart.</a:t>
            </a:r>
            <a:endParaRPr lang="en-US" dirty="0"/>
          </a:p>
        </p:txBody>
      </p:sp>
    </p:spTree>
    <p:extLst>
      <p:ext uri="{BB962C8B-B14F-4D97-AF65-F5344CB8AC3E}">
        <p14:creationId xmlns:p14="http://schemas.microsoft.com/office/powerpoint/2010/main" val="2492016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5:31-32</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31 </a:t>
            </a:r>
            <a:r>
              <a:rPr lang="en-US" dirty="0">
                <a:effectLst/>
              </a:rPr>
              <a:t>“It was also said, ‘Whoever divorces his wife, let him give her a certificate of divorce.’ </a:t>
            </a:r>
            <a:r>
              <a:rPr lang="en-US" b="1" baseline="30000" dirty="0">
                <a:effectLst/>
              </a:rPr>
              <a:t>32 </a:t>
            </a:r>
            <a:r>
              <a:rPr lang="en-US" dirty="0">
                <a:effectLst/>
              </a:rPr>
              <a:t>But I say to you that everyone who divorces his wife, except on the ground of sexual immorality, makes her commit adultery, and whoever marries a divorced woman commits adultery.</a:t>
            </a:r>
            <a:endParaRPr lang="en-US" dirty="0"/>
          </a:p>
        </p:txBody>
      </p:sp>
    </p:spTree>
    <p:extLst>
      <p:ext uri="{BB962C8B-B14F-4D97-AF65-F5344CB8AC3E}">
        <p14:creationId xmlns:p14="http://schemas.microsoft.com/office/powerpoint/2010/main" val="2965222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5:33-35</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33 </a:t>
            </a:r>
            <a:r>
              <a:rPr lang="en-US" dirty="0">
                <a:effectLst/>
              </a:rPr>
              <a:t>“Again you have heard that it was said to those of old, ‘You shall not swear falsely, but shall perform to the Lord what you have sworn.’ </a:t>
            </a:r>
            <a:r>
              <a:rPr lang="en-US" b="1" baseline="30000" dirty="0">
                <a:effectLst/>
              </a:rPr>
              <a:t>34 </a:t>
            </a:r>
            <a:r>
              <a:rPr lang="en-US" dirty="0">
                <a:effectLst/>
              </a:rPr>
              <a:t>But I say to you, Do not take an oath at all, either by heaven, for it is the throne of God, </a:t>
            </a:r>
            <a:r>
              <a:rPr lang="en-US" b="1" baseline="30000" dirty="0">
                <a:effectLst/>
              </a:rPr>
              <a:t>35 </a:t>
            </a:r>
            <a:r>
              <a:rPr lang="en-US" dirty="0">
                <a:effectLst/>
              </a:rPr>
              <a:t>or by the earth, for it is his footstool, or by Jerusalem, for it is the city of the great King.</a:t>
            </a:r>
            <a:endParaRPr lang="en-US" dirty="0"/>
          </a:p>
        </p:txBody>
      </p:sp>
    </p:spTree>
    <p:extLst>
      <p:ext uri="{BB962C8B-B14F-4D97-AF65-F5344CB8AC3E}">
        <p14:creationId xmlns:p14="http://schemas.microsoft.com/office/powerpoint/2010/main" val="213758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5:38-39</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38 </a:t>
            </a:r>
            <a:r>
              <a:rPr lang="en-US" dirty="0">
                <a:effectLst/>
              </a:rPr>
              <a:t>“You have heard that it was said, ‘An eye for an eye and a tooth for a tooth.’ </a:t>
            </a:r>
            <a:r>
              <a:rPr lang="en-US" b="1" baseline="30000" dirty="0">
                <a:effectLst/>
              </a:rPr>
              <a:t>39 </a:t>
            </a:r>
            <a:r>
              <a:rPr lang="en-US" dirty="0">
                <a:effectLst/>
              </a:rPr>
              <a:t>But I say to you, Do not resist the one who is evil. But if anyone slaps you on the right cheek, turn to him the other also.</a:t>
            </a:r>
            <a:endParaRPr lang="en-US" dirty="0"/>
          </a:p>
        </p:txBody>
      </p:sp>
    </p:spTree>
    <p:extLst>
      <p:ext uri="{BB962C8B-B14F-4D97-AF65-F5344CB8AC3E}">
        <p14:creationId xmlns:p14="http://schemas.microsoft.com/office/powerpoint/2010/main" val="254315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5:43-45</a:t>
            </a:r>
            <a:endParaRPr lang="en-US" dirty="0"/>
          </a:p>
        </p:txBody>
      </p:sp>
      <p:sp>
        <p:nvSpPr>
          <p:cNvPr id="3" name="Content Placeholder 2"/>
          <p:cNvSpPr>
            <a:spLocks noGrp="1"/>
          </p:cNvSpPr>
          <p:nvPr>
            <p:ph idx="1"/>
          </p:nvPr>
        </p:nvSpPr>
        <p:spPr/>
        <p:txBody>
          <a:bodyPr/>
          <a:lstStyle/>
          <a:p>
            <a:pPr marL="0" indent="0">
              <a:buNone/>
            </a:pPr>
            <a:r>
              <a:rPr lang="en-US" b="1" baseline="30000" dirty="0">
                <a:effectLst/>
              </a:rPr>
              <a:t>43 </a:t>
            </a:r>
            <a:r>
              <a:rPr lang="en-US" dirty="0">
                <a:effectLst/>
              </a:rPr>
              <a:t>“You have heard that it was said, ‘You shall love your neighbor and hate your enemy.’ </a:t>
            </a:r>
            <a:r>
              <a:rPr lang="en-US" b="1" baseline="30000" dirty="0">
                <a:effectLst/>
              </a:rPr>
              <a:t>44 </a:t>
            </a:r>
            <a:r>
              <a:rPr lang="en-US" dirty="0">
                <a:effectLst/>
              </a:rPr>
              <a:t>But I say to you, Love your enemies and pray for those who persecute you, </a:t>
            </a:r>
            <a:r>
              <a:rPr lang="en-US" b="1" baseline="30000" dirty="0">
                <a:effectLst/>
              </a:rPr>
              <a:t>45 </a:t>
            </a:r>
            <a:r>
              <a:rPr lang="en-US" dirty="0">
                <a:effectLst/>
              </a:rPr>
              <a:t>so that you may be sons of your Father who is in heaven. For he makes his sun rise on the evil and on the good, and sends rain on the just and on the unjust.</a:t>
            </a:r>
            <a:endParaRPr lang="en-US" dirty="0"/>
          </a:p>
        </p:txBody>
      </p:sp>
    </p:spTree>
    <p:extLst>
      <p:ext uri="{BB962C8B-B14F-4D97-AF65-F5344CB8AC3E}">
        <p14:creationId xmlns:p14="http://schemas.microsoft.com/office/powerpoint/2010/main" val="270756624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30475</TotalTime>
  <Words>65</Words>
  <Application>Microsoft Office PowerPoint</Application>
  <PresentationFormat>On-screen Show (16:10)</PresentationFormat>
  <Paragraphs>34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Gabriola</vt:lpstr>
      <vt:lpstr>1_Office Theme</vt:lpstr>
      <vt:lpstr>Be Holy</vt:lpstr>
      <vt:lpstr>Matthew 5:17-18</vt:lpstr>
      <vt:lpstr>Matthew 5:20</vt:lpstr>
      <vt:lpstr>Matthew 5:21-22</vt:lpstr>
      <vt:lpstr>Matthew 5:27-28</vt:lpstr>
      <vt:lpstr>Matthew 5:31-32</vt:lpstr>
      <vt:lpstr>Matthew 5:33-35</vt:lpstr>
      <vt:lpstr>Matthew 5:38-39</vt:lpstr>
      <vt:lpstr>Matthew 5:43-45</vt:lpstr>
      <vt:lpstr>Matthew 5:46-47</vt:lpstr>
      <vt:lpstr>Matthew 5:48</vt:lpstr>
      <vt:lpstr>Isaiah 64:6</vt:lpstr>
      <vt:lpstr>Romans 3:21-22a</vt:lpstr>
      <vt:lpstr>Romans 3:22b-25a</vt:lpstr>
      <vt:lpstr>Romans 3:25b-26</vt:lpstr>
      <vt:lpstr>Genesis 2:17</vt:lpstr>
      <vt:lpstr>Romans 5:17</vt:lpstr>
      <vt:lpstr>PowerPoint Presentation</vt:lpstr>
      <vt:lpstr>Welcome to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David George</cp:lastModifiedBy>
  <cp:revision>392</cp:revision>
  <cp:lastPrinted>2022-12-04T04:25:06Z</cp:lastPrinted>
  <dcterms:created xsi:type="dcterms:W3CDTF">2019-11-30T18:05:49Z</dcterms:created>
  <dcterms:modified xsi:type="dcterms:W3CDTF">2023-01-07T19:03:55Z</dcterms:modified>
</cp:coreProperties>
</file>