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490" r:id="rId3"/>
    <p:sldId id="491" r:id="rId4"/>
    <p:sldId id="492" r:id="rId5"/>
    <p:sldId id="493" r:id="rId6"/>
    <p:sldId id="494" r:id="rId7"/>
    <p:sldId id="495" r:id="rId8"/>
    <p:sldId id="496" r:id="rId9"/>
    <p:sldId id="489" r:id="rId10"/>
    <p:sldId id="259" r:id="rId11"/>
  </p:sldIdLst>
  <p:sldSz cx="9144000" cy="5715000" type="screen16x10"/>
  <p:notesSz cx="7077075" cy="936942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orge" userId="00d1e6794cfa9047" providerId="LiveId" clId="{C482B00E-2675-4958-AAFA-9219EDE9B7D4}"/>
    <pc:docChg chg="modSld modMainMaster">
      <pc:chgData name="David George" userId="00d1e6794cfa9047" providerId="LiveId" clId="{C482B00E-2675-4958-AAFA-9219EDE9B7D4}" dt="2023-01-01T16:48:50.914" v="12"/>
      <pc:docMkLst>
        <pc:docMk/>
      </pc:docMkLst>
      <pc:sldChg chg="setBg">
        <pc:chgData name="David George" userId="00d1e6794cfa9047" providerId="LiveId" clId="{C482B00E-2675-4958-AAFA-9219EDE9B7D4}" dt="2023-01-01T16:48:50.914" v="12"/>
        <pc:sldMkLst>
          <pc:docMk/>
          <pc:sldMk cId="3625894417" sldId="256"/>
        </pc:sldMkLst>
      </pc:sldChg>
      <pc:sldMasterChg chg="setBg modSldLayout">
        <pc:chgData name="David George" userId="00d1e6794cfa9047" providerId="LiveId" clId="{C482B00E-2675-4958-AAFA-9219EDE9B7D4}" dt="2023-01-01T16:48:50.914" v="12"/>
        <pc:sldMasterMkLst>
          <pc:docMk/>
          <pc:sldMasterMk cId="220462895" sldId="2147483672"/>
        </pc:sldMasterMkLst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3608459621" sldId="2147483673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4196184071" sldId="2147483674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4287714956" sldId="2147483675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274161312" sldId="2147483676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2133002195" sldId="2147483677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120684907" sldId="2147483678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3562009589" sldId="2147483679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3668575697" sldId="2147483680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1199648468" sldId="2147483681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3798790429" sldId="2147483682"/>
          </pc:sldLayoutMkLst>
        </pc:sldLayoutChg>
        <pc:sldLayoutChg chg="setBg">
          <pc:chgData name="David George" userId="00d1e6794cfa9047" providerId="LiveId" clId="{C482B00E-2675-4958-AAFA-9219EDE9B7D4}" dt="2023-01-01T16:48:50.914" v="12"/>
          <pc:sldLayoutMkLst>
            <pc:docMk/>
            <pc:sldMasterMk cId="220462895" sldId="2147483672"/>
            <pc:sldLayoutMk cId="1939099659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Elijah at Mount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Horeb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Kings 19:1-2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Ahab told Jezebel all that Elijah had done, and how he had killed all the prophets with the sword. </a:t>
            </a:r>
            <a:r>
              <a:rPr lang="en-US" b="1" baseline="30000" dirty="0"/>
              <a:t>2 </a:t>
            </a:r>
            <a:r>
              <a:rPr lang="en-US" dirty="0"/>
              <a:t>Then Jezebel sent a messenger to Elijah, saying, “So may the gods do to me and more also, if I do not make your life as the life of one of them by this time tomorrow.”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9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Kings 19:3-4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07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3 </a:t>
            </a:r>
            <a:r>
              <a:rPr lang="en-US" dirty="0"/>
              <a:t>Then he was afraid, and he arose and ran for his life and came to Beersheba, which belongs to Judah, and left his servant there.</a:t>
            </a:r>
          </a:p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But he himself went a day's journey into the wilderness and came and sat down under a broom tree. And he asked that he might die, saying, “It is enough; now, O </a:t>
            </a:r>
            <a:r>
              <a:rPr lang="en-US" cap="small" dirty="0"/>
              <a:t>Lord</a:t>
            </a:r>
            <a:r>
              <a:rPr lang="en-US" dirty="0"/>
              <a:t>, take away my life, for I am no better than my fathers.”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2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Kings 19:5-6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5 </a:t>
            </a:r>
            <a:r>
              <a:rPr lang="en-US" dirty="0"/>
              <a:t>And he lay down and slept under a broom tree. And behold, an angel touched him and said to him, “Arise and eat.” </a:t>
            </a:r>
            <a:r>
              <a:rPr lang="en-US" b="1" baseline="30000" dirty="0"/>
              <a:t>6 </a:t>
            </a:r>
            <a:r>
              <a:rPr lang="en-US" dirty="0"/>
              <a:t>And he looked, and behold, there was at his head a cake baked on hot stones and a jar of water. And he ate and drank and lay down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4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Kings 19:7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And the angel of the </a:t>
            </a:r>
            <a:r>
              <a:rPr lang="en-US" cap="small" dirty="0"/>
              <a:t>Lord</a:t>
            </a:r>
            <a:r>
              <a:rPr lang="en-US" dirty="0"/>
              <a:t> came again a second time and touched him and said, “Arise and eat, for the journey is too great for you.” </a:t>
            </a:r>
            <a:r>
              <a:rPr lang="en-US" b="1" baseline="30000" dirty="0"/>
              <a:t>8 </a:t>
            </a:r>
            <a:r>
              <a:rPr lang="en-US" dirty="0"/>
              <a:t>And he arose and ate and drank, and went in the strength of that food forty days and forty nights to </a:t>
            </a:r>
            <a:r>
              <a:rPr lang="en-US" dirty="0" err="1"/>
              <a:t>Horeb</a:t>
            </a:r>
            <a:r>
              <a:rPr lang="en-US" dirty="0"/>
              <a:t>, the mount of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Kings 19:9-10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129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9 </a:t>
            </a:r>
            <a:r>
              <a:rPr lang="en-US" dirty="0">
                <a:effectLst/>
              </a:rPr>
              <a:t>There he came to a cave and lodged in it. And behold, the word of the </a:t>
            </a:r>
            <a:r>
              <a:rPr lang="en-US" cap="small" dirty="0">
                <a:effectLst/>
              </a:rPr>
              <a:t>Lord</a:t>
            </a:r>
            <a:r>
              <a:rPr lang="en-US" dirty="0">
                <a:effectLst/>
              </a:rPr>
              <a:t> came to him, and he said to him, “What are you doing here, Elijah?” </a:t>
            </a:r>
            <a:r>
              <a:rPr lang="en-US" b="1" baseline="30000" dirty="0">
                <a:effectLst/>
              </a:rPr>
              <a:t>10 </a:t>
            </a:r>
            <a:r>
              <a:rPr lang="en-US" dirty="0">
                <a:effectLst/>
              </a:rPr>
              <a:t>He said, “I have been very jealous for the </a:t>
            </a:r>
            <a:r>
              <a:rPr lang="en-US" cap="small" dirty="0">
                <a:effectLst/>
              </a:rPr>
              <a:t>Lord</a:t>
            </a:r>
            <a:r>
              <a:rPr lang="en-US" dirty="0">
                <a:effectLst/>
              </a:rPr>
              <a:t>, the God of hosts. For the people of Israel have forsaken your covenant, thrown down your altars, and killed your prophets with the sword, and I, even I only, am left, and they seek my life, to take it away.”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0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Kings 19:15-16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15 </a:t>
            </a:r>
            <a:r>
              <a:rPr lang="en-US" dirty="0">
                <a:effectLst/>
              </a:rPr>
              <a:t>And the </a:t>
            </a:r>
            <a:r>
              <a:rPr lang="en-US" cap="small" dirty="0">
                <a:effectLst/>
              </a:rPr>
              <a:t>Lord</a:t>
            </a:r>
            <a:r>
              <a:rPr lang="en-US" dirty="0">
                <a:effectLst/>
              </a:rPr>
              <a:t> said to him, “Go, return on your way to the wilderness of Damascus. And when you arrive, you shall anoint </a:t>
            </a:r>
            <a:r>
              <a:rPr lang="en-US" dirty="0" err="1">
                <a:effectLst/>
              </a:rPr>
              <a:t>Hazael</a:t>
            </a:r>
            <a:r>
              <a:rPr lang="en-US" dirty="0">
                <a:effectLst/>
              </a:rPr>
              <a:t> to be king over Syria. </a:t>
            </a:r>
            <a:r>
              <a:rPr lang="en-US" b="1" baseline="30000" dirty="0">
                <a:effectLst/>
              </a:rPr>
              <a:t>16 </a:t>
            </a:r>
            <a:r>
              <a:rPr lang="en-US" dirty="0">
                <a:effectLst/>
              </a:rPr>
              <a:t>And Jehu the son of </a:t>
            </a:r>
            <a:r>
              <a:rPr lang="en-US" dirty="0" err="1">
                <a:effectLst/>
              </a:rPr>
              <a:t>Nimshi</a:t>
            </a:r>
            <a:r>
              <a:rPr lang="en-US" dirty="0">
                <a:effectLst/>
              </a:rPr>
              <a:t> you shall anoint to be king over Israel, and Elisha the son of </a:t>
            </a:r>
            <a:r>
              <a:rPr lang="en-US" dirty="0" err="1">
                <a:effectLst/>
              </a:rPr>
              <a:t>Shaphat</a:t>
            </a:r>
            <a:r>
              <a:rPr lang="en-US" dirty="0">
                <a:effectLst/>
              </a:rPr>
              <a:t> of Abel-</a:t>
            </a:r>
            <a:r>
              <a:rPr lang="en-US" dirty="0" err="1">
                <a:effectLst/>
              </a:rPr>
              <a:t>meholah</a:t>
            </a:r>
            <a:r>
              <a:rPr lang="en-US" dirty="0">
                <a:effectLst/>
              </a:rPr>
              <a:t> you shall anoint to be prophet in your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5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Kings 19:17-18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17 </a:t>
            </a:r>
            <a:r>
              <a:rPr lang="en-US" dirty="0">
                <a:effectLst/>
              </a:rPr>
              <a:t>And the one who escapes from the sword of </a:t>
            </a:r>
            <a:r>
              <a:rPr lang="en-US" dirty="0" err="1">
                <a:effectLst/>
              </a:rPr>
              <a:t>Hazael</a:t>
            </a:r>
            <a:r>
              <a:rPr lang="en-US" dirty="0">
                <a:effectLst/>
              </a:rPr>
              <a:t> shall Jehu put to death, and the one who escapes from the sword of Jehu shall Elisha put to death. </a:t>
            </a:r>
            <a:r>
              <a:rPr lang="en-US" b="1" baseline="30000" dirty="0">
                <a:effectLst/>
              </a:rPr>
              <a:t>18 </a:t>
            </a:r>
            <a:r>
              <a:rPr lang="en-US" dirty="0">
                <a:effectLst/>
              </a:rPr>
              <a:t>Yet I will leave seven thousand in Israel, all the knees that have not bowed to Baal, and every mouth that has not kissed him.”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19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30498</TotalTime>
  <Words>44</Words>
  <Application>Microsoft Office PowerPoint</Application>
  <PresentationFormat>On-screen Show (16:10)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Gabriola</vt:lpstr>
      <vt:lpstr>1_Office Theme</vt:lpstr>
      <vt:lpstr>Elijah at Mount Horeb</vt:lpstr>
      <vt:lpstr>I Kings 19:1-2</vt:lpstr>
      <vt:lpstr>I Kings 19:3-4</vt:lpstr>
      <vt:lpstr>I Kings 19:5-6</vt:lpstr>
      <vt:lpstr>I Kings 19:7</vt:lpstr>
      <vt:lpstr>I Kings 19:9-10</vt:lpstr>
      <vt:lpstr>I Kings 19:15-16</vt:lpstr>
      <vt:lpstr>I Kings 19:17-18</vt:lpstr>
      <vt:lpstr>PowerPoint Presentation</vt:lpstr>
      <vt:lpstr>Welcome 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David George</cp:lastModifiedBy>
  <cp:revision>397</cp:revision>
  <cp:lastPrinted>2023-01-15T04:08:09Z</cp:lastPrinted>
  <dcterms:created xsi:type="dcterms:W3CDTF">2019-11-30T18:05:49Z</dcterms:created>
  <dcterms:modified xsi:type="dcterms:W3CDTF">2023-01-22T13:50:42Z</dcterms:modified>
</cp:coreProperties>
</file>