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0"/>
  </p:handoutMasterIdLst>
  <p:sldIdLst>
    <p:sldId id="256" r:id="rId2"/>
    <p:sldId id="505" r:id="rId3"/>
    <p:sldId id="506" r:id="rId4"/>
    <p:sldId id="507" r:id="rId5"/>
    <p:sldId id="508" r:id="rId6"/>
    <p:sldId id="509" r:id="rId7"/>
    <p:sldId id="510" r:id="rId8"/>
    <p:sldId id="512" r:id="rId9"/>
    <p:sldId id="513" r:id="rId10"/>
    <p:sldId id="514" r:id="rId11"/>
    <p:sldId id="515" r:id="rId12"/>
    <p:sldId id="516" r:id="rId13"/>
    <p:sldId id="517" r:id="rId14"/>
    <p:sldId id="518" r:id="rId15"/>
    <p:sldId id="520" r:id="rId16"/>
    <p:sldId id="519" r:id="rId17"/>
    <p:sldId id="489" r:id="rId18"/>
    <p:sldId id="259" r:id="rId19"/>
  </p:sldIdLst>
  <p:sldSz cx="9144000" cy="5715000" type="screen16x10"/>
  <p:notesSz cx="7077075" cy="936942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128" d="100"/>
          <a:sy n="128" d="100"/>
        </p:scale>
        <p:origin x="138"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C482B00E-2675-4958-AAFA-9219EDE9B7D4}"/>
    <pc:docChg chg="modSld modMainMaster">
      <pc:chgData name="David George" userId="00d1e6794cfa9047" providerId="LiveId" clId="{C482B00E-2675-4958-AAFA-9219EDE9B7D4}" dt="2023-01-01T16:48:50.914" v="12"/>
      <pc:docMkLst>
        <pc:docMk/>
      </pc:docMkLst>
      <pc:sldChg chg="setBg">
        <pc:chgData name="David George" userId="00d1e6794cfa9047" providerId="LiveId" clId="{C482B00E-2675-4958-AAFA-9219EDE9B7D4}" dt="2023-01-01T16:48:50.914" v="12"/>
        <pc:sldMkLst>
          <pc:docMk/>
          <pc:sldMk cId="3625894417" sldId="256"/>
        </pc:sldMkLst>
      </pc:sldChg>
      <pc:sldMasterChg chg="setBg modSldLayout">
        <pc:chgData name="David George" userId="00d1e6794cfa9047" providerId="LiveId" clId="{C482B00E-2675-4958-AAFA-9219EDE9B7D4}" dt="2023-01-01T16:48:50.914" v="12"/>
        <pc:sldMasterMkLst>
          <pc:docMk/>
          <pc:sldMasterMk cId="220462895" sldId="2147483672"/>
        </pc:sldMasterMkLst>
        <pc:sldLayoutChg chg="setBg">
          <pc:chgData name="David George" userId="00d1e6794cfa9047" providerId="LiveId" clId="{C482B00E-2675-4958-AAFA-9219EDE9B7D4}" dt="2023-01-01T16:48:50.914" v="12"/>
          <pc:sldLayoutMkLst>
            <pc:docMk/>
            <pc:sldMasterMk cId="220462895" sldId="2147483672"/>
            <pc:sldLayoutMk cId="3608459621" sldId="2147483673"/>
          </pc:sldLayoutMkLst>
        </pc:sldLayoutChg>
        <pc:sldLayoutChg chg="setBg">
          <pc:chgData name="David George" userId="00d1e6794cfa9047" providerId="LiveId" clId="{C482B00E-2675-4958-AAFA-9219EDE9B7D4}" dt="2023-01-01T16:48:50.914" v="12"/>
          <pc:sldLayoutMkLst>
            <pc:docMk/>
            <pc:sldMasterMk cId="220462895" sldId="2147483672"/>
            <pc:sldLayoutMk cId="4196184071" sldId="2147483674"/>
          </pc:sldLayoutMkLst>
        </pc:sldLayoutChg>
        <pc:sldLayoutChg chg="setBg">
          <pc:chgData name="David George" userId="00d1e6794cfa9047" providerId="LiveId" clId="{C482B00E-2675-4958-AAFA-9219EDE9B7D4}" dt="2023-01-01T16:48:50.914" v="12"/>
          <pc:sldLayoutMkLst>
            <pc:docMk/>
            <pc:sldMasterMk cId="220462895" sldId="2147483672"/>
            <pc:sldLayoutMk cId="4287714956" sldId="2147483675"/>
          </pc:sldLayoutMkLst>
        </pc:sldLayoutChg>
        <pc:sldLayoutChg chg="setBg">
          <pc:chgData name="David George" userId="00d1e6794cfa9047" providerId="LiveId" clId="{C482B00E-2675-4958-AAFA-9219EDE9B7D4}" dt="2023-01-01T16:48:50.914" v="12"/>
          <pc:sldLayoutMkLst>
            <pc:docMk/>
            <pc:sldMasterMk cId="220462895" sldId="2147483672"/>
            <pc:sldLayoutMk cId="274161312" sldId="2147483676"/>
          </pc:sldLayoutMkLst>
        </pc:sldLayoutChg>
        <pc:sldLayoutChg chg="setBg">
          <pc:chgData name="David George" userId="00d1e6794cfa9047" providerId="LiveId" clId="{C482B00E-2675-4958-AAFA-9219EDE9B7D4}" dt="2023-01-01T16:48:50.914" v="12"/>
          <pc:sldLayoutMkLst>
            <pc:docMk/>
            <pc:sldMasterMk cId="220462895" sldId="2147483672"/>
            <pc:sldLayoutMk cId="2133002195" sldId="2147483677"/>
          </pc:sldLayoutMkLst>
        </pc:sldLayoutChg>
        <pc:sldLayoutChg chg="setBg">
          <pc:chgData name="David George" userId="00d1e6794cfa9047" providerId="LiveId" clId="{C482B00E-2675-4958-AAFA-9219EDE9B7D4}" dt="2023-01-01T16:48:50.914" v="12"/>
          <pc:sldLayoutMkLst>
            <pc:docMk/>
            <pc:sldMasterMk cId="220462895" sldId="2147483672"/>
            <pc:sldLayoutMk cId="120684907" sldId="2147483678"/>
          </pc:sldLayoutMkLst>
        </pc:sldLayoutChg>
        <pc:sldLayoutChg chg="setBg">
          <pc:chgData name="David George" userId="00d1e6794cfa9047" providerId="LiveId" clId="{C482B00E-2675-4958-AAFA-9219EDE9B7D4}" dt="2023-01-01T16:48:50.914" v="12"/>
          <pc:sldLayoutMkLst>
            <pc:docMk/>
            <pc:sldMasterMk cId="220462895" sldId="2147483672"/>
            <pc:sldLayoutMk cId="3562009589" sldId="2147483679"/>
          </pc:sldLayoutMkLst>
        </pc:sldLayoutChg>
        <pc:sldLayoutChg chg="setBg">
          <pc:chgData name="David George" userId="00d1e6794cfa9047" providerId="LiveId" clId="{C482B00E-2675-4958-AAFA-9219EDE9B7D4}" dt="2023-01-01T16:48:50.914" v="12"/>
          <pc:sldLayoutMkLst>
            <pc:docMk/>
            <pc:sldMasterMk cId="220462895" sldId="2147483672"/>
            <pc:sldLayoutMk cId="3668575697" sldId="2147483680"/>
          </pc:sldLayoutMkLst>
        </pc:sldLayoutChg>
        <pc:sldLayoutChg chg="setBg">
          <pc:chgData name="David George" userId="00d1e6794cfa9047" providerId="LiveId" clId="{C482B00E-2675-4958-AAFA-9219EDE9B7D4}" dt="2023-01-01T16:48:50.914" v="12"/>
          <pc:sldLayoutMkLst>
            <pc:docMk/>
            <pc:sldMasterMk cId="220462895" sldId="2147483672"/>
            <pc:sldLayoutMk cId="1199648468" sldId="2147483681"/>
          </pc:sldLayoutMkLst>
        </pc:sldLayoutChg>
        <pc:sldLayoutChg chg="setBg">
          <pc:chgData name="David George" userId="00d1e6794cfa9047" providerId="LiveId" clId="{C482B00E-2675-4958-AAFA-9219EDE9B7D4}" dt="2023-01-01T16:48:50.914" v="12"/>
          <pc:sldLayoutMkLst>
            <pc:docMk/>
            <pc:sldMasterMk cId="220462895" sldId="2147483672"/>
            <pc:sldLayoutMk cId="3798790429" sldId="2147483682"/>
          </pc:sldLayoutMkLst>
        </pc:sldLayoutChg>
        <pc:sldLayoutChg chg="setBg">
          <pc:chgData name="David George" userId="00d1e6794cfa9047" providerId="LiveId" clId="{C482B00E-2675-4958-AAFA-9219EDE9B7D4}" dt="2023-01-01T16:48:50.914" v="12"/>
          <pc:sldLayoutMkLst>
            <pc:docMk/>
            <pc:sldMasterMk cId="220462895" sldId="2147483672"/>
            <pc:sldLayoutMk cId="1939099659" sldId="214748368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7" y="0"/>
            <a:ext cx="3066733" cy="470098"/>
          </a:xfrm>
          <a:prstGeom prst="rect">
            <a:avLst/>
          </a:prstGeom>
        </p:spPr>
        <p:txBody>
          <a:bodyPr vert="horz" lIns="93973" tIns="46986" rIns="93973" bIns="46986" rtlCol="0"/>
          <a:lstStyle>
            <a:lvl1pPr algn="r">
              <a:defRPr sz="1200"/>
            </a:lvl1pPr>
          </a:lstStyle>
          <a:p>
            <a:fld id="{F4C0FD34-0CA9-4A22-86BE-A4C94BDAE551}" type="datetimeFigureOut">
              <a:rPr lang="en-US" smtClean="0"/>
              <a:t>1/14/2023</a:t>
            </a:fld>
            <a:endParaRPr lang="en-US"/>
          </a:p>
        </p:txBody>
      </p:sp>
      <p:sp>
        <p:nvSpPr>
          <p:cNvPr id="4" name="Footer Placeholder 3"/>
          <p:cNvSpPr>
            <a:spLocks noGrp="1"/>
          </p:cNvSpPr>
          <p:nvPr>
            <p:ph type="ftr" sz="quarter" idx="2"/>
          </p:nvPr>
        </p:nvSpPr>
        <p:spPr>
          <a:xfrm>
            <a:off x="0" y="8899330"/>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7" y="8899330"/>
            <a:ext cx="3066733" cy="470097"/>
          </a:xfrm>
          <a:prstGeom prst="rect">
            <a:avLst/>
          </a:prstGeom>
        </p:spPr>
        <p:txBody>
          <a:bodyPr vert="horz" lIns="93973" tIns="46986" rIns="93973" bIns="46986"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0845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79879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9390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9618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28771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7416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13300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2068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56200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6857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19964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1/14/2023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20462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effectLst>
                  <a:outerShdw blurRad="38100" dist="38100" dir="2700000" algn="tl">
                    <a:srgbClr val="000000">
                      <a:alpha val="43137"/>
                    </a:srgbClr>
                  </a:outerShdw>
                </a:effectLst>
                <a:latin typeface="+mn-lt"/>
              </a:rPr>
              <a:t>Pray Then Like This…</a:t>
            </a:r>
            <a:endParaRPr lang="en-US" dirty="0">
              <a:solidFill>
                <a:schemeClr val="bg1"/>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p:txBody>
          <a:bodyPr>
            <a:normAutofit/>
          </a:bodyPr>
          <a:lstStyle/>
          <a:p>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Pray then like this…</a:t>
            </a:r>
            <a:endParaRPr lang="en-US" dirty="0"/>
          </a:p>
        </p:txBody>
      </p:sp>
      <p:sp>
        <p:nvSpPr>
          <p:cNvPr id="3" name="Content Placeholder 2"/>
          <p:cNvSpPr>
            <a:spLocks noGrp="1"/>
          </p:cNvSpPr>
          <p:nvPr>
            <p:ph idx="1"/>
          </p:nvPr>
        </p:nvSpPr>
        <p:spPr>
          <a:xfrm>
            <a:off x="628650" y="1521354"/>
            <a:ext cx="7886700" cy="4129938"/>
          </a:xfrm>
        </p:spPr>
        <p:txBody>
          <a:bodyPr>
            <a:normAutofit/>
          </a:bodyPr>
          <a:lstStyle/>
          <a:p>
            <a:pPr marL="0" indent="0">
              <a:buNone/>
            </a:pPr>
            <a:r>
              <a:rPr lang="en-US" b="1" baseline="30000" dirty="0" smtClean="0">
                <a:effectLst/>
              </a:rPr>
              <a:t>10</a:t>
            </a:r>
            <a:r>
              <a:rPr lang="en-US" b="1" baseline="30000" dirty="0">
                <a:effectLst/>
              </a:rPr>
              <a:t> </a:t>
            </a:r>
            <a:r>
              <a:rPr lang="en-US" dirty="0">
                <a:effectLst/>
              </a:rPr>
              <a:t>Your kingdom </a:t>
            </a:r>
            <a:r>
              <a:rPr lang="en-US" dirty="0" smtClean="0">
                <a:effectLst/>
              </a:rPr>
              <a:t>come,</a:t>
            </a:r>
            <a:endParaRPr lang="en-US" dirty="0"/>
          </a:p>
        </p:txBody>
      </p:sp>
    </p:spTree>
    <p:extLst>
      <p:ext uri="{BB962C8B-B14F-4D97-AF65-F5344CB8AC3E}">
        <p14:creationId xmlns:p14="http://schemas.microsoft.com/office/powerpoint/2010/main" val="2646942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Pray then like this…</a:t>
            </a:r>
            <a:endParaRPr lang="en-US" dirty="0"/>
          </a:p>
        </p:txBody>
      </p:sp>
      <p:sp>
        <p:nvSpPr>
          <p:cNvPr id="3" name="Content Placeholder 2"/>
          <p:cNvSpPr>
            <a:spLocks noGrp="1"/>
          </p:cNvSpPr>
          <p:nvPr>
            <p:ph idx="1"/>
          </p:nvPr>
        </p:nvSpPr>
        <p:spPr>
          <a:xfrm>
            <a:off x="628650" y="1521354"/>
            <a:ext cx="7886700" cy="4129938"/>
          </a:xfrm>
        </p:spPr>
        <p:txBody>
          <a:bodyPr>
            <a:normAutofit/>
          </a:bodyPr>
          <a:lstStyle/>
          <a:p>
            <a:pPr marL="0" indent="0">
              <a:buNone/>
            </a:pPr>
            <a:r>
              <a:rPr lang="en-US" dirty="0" smtClean="0">
                <a:effectLst/>
              </a:rPr>
              <a:t>Your will be done,</a:t>
            </a:r>
            <a:r>
              <a:rPr lang="en-US" dirty="0">
                <a:effectLst/>
              </a:rPr>
              <a:t/>
            </a:r>
            <a:br>
              <a:rPr lang="en-US" dirty="0">
                <a:effectLst/>
              </a:rPr>
            </a:br>
            <a:r>
              <a:rPr lang="en-US" dirty="0">
                <a:effectLst/>
              </a:rPr>
              <a:t>    on earth as it is in heaven.</a:t>
            </a:r>
            <a:br>
              <a:rPr lang="en-US" dirty="0">
                <a:effectLst/>
              </a:rPr>
            </a:br>
            <a:endParaRPr lang="en-US" dirty="0"/>
          </a:p>
        </p:txBody>
      </p:sp>
    </p:spTree>
    <p:extLst>
      <p:ext uri="{BB962C8B-B14F-4D97-AF65-F5344CB8AC3E}">
        <p14:creationId xmlns:p14="http://schemas.microsoft.com/office/powerpoint/2010/main" val="213009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Pray then like this…</a:t>
            </a:r>
            <a:endParaRPr lang="en-US" dirty="0"/>
          </a:p>
        </p:txBody>
      </p:sp>
      <p:sp>
        <p:nvSpPr>
          <p:cNvPr id="3" name="Content Placeholder 2"/>
          <p:cNvSpPr>
            <a:spLocks noGrp="1"/>
          </p:cNvSpPr>
          <p:nvPr>
            <p:ph idx="1"/>
          </p:nvPr>
        </p:nvSpPr>
        <p:spPr>
          <a:xfrm>
            <a:off x="628650" y="1521354"/>
            <a:ext cx="7886700" cy="4129938"/>
          </a:xfrm>
        </p:spPr>
        <p:txBody>
          <a:bodyPr>
            <a:normAutofit/>
          </a:bodyPr>
          <a:lstStyle/>
          <a:p>
            <a:pPr marL="0" indent="0">
              <a:buNone/>
            </a:pPr>
            <a:r>
              <a:rPr lang="en-US" dirty="0" smtClean="0">
                <a:effectLst/>
              </a:rPr>
              <a:t>Give </a:t>
            </a:r>
            <a:r>
              <a:rPr lang="en-US" dirty="0">
                <a:effectLst/>
              </a:rPr>
              <a:t>us this day our daily bread</a:t>
            </a:r>
            <a:r>
              <a:rPr lang="en-US" dirty="0" smtClean="0">
                <a:effectLst/>
              </a:rPr>
              <a:t>,</a:t>
            </a:r>
            <a:r>
              <a:rPr lang="en-US" dirty="0">
                <a:effectLst/>
              </a:rPr>
              <a:t/>
            </a:r>
            <a:br>
              <a:rPr lang="en-US" dirty="0">
                <a:effectLst/>
              </a:rPr>
            </a:br>
            <a:endParaRPr lang="en-US" dirty="0"/>
          </a:p>
        </p:txBody>
      </p:sp>
    </p:spTree>
    <p:extLst>
      <p:ext uri="{BB962C8B-B14F-4D97-AF65-F5344CB8AC3E}">
        <p14:creationId xmlns:p14="http://schemas.microsoft.com/office/powerpoint/2010/main" val="2512668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Pray then like this…</a:t>
            </a:r>
            <a:endParaRPr lang="en-US" dirty="0"/>
          </a:p>
        </p:txBody>
      </p:sp>
      <p:sp>
        <p:nvSpPr>
          <p:cNvPr id="3" name="Content Placeholder 2"/>
          <p:cNvSpPr>
            <a:spLocks noGrp="1"/>
          </p:cNvSpPr>
          <p:nvPr>
            <p:ph idx="1"/>
          </p:nvPr>
        </p:nvSpPr>
        <p:spPr>
          <a:xfrm>
            <a:off x="628650" y="1521354"/>
            <a:ext cx="7886700" cy="4129938"/>
          </a:xfrm>
        </p:spPr>
        <p:txBody>
          <a:bodyPr>
            <a:normAutofit/>
          </a:bodyPr>
          <a:lstStyle/>
          <a:p>
            <a:pPr marL="0" indent="0">
              <a:buNone/>
            </a:pPr>
            <a:r>
              <a:rPr lang="en-US" dirty="0" smtClean="0">
                <a:effectLst/>
              </a:rPr>
              <a:t>And </a:t>
            </a:r>
            <a:r>
              <a:rPr lang="en-US" dirty="0">
                <a:effectLst/>
              </a:rPr>
              <a:t>forgive us our debts,</a:t>
            </a:r>
            <a:br>
              <a:rPr lang="en-US" dirty="0">
                <a:effectLst/>
              </a:rPr>
            </a:br>
            <a:r>
              <a:rPr lang="en-US" dirty="0">
                <a:effectLst/>
              </a:rPr>
              <a:t>    as we also have forgiven our debtors.</a:t>
            </a:r>
            <a:br>
              <a:rPr lang="en-US" dirty="0">
                <a:effectLst/>
              </a:rPr>
            </a:br>
            <a:endParaRPr lang="en-US" dirty="0"/>
          </a:p>
        </p:txBody>
      </p:sp>
    </p:spTree>
    <p:extLst>
      <p:ext uri="{BB962C8B-B14F-4D97-AF65-F5344CB8AC3E}">
        <p14:creationId xmlns:p14="http://schemas.microsoft.com/office/powerpoint/2010/main" val="2871797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Pray then like this…</a:t>
            </a:r>
            <a:endParaRPr lang="en-US" dirty="0"/>
          </a:p>
        </p:txBody>
      </p:sp>
      <p:sp>
        <p:nvSpPr>
          <p:cNvPr id="3" name="Content Placeholder 2"/>
          <p:cNvSpPr>
            <a:spLocks noGrp="1"/>
          </p:cNvSpPr>
          <p:nvPr>
            <p:ph idx="1"/>
          </p:nvPr>
        </p:nvSpPr>
        <p:spPr>
          <a:xfrm>
            <a:off x="628650" y="1521354"/>
            <a:ext cx="7886700" cy="4129938"/>
          </a:xfrm>
        </p:spPr>
        <p:txBody>
          <a:bodyPr>
            <a:normAutofit/>
          </a:bodyPr>
          <a:lstStyle/>
          <a:p>
            <a:pPr marL="0" indent="0">
              <a:buNone/>
            </a:pPr>
            <a:r>
              <a:rPr lang="en-US" dirty="0" smtClean="0">
                <a:effectLst/>
              </a:rPr>
              <a:t>And</a:t>
            </a:r>
            <a:r>
              <a:rPr lang="en-US" dirty="0">
                <a:effectLst/>
              </a:rPr>
              <a:t> lead us not into temptation,</a:t>
            </a:r>
            <a:br>
              <a:rPr lang="en-US" dirty="0">
                <a:effectLst/>
              </a:rPr>
            </a:br>
            <a:r>
              <a:rPr lang="en-US" dirty="0">
                <a:effectLst/>
              </a:rPr>
              <a:t>    but deliver us from evil.</a:t>
            </a:r>
          </a:p>
          <a:p>
            <a:endParaRPr lang="en-US" dirty="0"/>
          </a:p>
        </p:txBody>
      </p:sp>
    </p:spTree>
    <p:extLst>
      <p:ext uri="{BB962C8B-B14F-4D97-AF65-F5344CB8AC3E}">
        <p14:creationId xmlns:p14="http://schemas.microsoft.com/office/powerpoint/2010/main" val="395016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6:1</a:t>
            </a:r>
            <a:endParaRPr lang="en-US" dirty="0"/>
          </a:p>
        </p:txBody>
      </p:sp>
      <p:sp>
        <p:nvSpPr>
          <p:cNvPr id="3" name="Content Placeholder 2"/>
          <p:cNvSpPr>
            <a:spLocks noGrp="1"/>
          </p:cNvSpPr>
          <p:nvPr>
            <p:ph idx="1"/>
          </p:nvPr>
        </p:nvSpPr>
        <p:spPr/>
        <p:txBody>
          <a:bodyPr/>
          <a:lstStyle/>
          <a:p>
            <a:pPr marL="0" indent="0">
              <a:buNone/>
            </a:pPr>
            <a:r>
              <a:rPr lang="en-US" dirty="0"/>
              <a:t>“Beware of practicing your righteousness before other people in order to be seen by them, for then you will have no reward from your Father who is in heaven.</a:t>
            </a:r>
          </a:p>
        </p:txBody>
      </p:sp>
    </p:spTree>
    <p:extLst>
      <p:ext uri="{BB962C8B-B14F-4D97-AF65-F5344CB8AC3E}">
        <p14:creationId xmlns:p14="http://schemas.microsoft.com/office/powerpoint/2010/main" val="357233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1:35</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35 </a:t>
            </a:r>
            <a:r>
              <a:rPr lang="en-US" dirty="0">
                <a:effectLst/>
              </a:rPr>
              <a:t>And rising very early in the morning, while it was still dark, he departed and went out to a desolate place, and there he prayed.</a:t>
            </a:r>
            <a:endParaRPr lang="en-US" dirty="0"/>
          </a:p>
        </p:txBody>
      </p:sp>
    </p:spTree>
    <p:extLst>
      <p:ext uri="{BB962C8B-B14F-4D97-AF65-F5344CB8AC3E}">
        <p14:creationId xmlns:p14="http://schemas.microsoft.com/office/powerpoint/2010/main" val="77300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73819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5:16</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16 </a:t>
            </a:r>
            <a:r>
              <a:rPr lang="en-US" dirty="0">
                <a:effectLst/>
              </a:rPr>
              <a:t>In the same way, let your light shine before others, so </a:t>
            </a:r>
            <a:r>
              <a:rPr lang="en-US" dirty="0" smtClean="0">
                <a:effectLst/>
              </a:rPr>
              <a:t>that</a:t>
            </a:r>
            <a:r>
              <a:rPr lang="en-US" dirty="0">
                <a:effectLst/>
              </a:rPr>
              <a:t> they may see your good works and give glory to your Father who is in heaven.</a:t>
            </a:r>
            <a:endParaRPr lang="en-US" dirty="0"/>
          </a:p>
        </p:txBody>
      </p:sp>
    </p:spTree>
    <p:extLst>
      <p:ext uri="{BB962C8B-B14F-4D97-AF65-F5344CB8AC3E}">
        <p14:creationId xmlns:p14="http://schemas.microsoft.com/office/powerpoint/2010/main" val="317624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6:1</a:t>
            </a:r>
            <a:endParaRPr lang="en-US" dirty="0"/>
          </a:p>
        </p:txBody>
      </p:sp>
      <p:sp>
        <p:nvSpPr>
          <p:cNvPr id="3" name="Content Placeholder 2"/>
          <p:cNvSpPr>
            <a:spLocks noGrp="1"/>
          </p:cNvSpPr>
          <p:nvPr>
            <p:ph idx="1"/>
          </p:nvPr>
        </p:nvSpPr>
        <p:spPr/>
        <p:txBody>
          <a:bodyPr/>
          <a:lstStyle/>
          <a:p>
            <a:pPr marL="0" indent="0">
              <a:buNone/>
            </a:pPr>
            <a:r>
              <a:rPr lang="en-US" dirty="0"/>
              <a:t>“Beware of practicing your righteousness before other people in order to be seen by them, for then you will have no reward from your Father who is in heaven.</a:t>
            </a:r>
          </a:p>
        </p:txBody>
      </p:sp>
    </p:spTree>
    <p:extLst>
      <p:ext uri="{BB962C8B-B14F-4D97-AF65-F5344CB8AC3E}">
        <p14:creationId xmlns:p14="http://schemas.microsoft.com/office/powerpoint/2010/main" val="2961935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6:2</a:t>
            </a:r>
            <a:endParaRPr lang="en-US" dirty="0"/>
          </a:p>
        </p:txBody>
      </p:sp>
      <p:sp>
        <p:nvSpPr>
          <p:cNvPr id="3" name="Content Placeholder 2"/>
          <p:cNvSpPr>
            <a:spLocks noGrp="1"/>
          </p:cNvSpPr>
          <p:nvPr>
            <p:ph idx="1"/>
          </p:nvPr>
        </p:nvSpPr>
        <p:spPr/>
        <p:txBody>
          <a:bodyPr/>
          <a:lstStyle/>
          <a:p>
            <a:pPr marL="0" indent="0">
              <a:buNone/>
            </a:pPr>
            <a:r>
              <a:rPr lang="en-US" b="1" baseline="30000" dirty="0"/>
              <a:t>2 </a:t>
            </a:r>
            <a:r>
              <a:rPr lang="en-US" dirty="0"/>
              <a:t>“Thus, when you give to the needy, sound no trumpet before you, as the hypocrites do in the synagogues and in the streets, that they may be praised by others. Truly, I say to you, they have received their reward.</a:t>
            </a:r>
          </a:p>
        </p:txBody>
      </p:sp>
    </p:spTree>
    <p:extLst>
      <p:ext uri="{BB962C8B-B14F-4D97-AF65-F5344CB8AC3E}">
        <p14:creationId xmlns:p14="http://schemas.microsoft.com/office/powerpoint/2010/main" val="59788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6:5</a:t>
            </a:r>
            <a:endParaRPr lang="en-US" dirty="0"/>
          </a:p>
        </p:txBody>
      </p:sp>
      <p:sp>
        <p:nvSpPr>
          <p:cNvPr id="3" name="Content Placeholder 2"/>
          <p:cNvSpPr>
            <a:spLocks noGrp="1"/>
          </p:cNvSpPr>
          <p:nvPr>
            <p:ph idx="1"/>
          </p:nvPr>
        </p:nvSpPr>
        <p:spPr/>
        <p:txBody>
          <a:bodyPr/>
          <a:lstStyle/>
          <a:p>
            <a:pPr marL="0" indent="0">
              <a:buNone/>
            </a:pPr>
            <a:r>
              <a:rPr lang="en-US" b="1" baseline="30000" dirty="0"/>
              <a:t>5 </a:t>
            </a:r>
            <a:r>
              <a:rPr lang="en-US" dirty="0"/>
              <a:t>“And when you pray, you must not be like the hypocrites. For they love to stand and pray in the synagogues and at the street corners, that they may be seen by others. Truly, I say to you, they have received their reward.</a:t>
            </a:r>
          </a:p>
        </p:txBody>
      </p:sp>
    </p:spTree>
    <p:extLst>
      <p:ext uri="{BB962C8B-B14F-4D97-AF65-F5344CB8AC3E}">
        <p14:creationId xmlns:p14="http://schemas.microsoft.com/office/powerpoint/2010/main" val="340886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6:16-18</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baseline="30000" dirty="0"/>
              <a:t>16 </a:t>
            </a:r>
            <a:r>
              <a:rPr lang="en-US" dirty="0"/>
              <a:t>“And when you fast, do not look gloomy like the hypocrites, for they disfigure their faces that their fasting may be seen by others. Truly, I say to you, they have received their reward. </a:t>
            </a:r>
            <a:r>
              <a:rPr lang="en-US" b="1" baseline="30000" dirty="0"/>
              <a:t>17 </a:t>
            </a:r>
            <a:r>
              <a:rPr lang="en-US" dirty="0"/>
              <a:t>But when you fast, anoint your head and wash your face, </a:t>
            </a:r>
            <a:r>
              <a:rPr lang="en-US" b="1" baseline="30000" dirty="0"/>
              <a:t>18 </a:t>
            </a:r>
            <a:r>
              <a:rPr lang="en-US" dirty="0"/>
              <a:t>that your fasting may not be seen by others but by your Father who is in secret. And your Father who sees in secret will reward you.</a:t>
            </a:r>
          </a:p>
        </p:txBody>
      </p:sp>
    </p:spTree>
    <p:extLst>
      <p:ext uri="{BB962C8B-B14F-4D97-AF65-F5344CB8AC3E}">
        <p14:creationId xmlns:p14="http://schemas.microsoft.com/office/powerpoint/2010/main" val="1648750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6:9-13</a:t>
            </a:r>
            <a:endParaRPr lang="en-US" dirty="0"/>
          </a:p>
        </p:txBody>
      </p:sp>
      <p:sp>
        <p:nvSpPr>
          <p:cNvPr id="3" name="Content Placeholder 2"/>
          <p:cNvSpPr>
            <a:spLocks noGrp="1"/>
          </p:cNvSpPr>
          <p:nvPr>
            <p:ph idx="1"/>
          </p:nvPr>
        </p:nvSpPr>
        <p:spPr>
          <a:xfrm>
            <a:off x="628650" y="1521354"/>
            <a:ext cx="7886700" cy="4129938"/>
          </a:xfrm>
        </p:spPr>
        <p:txBody>
          <a:bodyPr>
            <a:normAutofit fontScale="92500" lnSpcReduction="20000"/>
          </a:bodyPr>
          <a:lstStyle/>
          <a:p>
            <a:pPr marL="0" indent="0">
              <a:buNone/>
            </a:pPr>
            <a:r>
              <a:rPr lang="en-US" b="1" baseline="30000" dirty="0">
                <a:effectLst/>
              </a:rPr>
              <a:t>9 </a:t>
            </a:r>
            <a:r>
              <a:rPr lang="en-US" dirty="0">
                <a:effectLst/>
              </a:rPr>
              <a:t>Pray then like this:</a:t>
            </a:r>
          </a:p>
          <a:p>
            <a:pPr marL="0" indent="0">
              <a:buNone/>
            </a:pPr>
            <a:r>
              <a:rPr lang="en-US" dirty="0">
                <a:effectLst/>
              </a:rPr>
              <a:t>“Our Father in heaven,</a:t>
            </a:r>
            <a:br>
              <a:rPr lang="en-US" dirty="0">
                <a:effectLst/>
              </a:rPr>
            </a:br>
            <a:r>
              <a:rPr lang="en-US" dirty="0">
                <a:effectLst/>
              </a:rPr>
              <a:t>hallowed be your name</a:t>
            </a:r>
            <a:r>
              <a:rPr lang="en-US" dirty="0" smtClean="0">
                <a:effectLst/>
              </a:rPr>
              <a:t>.</a:t>
            </a:r>
            <a:r>
              <a:rPr lang="en-US" dirty="0">
                <a:effectLst/>
              </a:rPr>
              <a:t/>
            </a:r>
            <a:br>
              <a:rPr lang="en-US" dirty="0">
                <a:effectLst/>
              </a:rPr>
            </a:br>
            <a:r>
              <a:rPr lang="en-US" b="1" baseline="30000" dirty="0">
                <a:effectLst/>
              </a:rPr>
              <a:t>10 </a:t>
            </a:r>
            <a:r>
              <a:rPr lang="en-US" dirty="0">
                <a:effectLst/>
              </a:rPr>
              <a:t>Your kingdom </a:t>
            </a:r>
            <a:r>
              <a:rPr lang="en-US" dirty="0" smtClean="0">
                <a:effectLst/>
              </a:rPr>
              <a:t>come,</a:t>
            </a:r>
            <a:br>
              <a:rPr lang="en-US" dirty="0" smtClean="0">
                <a:effectLst/>
              </a:rPr>
            </a:br>
            <a:r>
              <a:rPr lang="en-US" dirty="0" smtClean="0">
                <a:effectLst/>
              </a:rPr>
              <a:t>your will be done,</a:t>
            </a:r>
            <a:r>
              <a:rPr lang="en-US" dirty="0">
                <a:effectLst/>
              </a:rPr>
              <a:t/>
            </a:r>
            <a:br>
              <a:rPr lang="en-US" dirty="0">
                <a:effectLst/>
              </a:rPr>
            </a:br>
            <a:r>
              <a:rPr lang="en-US" dirty="0">
                <a:effectLst/>
              </a:rPr>
              <a:t>    on earth as it is in heaven.</a:t>
            </a:r>
            <a:br>
              <a:rPr lang="en-US" dirty="0">
                <a:effectLst/>
              </a:rPr>
            </a:br>
            <a:r>
              <a:rPr lang="en-US" b="1" baseline="30000" dirty="0">
                <a:effectLst/>
              </a:rPr>
              <a:t>11 </a:t>
            </a:r>
            <a:r>
              <a:rPr lang="en-US" dirty="0">
                <a:effectLst/>
              </a:rPr>
              <a:t>Give us this day our daily bread</a:t>
            </a:r>
            <a:r>
              <a:rPr lang="en-US" dirty="0" smtClean="0">
                <a:effectLst/>
              </a:rPr>
              <a:t>,</a:t>
            </a:r>
            <a:r>
              <a:rPr lang="en-US" dirty="0">
                <a:effectLst/>
              </a:rPr>
              <a:t/>
            </a:r>
            <a:br>
              <a:rPr lang="en-US" dirty="0">
                <a:effectLst/>
              </a:rPr>
            </a:br>
            <a:r>
              <a:rPr lang="en-US" b="1" baseline="30000" dirty="0">
                <a:effectLst/>
              </a:rPr>
              <a:t>12 </a:t>
            </a:r>
            <a:r>
              <a:rPr lang="en-US" dirty="0">
                <a:effectLst/>
              </a:rPr>
              <a:t>and forgive us our debts,</a:t>
            </a:r>
            <a:br>
              <a:rPr lang="en-US" dirty="0">
                <a:effectLst/>
              </a:rPr>
            </a:br>
            <a:r>
              <a:rPr lang="en-US" dirty="0">
                <a:effectLst/>
              </a:rPr>
              <a:t>    as we also have forgiven our debtors.</a:t>
            </a:r>
            <a:br>
              <a:rPr lang="en-US" dirty="0">
                <a:effectLst/>
              </a:rPr>
            </a:br>
            <a:r>
              <a:rPr lang="en-US" b="1" baseline="30000" dirty="0">
                <a:effectLst/>
              </a:rPr>
              <a:t>13 </a:t>
            </a:r>
            <a:r>
              <a:rPr lang="en-US" dirty="0">
                <a:effectLst/>
              </a:rPr>
              <a:t>And lead us not into temptation,</a:t>
            </a:r>
            <a:br>
              <a:rPr lang="en-US" dirty="0">
                <a:effectLst/>
              </a:rPr>
            </a:br>
            <a:r>
              <a:rPr lang="en-US" dirty="0">
                <a:effectLst/>
              </a:rPr>
              <a:t>    but deliver us from evil.</a:t>
            </a:r>
          </a:p>
          <a:p>
            <a:endParaRPr lang="en-US" dirty="0"/>
          </a:p>
        </p:txBody>
      </p:sp>
    </p:spTree>
    <p:extLst>
      <p:ext uri="{BB962C8B-B14F-4D97-AF65-F5344CB8AC3E}">
        <p14:creationId xmlns:p14="http://schemas.microsoft.com/office/powerpoint/2010/main" val="119320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Pray then like this…</a:t>
            </a:r>
            <a:endParaRPr lang="en-US" i="1" dirty="0"/>
          </a:p>
        </p:txBody>
      </p:sp>
      <p:sp>
        <p:nvSpPr>
          <p:cNvPr id="3" name="Content Placeholder 2"/>
          <p:cNvSpPr>
            <a:spLocks noGrp="1"/>
          </p:cNvSpPr>
          <p:nvPr>
            <p:ph idx="1"/>
          </p:nvPr>
        </p:nvSpPr>
        <p:spPr>
          <a:xfrm>
            <a:off x="628650" y="1521354"/>
            <a:ext cx="7886700" cy="4129938"/>
          </a:xfrm>
        </p:spPr>
        <p:txBody>
          <a:bodyPr>
            <a:normAutofit/>
          </a:bodyPr>
          <a:lstStyle/>
          <a:p>
            <a:pPr marL="0" indent="0">
              <a:buNone/>
            </a:pPr>
            <a:r>
              <a:rPr lang="en-US" dirty="0" smtClean="0">
                <a:effectLst/>
              </a:rPr>
              <a:t>Our </a:t>
            </a:r>
            <a:r>
              <a:rPr lang="en-US" dirty="0">
                <a:effectLst/>
              </a:rPr>
              <a:t>Father in heaven,</a:t>
            </a:r>
            <a:br>
              <a:rPr lang="en-US" dirty="0">
                <a:effectLst/>
              </a:rPr>
            </a:br>
            <a:endParaRPr lang="en-US" dirty="0"/>
          </a:p>
        </p:txBody>
      </p:sp>
    </p:spTree>
    <p:extLst>
      <p:ext uri="{BB962C8B-B14F-4D97-AF65-F5344CB8AC3E}">
        <p14:creationId xmlns:p14="http://schemas.microsoft.com/office/powerpoint/2010/main" val="320424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Pray then like this…</a:t>
            </a:r>
            <a:endParaRPr lang="en-US" dirty="0"/>
          </a:p>
        </p:txBody>
      </p:sp>
      <p:sp>
        <p:nvSpPr>
          <p:cNvPr id="3" name="Content Placeholder 2"/>
          <p:cNvSpPr>
            <a:spLocks noGrp="1"/>
          </p:cNvSpPr>
          <p:nvPr>
            <p:ph idx="1"/>
          </p:nvPr>
        </p:nvSpPr>
        <p:spPr>
          <a:xfrm>
            <a:off x="628650" y="1521354"/>
            <a:ext cx="7886700" cy="4129938"/>
          </a:xfrm>
        </p:spPr>
        <p:txBody>
          <a:bodyPr>
            <a:normAutofit/>
          </a:bodyPr>
          <a:lstStyle/>
          <a:p>
            <a:pPr marL="0" indent="0">
              <a:buNone/>
            </a:pPr>
            <a:r>
              <a:rPr lang="en-US" dirty="0" smtClean="0">
                <a:effectLst/>
              </a:rPr>
              <a:t>Hallowed </a:t>
            </a:r>
            <a:r>
              <a:rPr lang="en-US" dirty="0">
                <a:effectLst/>
              </a:rPr>
              <a:t>be your name</a:t>
            </a:r>
            <a:r>
              <a:rPr lang="en-US" dirty="0" smtClean="0">
                <a:effectLst/>
              </a:rPr>
              <a:t>.</a:t>
            </a:r>
            <a:r>
              <a:rPr lang="en-US" dirty="0">
                <a:effectLst/>
              </a:rPr>
              <a:t/>
            </a:r>
            <a:br>
              <a:rPr lang="en-US" dirty="0">
                <a:effectLst/>
              </a:rPr>
            </a:br>
            <a:endParaRPr lang="en-US" dirty="0"/>
          </a:p>
        </p:txBody>
      </p:sp>
    </p:spTree>
    <p:extLst>
      <p:ext uri="{BB962C8B-B14F-4D97-AF65-F5344CB8AC3E}">
        <p14:creationId xmlns:p14="http://schemas.microsoft.com/office/powerpoint/2010/main" val="379804910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30489</TotalTime>
  <Words>92</Words>
  <Application>Microsoft Office PowerPoint</Application>
  <PresentationFormat>On-screen Show (16:10)</PresentationFormat>
  <Paragraphs>33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Gabriola</vt:lpstr>
      <vt:lpstr>1_Office Theme</vt:lpstr>
      <vt:lpstr>Pray Then Like This…</vt:lpstr>
      <vt:lpstr>Matthew 5:16</vt:lpstr>
      <vt:lpstr>Matthew 6:1</vt:lpstr>
      <vt:lpstr>Matthew 6:2</vt:lpstr>
      <vt:lpstr>Matthew 6:5</vt:lpstr>
      <vt:lpstr>Matthew 6:16-18</vt:lpstr>
      <vt:lpstr>Matthew 6:9-13</vt:lpstr>
      <vt:lpstr>Pray then like this…</vt:lpstr>
      <vt:lpstr>Pray then like this…</vt:lpstr>
      <vt:lpstr>Pray then like this…</vt:lpstr>
      <vt:lpstr>Pray then like this…</vt:lpstr>
      <vt:lpstr>Pray then like this…</vt:lpstr>
      <vt:lpstr>Pray then like this…</vt:lpstr>
      <vt:lpstr>Pray then like this…</vt:lpstr>
      <vt:lpstr>Matthew 6:1</vt:lpstr>
      <vt:lpstr>Mark 1:35</vt:lpstr>
      <vt:lpstr>PowerPoint Presentation</vt:lpstr>
      <vt:lpstr>Welcome to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David George</cp:lastModifiedBy>
  <cp:revision>395</cp:revision>
  <cp:lastPrinted>2023-01-15T04:08:09Z</cp:lastPrinted>
  <dcterms:created xsi:type="dcterms:W3CDTF">2019-11-30T18:05:49Z</dcterms:created>
  <dcterms:modified xsi:type="dcterms:W3CDTF">2023-01-15T04:09:18Z</dcterms:modified>
</cp:coreProperties>
</file>