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33"/>
  </p:handoutMasterIdLst>
  <p:sldIdLst>
    <p:sldId id="256" r:id="rId2"/>
    <p:sldId id="402" r:id="rId3"/>
    <p:sldId id="403" r:id="rId4"/>
    <p:sldId id="404" r:id="rId5"/>
    <p:sldId id="405" r:id="rId6"/>
    <p:sldId id="413" r:id="rId7"/>
    <p:sldId id="411" r:id="rId8"/>
    <p:sldId id="412" r:id="rId9"/>
    <p:sldId id="409" r:id="rId10"/>
    <p:sldId id="410" r:id="rId11"/>
    <p:sldId id="408" r:id="rId12"/>
    <p:sldId id="415" r:id="rId13"/>
    <p:sldId id="416" r:id="rId14"/>
    <p:sldId id="417" r:id="rId15"/>
    <p:sldId id="418" r:id="rId16"/>
    <p:sldId id="419" r:id="rId17"/>
    <p:sldId id="420" r:id="rId18"/>
    <p:sldId id="421" r:id="rId19"/>
    <p:sldId id="423" r:id="rId20"/>
    <p:sldId id="406" r:id="rId21"/>
    <p:sldId id="407" r:id="rId22"/>
    <p:sldId id="401" r:id="rId23"/>
    <p:sldId id="425" r:id="rId24"/>
    <p:sldId id="424" r:id="rId25"/>
    <p:sldId id="428" r:id="rId26"/>
    <p:sldId id="426" r:id="rId27"/>
    <p:sldId id="427" r:id="rId28"/>
    <p:sldId id="430" r:id="rId29"/>
    <p:sldId id="431" r:id="rId30"/>
    <p:sldId id="414" r:id="rId31"/>
    <p:sldId id="259" r:id="rId32"/>
  </p:sldIdLst>
  <p:sldSz cx="9144000" cy="5715000" type="screen16x10"/>
  <p:notesSz cx="7077075" cy="9369425"/>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88" autoAdjust="0"/>
    <p:restoredTop sz="94660"/>
  </p:normalViewPr>
  <p:slideViewPr>
    <p:cSldViewPr snapToGrid="0">
      <p:cViewPr varScale="1">
        <p:scale>
          <a:sx n="102" d="100"/>
          <a:sy n="102" d="100"/>
        </p:scale>
        <p:origin x="72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George" userId="00d1e6794cfa9047" providerId="LiveId" clId="{8BCFFE15-7165-4C89-A77B-42A311CB221F}"/>
    <pc:docChg chg="modSld modMainMaster">
      <pc:chgData name="David George" userId="00d1e6794cfa9047" providerId="LiveId" clId="{8BCFFE15-7165-4C89-A77B-42A311CB221F}" dt="2022-08-07T16:00:00.601" v="56"/>
      <pc:docMkLst>
        <pc:docMk/>
      </pc:docMkLst>
      <pc:sldChg chg="modSp mod setBg">
        <pc:chgData name="David George" userId="00d1e6794cfa9047" providerId="LiveId" clId="{8BCFFE15-7165-4C89-A77B-42A311CB221F}" dt="2022-08-07T16:00:00.601" v="56"/>
        <pc:sldMkLst>
          <pc:docMk/>
          <pc:sldMk cId="3625894417" sldId="256"/>
        </pc:sldMkLst>
        <pc:spChg chg="mod">
          <ac:chgData name="David George" userId="00d1e6794cfa9047" providerId="LiveId" clId="{8BCFFE15-7165-4C89-A77B-42A311CB221F}" dt="2022-08-07T14:28:13.454" v="24" actId="20577"/>
          <ac:spMkLst>
            <pc:docMk/>
            <pc:sldMk cId="3625894417" sldId="256"/>
            <ac:spMk id="2" creationId="{00000000-0000-0000-0000-000000000000}"/>
          </ac:spMkLst>
        </pc:spChg>
      </pc:sldChg>
      <pc:sldChg chg="setBg">
        <pc:chgData name="David George" userId="00d1e6794cfa9047" providerId="LiveId" clId="{8BCFFE15-7165-4C89-A77B-42A311CB221F}" dt="2022-08-07T14:43:41.873" v="54"/>
        <pc:sldMkLst>
          <pc:docMk/>
          <pc:sldMk cId="1846884673" sldId="413"/>
        </pc:sldMkLst>
      </pc:sldChg>
      <pc:sldChg chg="setBg">
        <pc:chgData name="David George" userId="00d1e6794cfa9047" providerId="LiveId" clId="{8BCFFE15-7165-4C89-A77B-42A311CB221F}" dt="2022-08-07T14:43:41.873" v="54"/>
        <pc:sldMkLst>
          <pc:docMk/>
          <pc:sldMk cId="4039672319" sldId="414"/>
        </pc:sldMkLst>
      </pc:sldChg>
      <pc:sldMasterChg chg="setBg modSldLayout">
        <pc:chgData name="David George" userId="00d1e6794cfa9047" providerId="LiveId" clId="{8BCFFE15-7165-4C89-A77B-42A311CB221F}" dt="2022-08-07T16:00:00.601" v="56"/>
        <pc:sldMasterMkLst>
          <pc:docMk/>
          <pc:sldMasterMk cId="220462895" sldId="2147483672"/>
        </pc:sldMasterMkLst>
        <pc:sldLayoutChg chg="setBg">
          <pc:chgData name="David George" userId="00d1e6794cfa9047" providerId="LiveId" clId="{8BCFFE15-7165-4C89-A77B-42A311CB221F}" dt="2022-08-07T16:00:00.601" v="56"/>
          <pc:sldLayoutMkLst>
            <pc:docMk/>
            <pc:sldMasterMk cId="220462895" sldId="2147483672"/>
            <pc:sldLayoutMk cId="3608459621" sldId="2147483673"/>
          </pc:sldLayoutMkLst>
        </pc:sldLayoutChg>
        <pc:sldLayoutChg chg="setBg">
          <pc:chgData name="David George" userId="00d1e6794cfa9047" providerId="LiveId" clId="{8BCFFE15-7165-4C89-A77B-42A311CB221F}" dt="2022-08-07T16:00:00.601" v="56"/>
          <pc:sldLayoutMkLst>
            <pc:docMk/>
            <pc:sldMasterMk cId="220462895" sldId="2147483672"/>
            <pc:sldLayoutMk cId="4196184071" sldId="2147483674"/>
          </pc:sldLayoutMkLst>
        </pc:sldLayoutChg>
        <pc:sldLayoutChg chg="setBg">
          <pc:chgData name="David George" userId="00d1e6794cfa9047" providerId="LiveId" clId="{8BCFFE15-7165-4C89-A77B-42A311CB221F}" dt="2022-08-07T16:00:00.601" v="56"/>
          <pc:sldLayoutMkLst>
            <pc:docMk/>
            <pc:sldMasterMk cId="220462895" sldId="2147483672"/>
            <pc:sldLayoutMk cId="4287714956" sldId="2147483675"/>
          </pc:sldLayoutMkLst>
        </pc:sldLayoutChg>
        <pc:sldLayoutChg chg="setBg">
          <pc:chgData name="David George" userId="00d1e6794cfa9047" providerId="LiveId" clId="{8BCFFE15-7165-4C89-A77B-42A311CB221F}" dt="2022-08-07T16:00:00.601" v="56"/>
          <pc:sldLayoutMkLst>
            <pc:docMk/>
            <pc:sldMasterMk cId="220462895" sldId="2147483672"/>
            <pc:sldLayoutMk cId="274161312" sldId="2147483676"/>
          </pc:sldLayoutMkLst>
        </pc:sldLayoutChg>
        <pc:sldLayoutChg chg="setBg">
          <pc:chgData name="David George" userId="00d1e6794cfa9047" providerId="LiveId" clId="{8BCFFE15-7165-4C89-A77B-42A311CB221F}" dt="2022-08-07T16:00:00.601" v="56"/>
          <pc:sldLayoutMkLst>
            <pc:docMk/>
            <pc:sldMasterMk cId="220462895" sldId="2147483672"/>
            <pc:sldLayoutMk cId="2133002195" sldId="2147483677"/>
          </pc:sldLayoutMkLst>
        </pc:sldLayoutChg>
        <pc:sldLayoutChg chg="setBg">
          <pc:chgData name="David George" userId="00d1e6794cfa9047" providerId="LiveId" clId="{8BCFFE15-7165-4C89-A77B-42A311CB221F}" dt="2022-08-07T16:00:00.601" v="56"/>
          <pc:sldLayoutMkLst>
            <pc:docMk/>
            <pc:sldMasterMk cId="220462895" sldId="2147483672"/>
            <pc:sldLayoutMk cId="120684907" sldId="2147483678"/>
          </pc:sldLayoutMkLst>
        </pc:sldLayoutChg>
        <pc:sldLayoutChg chg="setBg">
          <pc:chgData name="David George" userId="00d1e6794cfa9047" providerId="LiveId" clId="{8BCFFE15-7165-4C89-A77B-42A311CB221F}" dt="2022-08-07T16:00:00.601" v="56"/>
          <pc:sldLayoutMkLst>
            <pc:docMk/>
            <pc:sldMasterMk cId="220462895" sldId="2147483672"/>
            <pc:sldLayoutMk cId="3562009589" sldId="2147483679"/>
          </pc:sldLayoutMkLst>
        </pc:sldLayoutChg>
        <pc:sldLayoutChg chg="setBg">
          <pc:chgData name="David George" userId="00d1e6794cfa9047" providerId="LiveId" clId="{8BCFFE15-7165-4C89-A77B-42A311CB221F}" dt="2022-08-07T16:00:00.601" v="56"/>
          <pc:sldLayoutMkLst>
            <pc:docMk/>
            <pc:sldMasterMk cId="220462895" sldId="2147483672"/>
            <pc:sldLayoutMk cId="3668575697" sldId="2147483680"/>
          </pc:sldLayoutMkLst>
        </pc:sldLayoutChg>
        <pc:sldLayoutChg chg="setBg">
          <pc:chgData name="David George" userId="00d1e6794cfa9047" providerId="LiveId" clId="{8BCFFE15-7165-4C89-A77B-42A311CB221F}" dt="2022-08-07T16:00:00.601" v="56"/>
          <pc:sldLayoutMkLst>
            <pc:docMk/>
            <pc:sldMasterMk cId="220462895" sldId="2147483672"/>
            <pc:sldLayoutMk cId="1199648468" sldId="2147483681"/>
          </pc:sldLayoutMkLst>
        </pc:sldLayoutChg>
        <pc:sldLayoutChg chg="setBg">
          <pc:chgData name="David George" userId="00d1e6794cfa9047" providerId="LiveId" clId="{8BCFFE15-7165-4C89-A77B-42A311CB221F}" dt="2022-08-07T16:00:00.601" v="56"/>
          <pc:sldLayoutMkLst>
            <pc:docMk/>
            <pc:sldMasterMk cId="220462895" sldId="2147483672"/>
            <pc:sldLayoutMk cId="3798790429" sldId="2147483682"/>
          </pc:sldLayoutMkLst>
        </pc:sldLayoutChg>
        <pc:sldLayoutChg chg="setBg">
          <pc:chgData name="David George" userId="00d1e6794cfa9047" providerId="LiveId" clId="{8BCFFE15-7165-4C89-A77B-42A311CB221F}" dt="2022-08-07T16:00:00.601" v="56"/>
          <pc:sldLayoutMkLst>
            <pc:docMk/>
            <pc:sldMasterMk cId="220462895" sldId="2147483672"/>
            <pc:sldLayoutMk cId="1939099659" sldId="2147483683"/>
          </pc:sldLayoutMkLst>
        </pc:sldLayoutChg>
      </pc:sldMasterChg>
    </pc:docChg>
  </pc:docChgLst>
  <pc:docChgLst>
    <pc:chgData name="David George" userId="00d1e6794cfa9047" providerId="LiveId" clId="{708CD8A5-B6C4-4F88-AFB9-00E08E4C6ED5}"/>
    <pc:docChg chg="modSld modMainMaster">
      <pc:chgData name="David George" userId="00d1e6794cfa9047" providerId="LiveId" clId="{708CD8A5-B6C4-4F88-AFB9-00E08E4C6ED5}" dt="2022-09-04T14:54:26.581" v="20"/>
      <pc:docMkLst>
        <pc:docMk/>
      </pc:docMkLst>
      <pc:sldChg chg="setBg">
        <pc:chgData name="David George" userId="00d1e6794cfa9047" providerId="LiveId" clId="{708CD8A5-B6C4-4F88-AFB9-00E08E4C6ED5}" dt="2022-09-04T14:54:05.135" v="15"/>
        <pc:sldMkLst>
          <pc:docMk/>
          <pc:sldMk cId="3625894417" sldId="256"/>
        </pc:sldMkLst>
      </pc:sldChg>
      <pc:sldChg chg="setBg">
        <pc:chgData name="David George" userId="00d1e6794cfa9047" providerId="LiveId" clId="{708CD8A5-B6C4-4F88-AFB9-00E08E4C6ED5}" dt="2022-09-04T14:54:11.111" v="16"/>
        <pc:sldMkLst>
          <pc:docMk/>
          <pc:sldMk cId="3131941798" sldId="403"/>
        </pc:sldMkLst>
      </pc:sldChg>
      <pc:sldChg chg="setBg">
        <pc:chgData name="David George" userId="00d1e6794cfa9047" providerId="LiveId" clId="{708CD8A5-B6C4-4F88-AFB9-00E08E4C6ED5}" dt="2022-09-04T14:54:13.574" v="17"/>
        <pc:sldMkLst>
          <pc:docMk/>
          <pc:sldMk cId="2974569542" sldId="404"/>
        </pc:sldMkLst>
      </pc:sldChg>
      <pc:sldChg chg="setBg">
        <pc:chgData name="David George" userId="00d1e6794cfa9047" providerId="LiveId" clId="{708CD8A5-B6C4-4F88-AFB9-00E08E4C6ED5}" dt="2022-09-04T14:54:21.931" v="18"/>
        <pc:sldMkLst>
          <pc:docMk/>
          <pc:sldMk cId="2044134779" sldId="426"/>
        </pc:sldMkLst>
      </pc:sldChg>
      <pc:sldChg chg="setBg">
        <pc:chgData name="David George" userId="00d1e6794cfa9047" providerId="LiveId" clId="{708CD8A5-B6C4-4F88-AFB9-00E08E4C6ED5}" dt="2022-09-04T14:54:24.201" v="19"/>
        <pc:sldMkLst>
          <pc:docMk/>
          <pc:sldMk cId="187871685" sldId="427"/>
        </pc:sldMkLst>
      </pc:sldChg>
      <pc:sldChg chg="setBg">
        <pc:chgData name="David George" userId="00d1e6794cfa9047" providerId="LiveId" clId="{708CD8A5-B6C4-4F88-AFB9-00E08E4C6ED5}" dt="2022-09-04T14:54:26.581" v="20"/>
        <pc:sldMkLst>
          <pc:docMk/>
          <pc:sldMk cId="518252803" sldId="430"/>
        </pc:sldMkLst>
      </pc:sldChg>
      <pc:sldMasterChg chg="setBg modSldLayout">
        <pc:chgData name="David George" userId="00d1e6794cfa9047" providerId="LiveId" clId="{708CD8A5-B6C4-4F88-AFB9-00E08E4C6ED5}" dt="2022-09-04T14:54:05.135" v="15"/>
        <pc:sldMasterMkLst>
          <pc:docMk/>
          <pc:sldMasterMk cId="220462895" sldId="2147483672"/>
        </pc:sldMasterMkLst>
        <pc:sldLayoutChg chg="setBg">
          <pc:chgData name="David George" userId="00d1e6794cfa9047" providerId="LiveId" clId="{708CD8A5-B6C4-4F88-AFB9-00E08E4C6ED5}" dt="2022-09-04T14:54:05.135" v="15"/>
          <pc:sldLayoutMkLst>
            <pc:docMk/>
            <pc:sldMasterMk cId="220462895" sldId="2147483672"/>
            <pc:sldLayoutMk cId="3608459621" sldId="2147483673"/>
          </pc:sldLayoutMkLst>
        </pc:sldLayoutChg>
        <pc:sldLayoutChg chg="setBg">
          <pc:chgData name="David George" userId="00d1e6794cfa9047" providerId="LiveId" clId="{708CD8A5-B6C4-4F88-AFB9-00E08E4C6ED5}" dt="2022-09-04T14:54:05.135" v="15"/>
          <pc:sldLayoutMkLst>
            <pc:docMk/>
            <pc:sldMasterMk cId="220462895" sldId="2147483672"/>
            <pc:sldLayoutMk cId="4196184071" sldId="2147483674"/>
          </pc:sldLayoutMkLst>
        </pc:sldLayoutChg>
        <pc:sldLayoutChg chg="setBg">
          <pc:chgData name="David George" userId="00d1e6794cfa9047" providerId="LiveId" clId="{708CD8A5-B6C4-4F88-AFB9-00E08E4C6ED5}" dt="2022-09-04T14:54:05.135" v="15"/>
          <pc:sldLayoutMkLst>
            <pc:docMk/>
            <pc:sldMasterMk cId="220462895" sldId="2147483672"/>
            <pc:sldLayoutMk cId="4287714956" sldId="2147483675"/>
          </pc:sldLayoutMkLst>
        </pc:sldLayoutChg>
        <pc:sldLayoutChg chg="setBg">
          <pc:chgData name="David George" userId="00d1e6794cfa9047" providerId="LiveId" clId="{708CD8A5-B6C4-4F88-AFB9-00E08E4C6ED5}" dt="2022-09-04T14:54:05.135" v="15"/>
          <pc:sldLayoutMkLst>
            <pc:docMk/>
            <pc:sldMasterMk cId="220462895" sldId="2147483672"/>
            <pc:sldLayoutMk cId="274161312" sldId="2147483676"/>
          </pc:sldLayoutMkLst>
        </pc:sldLayoutChg>
        <pc:sldLayoutChg chg="setBg">
          <pc:chgData name="David George" userId="00d1e6794cfa9047" providerId="LiveId" clId="{708CD8A5-B6C4-4F88-AFB9-00E08E4C6ED5}" dt="2022-09-04T14:54:05.135" v="15"/>
          <pc:sldLayoutMkLst>
            <pc:docMk/>
            <pc:sldMasterMk cId="220462895" sldId="2147483672"/>
            <pc:sldLayoutMk cId="2133002195" sldId="2147483677"/>
          </pc:sldLayoutMkLst>
        </pc:sldLayoutChg>
        <pc:sldLayoutChg chg="setBg">
          <pc:chgData name="David George" userId="00d1e6794cfa9047" providerId="LiveId" clId="{708CD8A5-B6C4-4F88-AFB9-00E08E4C6ED5}" dt="2022-09-04T14:54:05.135" v="15"/>
          <pc:sldLayoutMkLst>
            <pc:docMk/>
            <pc:sldMasterMk cId="220462895" sldId="2147483672"/>
            <pc:sldLayoutMk cId="120684907" sldId="2147483678"/>
          </pc:sldLayoutMkLst>
        </pc:sldLayoutChg>
        <pc:sldLayoutChg chg="setBg">
          <pc:chgData name="David George" userId="00d1e6794cfa9047" providerId="LiveId" clId="{708CD8A5-B6C4-4F88-AFB9-00E08E4C6ED5}" dt="2022-09-04T14:54:05.135" v="15"/>
          <pc:sldLayoutMkLst>
            <pc:docMk/>
            <pc:sldMasterMk cId="220462895" sldId="2147483672"/>
            <pc:sldLayoutMk cId="3562009589" sldId="2147483679"/>
          </pc:sldLayoutMkLst>
        </pc:sldLayoutChg>
        <pc:sldLayoutChg chg="setBg">
          <pc:chgData name="David George" userId="00d1e6794cfa9047" providerId="LiveId" clId="{708CD8A5-B6C4-4F88-AFB9-00E08E4C6ED5}" dt="2022-09-04T14:54:05.135" v="15"/>
          <pc:sldLayoutMkLst>
            <pc:docMk/>
            <pc:sldMasterMk cId="220462895" sldId="2147483672"/>
            <pc:sldLayoutMk cId="3668575697" sldId="2147483680"/>
          </pc:sldLayoutMkLst>
        </pc:sldLayoutChg>
        <pc:sldLayoutChg chg="setBg">
          <pc:chgData name="David George" userId="00d1e6794cfa9047" providerId="LiveId" clId="{708CD8A5-B6C4-4F88-AFB9-00E08E4C6ED5}" dt="2022-09-04T14:54:05.135" v="15"/>
          <pc:sldLayoutMkLst>
            <pc:docMk/>
            <pc:sldMasterMk cId="220462895" sldId="2147483672"/>
            <pc:sldLayoutMk cId="1199648468" sldId="2147483681"/>
          </pc:sldLayoutMkLst>
        </pc:sldLayoutChg>
        <pc:sldLayoutChg chg="setBg">
          <pc:chgData name="David George" userId="00d1e6794cfa9047" providerId="LiveId" clId="{708CD8A5-B6C4-4F88-AFB9-00E08E4C6ED5}" dt="2022-09-04T14:54:05.135" v="15"/>
          <pc:sldLayoutMkLst>
            <pc:docMk/>
            <pc:sldMasterMk cId="220462895" sldId="2147483672"/>
            <pc:sldLayoutMk cId="3798790429" sldId="2147483682"/>
          </pc:sldLayoutMkLst>
        </pc:sldLayoutChg>
        <pc:sldLayoutChg chg="setBg">
          <pc:chgData name="David George" userId="00d1e6794cfa9047" providerId="LiveId" clId="{708CD8A5-B6C4-4F88-AFB9-00E08E4C6ED5}" dt="2022-09-04T14:54:05.135" v="15"/>
          <pc:sldLayoutMkLst>
            <pc:docMk/>
            <pc:sldMasterMk cId="220462895" sldId="2147483672"/>
            <pc:sldLayoutMk cId="1939099659" sldId="2147483683"/>
          </pc:sldLayoutMkLst>
        </pc:sldLayoutChg>
      </pc:sldMasterChg>
    </pc:docChg>
  </pc:docChgLst>
  <pc:docChgLst>
    <pc:chgData name="David George" userId="00d1e6794cfa9047" providerId="LiveId" clId="{A38FE2A8-9EC1-4541-AD43-E4452D6D1912}"/>
    <pc:docChg chg="custSel addSld delSld modSld">
      <pc:chgData name="David George" userId="00d1e6794cfa9047" providerId="LiveId" clId="{A38FE2A8-9EC1-4541-AD43-E4452D6D1912}" dt="2022-07-27T19:58:35.912" v="281" actId="20577"/>
      <pc:docMkLst>
        <pc:docMk/>
      </pc:docMkLst>
      <pc:sldChg chg="modSp mod">
        <pc:chgData name="David George" userId="00d1e6794cfa9047" providerId="LiveId" clId="{A38FE2A8-9EC1-4541-AD43-E4452D6D1912}" dt="2022-07-27T19:44:16.712" v="14" actId="20577"/>
        <pc:sldMkLst>
          <pc:docMk/>
          <pc:sldMk cId="3625894417" sldId="256"/>
        </pc:sldMkLst>
        <pc:spChg chg="mod">
          <ac:chgData name="David George" userId="00d1e6794cfa9047" providerId="LiveId" clId="{A38FE2A8-9EC1-4541-AD43-E4452D6D1912}" dt="2022-07-27T19:44:16.712" v="14" actId="20577"/>
          <ac:spMkLst>
            <pc:docMk/>
            <pc:sldMk cId="3625894417" sldId="256"/>
            <ac:spMk id="2" creationId="{00000000-0000-0000-0000-000000000000}"/>
          </ac:spMkLst>
        </pc:spChg>
      </pc:sldChg>
      <pc:sldChg chg="modSp mod">
        <pc:chgData name="David George" userId="00d1e6794cfa9047" providerId="LiveId" clId="{A38FE2A8-9EC1-4541-AD43-E4452D6D1912}" dt="2022-07-27T19:48:39.463" v="82" actId="5793"/>
        <pc:sldMkLst>
          <pc:docMk/>
          <pc:sldMk cId="358234696" sldId="402"/>
        </pc:sldMkLst>
        <pc:spChg chg="mod">
          <ac:chgData name="David George" userId="00d1e6794cfa9047" providerId="LiveId" clId="{A38FE2A8-9EC1-4541-AD43-E4452D6D1912}" dt="2022-07-27T19:46:51.805" v="45" actId="20577"/>
          <ac:spMkLst>
            <pc:docMk/>
            <pc:sldMk cId="358234696" sldId="402"/>
            <ac:spMk id="2" creationId="{00000000-0000-0000-0000-000000000000}"/>
          </ac:spMkLst>
        </pc:spChg>
        <pc:spChg chg="mod">
          <ac:chgData name="David George" userId="00d1e6794cfa9047" providerId="LiveId" clId="{A38FE2A8-9EC1-4541-AD43-E4452D6D1912}" dt="2022-07-27T19:48:39.463" v="82" actId="5793"/>
          <ac:spMkLst>
            <pc:docMk/>
            <pc:sldMk cId="358234696" sldId="402"/>
            <ac:spMk id="3" creationId="{00000000-0000-0000-0000-000000000000}"/>
          </ac:spMkLst>
        </pc:spChg>
      </pc:sldChg>
      <pc:sldChg chg="del">
        <pc:chgData name="David George" userId="00d1e6794cfa9047" providerId="LiveId" clId="{A38FE2A8-9EC1-4541-AD43-E4452D6D1912}" dt="2022-07-27T19:45:28.860" v="20" actId="47"/>
        <pc:sldMkLst>
          <pc:docMk/>
          <pc:sldMk cId="1013465617" sldId="403"/>
        </pc:sldMkLst>
      </pc:sldChg>
      <pc:sldChg chg="modSp new mod">
        <pc:chgData name="David George" userId="00d1e6794cfa9047" providerId="LiveId" clId="{A38FE2A8-9EC1-4541-AD43-E4452D6D1912}" dt="2022-07-27T19:49:21.487" v="89" actId="5793"/>
        <pc:sldMkLst>
          <pc:docMk/>
          <pc:sldMk cId="3116731443" sldId="403"/>
        </pc:sldMkLst>
        <pc:spChg chg="mod">
          <ac:chgData name="David George" userId="00d1e6794cfa9047" providerId="LiveId" clId="{A38FE2A8-9EC1-4541-AD43-E4452D6D1912}" dt="2022-07-27T19:46:59.689" v="55" actId="20577"/>
          <ac:spMkLst>
            <pc:docMk/>
            <pc:sldMk cId="3116731443" sldId="403"/>
            <ac:spMk id="2" creationId="{991D2D33-E933-1D1D-7AD3-65DA601E07DC}"/>
          </ac:spMkLst>
        </pc:spChg>
        <pc:spChg chg="mod">
          <ac:chgData name="David George" userId="00d1e6794cfa9047" providerId="LiveId" clId="{A38FE2A8-9EC1-4541-AD43-E4452D6D1912}" dt="2022-07-27T19:49:21.487" v="89" actId="5793"/>
          <ac:spMkLst>
            <pc:docMk/>
            <pc:sldMk cId="3116731443" sldId="403"/>
            <ac:spMk id="3" creationId="{BCAA2D76-49A0-B300-7232-34E9EC4AEB9C}"/>
          </ac:spMkLst>
        </pc:spChg>
      </pc:sldChg>
      <pc:sldChg chg="del">
        <pc:chgData name="David George" userId="00d1e6794cfa9047" providerId="LiveId" clId="{A38FE2A8-9EC1-4541-AD43-E4452D6D1912}" dt="2022-07-27T19:45:29.286" v="21" actId="47"/>
        <pc:sldMkLst>
          <pc:docMk/>
          <pc:sldMk cId="783244837" sldId="404"/>
        </pc:sldMkLst>
      </pc:sldChg>
      <pc:sldChg chg="modSp new mod">
        <pc:chgData name="David George" userId="00d1e6794cfa9047" providerId="LiveId" clId="{A38FE2A8-9EC1-4541-AD43-E4452D6D1912}" dt="2022-07-27T19:50:06.470" v="97" actId="20577"/>
        <pc:sldMkLst>
          <pc:docMk/>
          <pc:sldMk cId="3234432051" sldId="404"/>
        </pc:sldMkLst>
        <pc:spChg chg="mod">
          <ac:chgData name="David George" userId="00d1e6794cfa9047" providerId="LiveId" clId="{A38FE2A8-9EC1-4541-AD43-E4452D6D1912}" dt="2022-07-27T19:50:06.470" v="97" actId="20577"/>
          <ac:spMkLst>
            <pc:docMk/>
            <pc:sldMk cId="3234432051" sldId="404"/>
            <ac:spMk id="2" creationId="{4E3C8E68-08EB-96DB-164A-FB5DA094D95D}"/>
          </ac:spMkLst>
        </pc:spChg>
        <pc:spChg chg="mod">
          <ac:chgData name="David George" userId="00d1e6794cfa9047" providerId="LiveId" clId="{A38FE2A8-9EC1-4541-AD43-E4452D6D1912}" dt="2022-07-27T19:50:01.789" v="95" actId="5793"/>
          <ac:spMkLst>
            <pc:docMk/>
            <pc:sldMk cId="3234432051" sldId="404"/>
            <ac:spMk id="3" creationId="{1C283CA6-19F7-10D9-3C7F-E5840062C86C}"/>
          </ac:spMkLst>
        </pc:spChg>
      </pc:sldChg>
      <pc:sldChg chg="del">
        <pc:chgData name="David George" userId="00d1e6794cfa9047" providerId="LiveId" clId="{A38FE2A8-9EC1-4541-AD43-E4452D6D1912}" dt="2022-07-27T19:45:29.756" v="22" actId="47"/>
        <pc:sldMkLst>
          <pc:docMk/>
          <pc:sldMk cId="195412670" sldId="405"/>
        </pc:sldMkLst>
      </pc:sldChg>
      <pc:sldChg chg="modSp new mod">
        <pc:chgData name="David George" userId="00d1e6794cfa9047" providerId="LiveId" clId="{A38FE2A8-9EC1-4541-AD43-E4452D6D1912}" dt="2022-07-27T19:50:43.185" v="112" actId="20577"/>
        <pc:sldMkLst>
          <pc:docMk/>
          <pc:sldMk cId="3771176631" sldId="405"/>
        </pc:sldMkLst>
        <pc:spChg chg="mod">
          <ac:chgData name="David George" userId="00d1e6794cfa9047" providerId="LiveId" clId="{A38FE2A8-9EC1-4541-AD43-E4452D6D1912}" dt="2022-07-27T19:50:43.185" v="112" actId="20577"/>
          <ac:spMkLst>
            <pc:docMk/>
            <pc:sldMk cId="3771176631" sldId="405"/>
            <ac:spMk id="2" creationId="{0C25F55C-2869-0FCA-D7F2-4A864A3DF7D4}"/>
          </ac:spMkLst>
        </pc:spChg>
        <pc:spChg chg="mod">
          <ac:chgData name="David George" userId="00d1e6794cfa9047" providerId="LiveId" clId="{A38FE2A8-9EC1-4541-AD43-E4452D6D1912}" dt="2022-07-27T19:50:36.320" v="102" actId="5793"/>
          <ac:spMkLst>
            <pc:docMk/>
            <pc:sldMk cId="3771176631" sldId="405"/>
            <ac:spMk id="3" creationId="{5DA8D7DC-79D5-3430-7521-D36B43D8C78D}"/>
          </ac:spMkLst>
        </pc:spChg>
      </pc:sldChg>
      <pc:sldChg chg="del">
        <pc:chgData name="David George" userId="00d1e6794cfa9047" providerId="LiveId" clId="{A38FE2A8-9EC1-4541-AD43-E4452D6D1912}" dt="2022-07-27T19:45:30.198" v="23" actId="47"/>
        <pc:sldMkLst>
          <pc:docMk/>
          <pc:sldMk cId="886192025" sldId="406"/>
        </pc:sldMkLst>
      </pc:sldChg>
      <pc:sldChg chg="modSp new mod">
        <pc:chgData name="David George" userId="00d1e6794cfa9047" providerId="LiveId" clId="{A38FE2A8-9EC1-4541-AD43-E4452D6D1912}" dt="2022-07-27T19:51:33.029" v="126" actId="20577"/>
        <pc:sldMkLst>
          <pc:docMk/>
          <pc:sldMk cId="3188033241" sldId="406"/>
        </pc:sldMkLst>
        <pc:spChg chg="mod">
          <ac:chgData name="David George" userId="00d1e6794cfa9047" providerId="LiveId" clId="{A38FE2A8-9EC1-4541-AD43-E4452D6D1912}" dt="2022-07-27T19:51:33.029" v="126" actId="20577"/>
          <ac:spMkLst>
            <pc:docMk/>
            <pc:sldMk cId="3188033241" sldId="406"/>
            <ac:spMk id="2" creationId="{09115B03-F05D-A651-37C6-40A706A44B56}"/>
          </ac:spMkLst>
        </pc:spChg>
        <pc:spChg chg="mod">
          <ac:chgData name="David George" userId="00d1e6794cfa9047" providerId="LiveId" clId="{A38FE2A8-9EC1-4541-AD43-E4452D6D1912}" dt="2022-07-27T19:51:28.575" v="117" actId="5793"/>
          <ac:spMkLst>
            <pc:docMk/>
            <pc:sldMk cId="3188033241" sldId="406"/>
            <ac:spMk id="3" creationId="{48FC73A5-7370-892F-DA2E-9F8A5CFB152E}"/>
          </ac:spMkLst>
        </pc:spChg>
      </pc:sldChg>
      <pc:sldChg chg="modSp new mod">
        <pc:chgData name="David George" userId="00d1e6794cfa9047" providerId="LiveId" clId="{A38FE2A8-9EC1-4541-AD43-E4452D6D1912}" dt="2022-07-27T19:52:00.551" v="144" actId="20577"/>
        <pc:sldMkLst>
          <pc:docMk/>
          <pc:sldMk cId="3071167929" sldId="407"/>
        </pc:sldMkLst>
        <pc:spChg chg="mod">
          <ac:chgData name="David George" userId="00d1e6794cfa9047" providerId="LiveId" clId="{A38FE2A8-9EC1-4541-AD43-E4452D6D1912}" dt="2022-07-27T19:52:00.551" v="144" actId="20577"/>
          <ac:spMkLst>
            <pc:docMk/>
            <pc:sldMk cId="3071167929" sldId="407"/>
            <ac:spMk id="2" creationId="{556CBE9C-5BF9-ED34-BCDC-D368E76F9090}"/>
          </ac:spMkLst>
        </pc:spChg>
        <pc:spChg chg="mod">
          <ac:chgData name="David George" userId="00d1e6794cfa9047" providerId="LiveId" clId="{A38FE2A8-9EC1-4541-AD43-E4452D6D1912}" dt="2022-07-27T19:51:55.282" v="132" actId="5793"/>
          <ac:spMkLst>
            <pc:docMk/>
            <pc:sldMk cId="3071167929" sldId="407"/>
            <ac:spMk id="3" creationId="{45467E9A-916E-F078-FCF4-C9EBC72FBB6D}"/>
          </ac:spMkLst>
        </pc:spChg>
      </pc:sldChg>
      <pc:sldChg chg="del">
        <pc:chgData name="David George" userId="00d1e6794cfa9047" providerId="LiveId" clId="{A38FE2A8-9EC1-4541-AD43-E4452D6D1912}" dt="2022-07-27T19:45:30.699" v="24" actId="47"/>
        <pc:sldMkLst>
          <pc:docMk/>
          <pc:sldMk cId="3269494837" sldId="407"/>
        </pc:sldMkLst>
      </pc:sldChg>
      <pc:sldChg chg="del">
        <pc:chgData name="David George" userId="00d1e6794cfa9047" providerId="LiveId" clId="{A38FE2A8-9EC1-4541-AD43-E4452D6D1912}" dt="2022-07-27T19:45:31.064" v="25" actId="47"/>
        <pc:sldMkLst>
          <pc:docMk/>
          <pc:sldMk cId="420436151" sldId="408"/>
        </pc:sldMkLst>
      </pc:sldChg>
      <pc:sldChg chg="modSp new mod">
        <pc:chgData name="David George" userId="00d1e6794cfa9047" providerId="LiveId" clId="{A38FE2A8-9EC1-4541-AD43-E4452D6D1912}" dt="2022-07-27T19:52:58.019" v="165" actId="20577"/>
        <pc:sldMkLst>
          <pc:docMk/>
          <pc:sldMk cId="2708478520" sldId="408"/>
        </pc:sldMkLst>
        <pc:spChg chg="mod">
          <ac:chgData name="David George" userId="00d1e6794cfa9047" providerId="LiveId" clId="{A38FE2A8-9EC1-4541-AD43-E4452D6D1912}" dt="2022-07-27T19:52:58.019" v="165" actId="20577"/>
          <ac:spMkLst>
            <pc:docMk/>
            <pc:sldMk cId="2708478520" sldId="408"/>
            <ac:spMk id="2" creationId="{31C0D813-6964-1760-97F7-222B0531D8F9}"/>
          </ac:spMkLst>
        </pc:spChg>
        <pc:spChg chg="mod">
          <ac:chgData name="David George" userId="00d1e6794cfa9047" providerId="LiveId" clId="{A38FE2A8-9EC1-4541-AD43-E4452D6D1912}" dt="2022-07-27T19:52:49.800" v="153" actId="5793"/>
          <ac:spMkLst>
            <pc:docMk/>
            <pc:sldMk cId="2708478520" sldId="408"/>
            <ac:spMk id="3" creationId="{567C9902-F5B1-9700-9DA7-8E451ACDB198}"/>
          </ac:spMkLst>
        </pc:spChg>
      </pc:sldChg>
      <pc:sldChg chg="del">
        <pc:chgData name="David George" userId="00d1e6794cfa9047" providerId="LiveId" clId="{A38FE2A8-9EC1-4541-AD43-E4452D6D1912}" dt="2022-07-27T19:45:31.489" v="26" actId="47"/>
        <pc:sldMkLst>
          <pc:docMk/>
          <pc:sldMk cId="942653716" sldId="409"/>
        </pc:sldMkLst>
      </pc:sldChg>
      <pc:sldChg chg="modSp new mod">
        <pc:chgData name="David George" userId="00d1e6794cfa9047" providerId="LiveId" clId="{A38FE2A8-9EC1-4541-AD43-E4452D6D1912}" dt="2022-07-27T19:53:46.464" v="182" actId="20577"/>
        <pc:sldMkLst>
          <pc:docMk/>
          <pc:sldMk cId="2436325827" sldId="409"/>
        </pc:sldMkLst>
        <pc:spChg chg="mod">
          <ac:chgData name="David George" userId="00d1e6794cfa9047" providerId="LiveId" clId="{A38FE2A8-9EC1-4541-AD43-E4452D6D1912}" dt="2022-07-27T19:53:46.464" v="182" actId="20577"/>
          <ac:spMkLst>
            <pc:docMk/>
            <pc:sldMk cId="2436325827" sldId="409"/>
            <ac:spMk id="2" creationId="{051F0D1B-5833-83E4-7C37-400AC781AF8C}"/>
          </ac:spMkLst>
        </pc:spChg>
        <pc:spChg chg="mod">
          <ac:chgData name="David George" userId="00d1e6794cfa9047" providerId="LiveId" clId="{A38FE2A8-9EC1-4541-AD43-E4452D6D1912}" dt="2022-07-27T19:53:39.983" v="170" actId="207"/>
          <ac:spMkLst>
            <pc:docMk/>
            <pc:sldMk cId="2436325827" sldId="409"/>
            <ac:spMk id="3" creationId="{84982040-8E59-AE55-DB70-3FC359D08E6D}"/>
          </ac:spMkLst>
        </pc:spChg>
      </pc:sldChg>
      <pc:sldChg chg="modSp new mod">
        <pc:chgData name="David George" userId="00d1e6794cfa9047" providerId="LiveId" clId="{A38FE2A8-9EC1-4541-AD43-E4452D6D1912}" dt="2022-07-27T19:54:47.510" v="203" actId="20577"/>
        <pc:sldMkLst>
          <pc:docMk/>
          <pc:sldMk cId="583305005" sldId="410"/>
        </pc:sldMkLst>
        <pc:spChg chg="mod">
          <ac:chgData name="David George" userId="00d1e6794cfa9047" providerId="LiveId" clId="{A38FE2A8-9EC1-4541-AD43-E4452D6D1912}" dt="2022-07-27T19:54:47.510" v="203" actId="20577"/>
          <ac:spMkLst>
            <pc:docMk/>
            <pc:sldMk cId="583305005" sldId="410"/>
            <ac:spMk id="2" creationId="{3A3AFEC4-EE68-4E90-E03B-42A02EEDC044}"/>
          </ac:spMkLst>
        </pc:spChg>
        <pc:spChg chg="mod">
          <ac:chgData name="David George" userId="00d1e6794cfa9047" providerId="LiveId" clId="{A38FE2A8-9EC1-4541-AD43-E4452D6D1912}" dt="2022-07-27T19:54:40.167" v="191" actId="5793"/>
          <ac:spMkLst>
            <pc:docMk/>
            <pc:sldMk cId="583305005" sldId="410"/>
            <ac:spMk id="3" creationId="{31A87EE8-A130-9D7F-E67C-8E51263848DA}"/>
          </ac:spMkLst>
        </pc:spChg>
      </pc:sldChg>
      <pc:sldChg chg="del">
        <pc:chgData name="David George" userId="00d1e6794cfa9047" providerId="LiveId" clId="{A38FE2A8-9EC1-4541-AD43-E4452D6D1912}" dt="2022-07-27T19:45:31.887" v="27" actId="47"/>
        <pc:sldMkLst>
          <pc:docMk/>
          <pc:sldMk cId="2777132608" sldId="410"/>
        </pc:sldMkLst>
      </pc:sldChg>
      <pc:sldChg chg="modSp new mod">
        <pc:chgData name="David George" userId="00d1e6794cfa9047" providerId="LiveId" clId="{A38FE2A8-9EC1-4541-AD43-E4452D6D1912}" dt="2022-07-27T19:55:25.871" v="218"/>
        <pc:sldMkLst>
          <pc:docMk/>
          <pc:sldMk cId="151896301" sldId="411"/>
        </pc:sldMkLst>
        <pc:spChg chg="mod">
          <ac:chgData name="David George" userId="00d1e6794cfa9047" providerId="LiveId" clId="{A38FE2A8-9EC1-4541-AD43-E4452D6D1912}" dt="2022-07-27T19:55:21.167" v="217" actId="20577"/>
          <ac:spMkLst>
            <pc:docMk/>
            <pc:sldMk cId="151896301" sldId="411"/>
            <ac:spMk id="2" creationId="{12284DE4-F53C-7461-C061-79D2F5E1EE44}"/>
          </ac:spMkLst>
        </pc:spChg>
        <pc:spChg chg="mod">
          <ac:chgData name="David George" userId="00d1e6794cfa9047" providerId="LiveId" clId="{A38FE2A8-9EC1-4541-AD43-E4452D6D1912}" dt="2022-07-27T19:55:25.871" v="218"/>
          <ac:spMkLst>
            <pc:docMk/>
            <pc:sldMk cId="151896301" sldId="411"/>
            <ac:spMk id="3" creationId="{16B97D53-EA6F-4C9B-1310-5AF7D6F83EEE}"/>
          </ac:spMkLst>
        </pc:spChg>
      </pc:sldChg>
      <pc:sldChg chg="del">
        <pc:chgData name="David George" userId="00d1e6794cfa9047" providerId="LiveId" clId="{A38FE2A8-9EC1-4541-AD43-E4452D6D1912}" dt="2022-07-27T19:45:32.316" v="28" actId="47"/>
        <pc:sldMkLst>
          <pc:docMk/>
          <pc:sldMk cId="2563582840" sldId="411"/>
        </pc:sldMkLst>
      </pc:sldChg>
      <pc:sldChg chg="modSp new mod">
        <pc:chgData name="David George" userId="00d1e6794cfa9047" providerId="LiveId" clId="{A38FE2A8-9EC1-4541-AD43-E4452D6D1912}" dt="2022-07-27T19:56:06.350" v="242" actId="20577"/>
        <pc:sldMkLst>
          <pc:docMk/>
          <pc:sldMk cId="928276842" sldId="412"/>
        </pc:sldMkLst>
        <pc:spChg chg="mod">
          <ac:chgData name="David George" userId="00d1e6794cfa9047" providerId="LiveId" clId="{A38FE2A8-9EC1-4541-AD43-E4452D6D1912}" dt="2022-07-27T19:56:02.197" v="238" actId="20577"/>
          <ac:spMkLst>
            <pc:docMk/>
            <pc:sldMk cId="928276842" sldId="412"/>
            <ac:spMk id="2" creationId="{BE4CEEA4-9D32-ABFF-3620-998BEA53824A}"/>
          </ac:spMkLst>
        </pc:spChg>
        <pc:spChg chg="mod">
          <ac:chgData name="David George" userId="00d1e6794cfa9047" providerId="LiveId" clId="{A38FE2A8-9EC1-4541-AD43-E4452D6D1912}" dt="2022-07-27T19:56:06.350" v="242" actId="20577"/>
          <ac:spMkLst>
            <pc:docMk/>
            <pc:sldMk cId="928276842" sldId="412"/>
            <ac:spMk id="3" creationId="{91485224-9D80-D239-2EB4-B3AE5E622A37}"/>
          </ac:spMkLst>
        </pc:spChg>
      </pc:sldChg>
      <pc:sldChg chg="modSp new mod">
        <pc:chgData name="David George" userId="00d1e6794cfa9047" providerId="LiveId" clId="{A38FE2A8-9EC1-4541-AD43-E4452D6D1912}" dt="2022-07-27T19:56:46.653" v="261" actId="20577"/>
        <pc:sldMkLst>
          <pc:docMk/>
          <pc:sldMk cId="1846884673" sldId="413"/>
        </pc:sldMkLst>
        <pc:spChg chg="mod">
          <ac:chgData name="David George" userId="00d1e6794cfa9047" providerId="LiveId" clId="{A38FE2A8-9EC1-4541-AD43-E4452D6D1912}" dt="2022-07-27T19:56:46.653" v="261" actId="20577"/>
          <ac:spMkLst>
            <pc:docMk/>
            <pc:sldMk cId="1846884673" sldId="413"/>
            <ac:spMk id="2" creationId="{BAAB0D85-FA03-A1D5-A725-4D03C2011484}"/>
          </ac:spMkLst>
        </pc:spChg>
        <pc:spChg chg="mod">
          <ac:chgData name="David George" userId="00d1e6794cfa9047" providerId="LiveId" clId="{A38FE2A8-9EC1-4541-AD43-E4452D6D1912}" dt="2022-07-27T19:56:41.170" v="249" actId="5793"/>
          <ac:spMkLst>
            <pc:docMk/>
            <pc:sldMk cId="1846884673" sldId="413"/>
            <ac:spMk id="3" creationId="{44E33DC5-D55D-0FC4-7DFC-6011771C573D}"/>
          </ac:spMkLst>
        </pc:spChg>
      </pc:sldChg>
      <pc:sldChg chg="modSp new mod">
        <pc:chgData name="David George" userId="00d1e6794cfa9047" providerId="LiveId" clId="{A38FE2A8-9EC1-4541-AD43-E4452D6D1912}" dt="2022-07-27T19:58:35.912" v="281" actId="20577"/>
        <pc:sldMkLst>
          <pc:docMk/>
          <pc:sldMk cId="2330481425" sldId="414"/>
        </pc:sldMkLst>
        <pc:spChg chg="mod">
          <ac:chgData name="David George" userId="00d1e6794cfa9047" providerId="LiveId" clId="{A38FE2A8-9EC1-4541-AD43-E4452D6D1912}" dt="2022-07-27T19:58:35.912" v="281" actId="20577"/>
          <ac:spMkLst>
            <pc:docMk/>
            <pc:sldMk cId="2330481425" sldId="414"/>
            <ac:spMk id="2" creationId="{79F6A0E4-689C-E6BB-B19D-AC0375174CA6}"/>
          </ac:spMkLst>
        </pc:spChg>
        <pc:spChg chg="mod">
          <ac:chgData name="David George" userId="00d1e6794cfa9047" providerId="LiveId" clId="{A38FE2A8-9EC1-4541-AD43-E4452D6D1912}" dt="2022-07-27T19:58:25.579" v="266" actId="5793"/>
          <ac:spMkLst>
            <pc:docMk/>
            <pc:sldMk cId="2330481425" sldId="414"/>
            <ac:spMk id="3" creationId="{F37B7758-6172-622A-F1D1-76541A62CB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098"/>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sz="quarter" idx="1"/>
          </p:nvPr>
        </p:nvSpPr>
        <p:spPr>
          <a:xfrm>
            <a:off x="4008707" y="0"/>
            <a:ext cx="3066733" cy="470098"/>
          </a:xfrm>
          <a:prstGeom prst="rect">
            <a:avLst/>
          </a:prstGeom>
        </p:spPr>
        <p:txBody>
          <a:bodyPr vert="horz" lIns="93973" tIns="46986" rIns="93973" bIns="46986" rtlCol="0"/>
          <a:lstStyle>
            <a:lvl1pPr algn="r">
              <a:defRPr sz="1200"/>
            </a:lvl1pPr>
          </a:lstStyle>
          <a:p>
            <a:fld id="{F4C0FD34-0CA9-4A22-86BE-A4C94BDAE551}" type="datetimeFigureOut">
              <a:rPr lang="en-US" smtClean="0"/>
              <a:t>9/4/2022</a:t>
            </a:fld>
            <a:endParaRPr lang="en-US"/>
          </a:p>
        </p:txBody>
      </p:sp>
      <p:sp>
        <p:nvSpPr>
          <p:cNvPr id="4" name="Footer Placeholder 3"/>
          <p:cNvSpPr>
            <a:spLocks noGrp="1"/>
          </p:cNvSpPr>
          <p:nvPr>
            <p:ph type="ftr" sz="quarter" idx="2"/>
          </p:nvPr>
        </p:nvSpPr>
        <p:spPr>
          <a:xfrm>
            <a:off x="0" y="8899330"/>
            <a:ext cx="3066733" cy="470097"/>
          </a:xfrm>
          <a:prstGeom prst="rect">
            <a:avLst/>
          </a:prstGeom>
        </p:spPr>
        <p:txBody>
          <a:bodyPr vert="horz" lIns="93973" tIns="46986" rIns="93973" bIns="46986" rtlCol="0" anchor="b"/>
          <a:lstStyle>
            <a:lvl1pPr algn="l">
              <a:defRPr sz="1200"/>
            </a:lvl1pPr>
          </a:lstStyle>
          <a:p>
            <a:endParaRPr lang="en-US"/>
          </a:p>
        </p:txBody>
      </p:sp>
      <p:sp>
        <p:nvSpPr>
          <p:cNvPr id="5" name="Slide Number Placeholder 4"/>
          <p:cNvSpPr>
            <a:spLocks noGrp="1"/>
          </p:cNvSpPr>
          <p:nvPr>
            <p:ph type="sldNum" sz="quarter" idx="3"/>
          </p:nvPr>
        </p:nvSpPr>
        <p:spPr>
          <a:xfrm>
            <a:off x="4008707" y="8899330"/>
            <a:ext cx="3066733" cy="470097"/>
          </a:xfrm>
          <a:prstGeom prst="rect">
            <a:avLst/>
          </a:prstGeom>
        </p:spPr>
        <p:txBody>
          <a:bodyPr vert="horz" lIns="93973" tIns="46986" rIns="93973" bIns="46986" rtlCol="0" anchor="b"/>
          <a:lstStyle>
            <a:lvl1pPr algn="r">
              <a:defRPr sz="1200"/>
            </a:lvl1pPr>
          </a:lstStyle>
          <a:p>
            <a:fld id="{740D32BD-7919-4973-8DAC-E90E61B373F1}" type="slidenum">
              <a:rPr lang="en-US" smtClean="0"/>
              <a:t>‹#›</a:t>
            </a:fld>
            <a:endParaRPr lang="en-US"/>
          </a:p>
        </p:txBody>
      </p:sp>
    </p:spTree>
    <p:extLst>
      <p:ext uri="{BB962C8B-B14F-4D97-AF65-F5344CB8AC3E}">
        <p14:creationId xmlns:p14="http://schemas.microsoft.com/office/powerpoint/2010/main" val="28900261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5C0DD7-983E-4333-88C2-F4D87369E54A}" type="datetimeFigureOut">
              <a:rPr lang="en-US" smtClean="0"/>
              <a:t>9/4/2022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608459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C0DD7-983E-4333-88C2-F4D87369E54A}" type="datetimeFigureOut">
              <a:rPr lang="en-US" smtClean="0"/>
              <a:t>9/4/2022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798790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C0DD7-983E-4333-88C2-F4D87369E54A}" type="datetimeFigureOut">
              <a:rPr lang="en-US" smtClean="0"/>
              <a:t>9/4/2022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193909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
        <p:nvSpPr>
          <p:cNvPr id="3" name="Content Placeholder 2"/>
          <p:cNvSpPr>
            <a:spLocks noGrp="1"/>
          </p:cNvSpPr>
          <p:nvPr>
            <p:ph idx="1"/>
          </p:nvPr>
        </p:nvSpPr>
        <p:spPr/>
        <p:txBody>
          <a:bodyPr/>
          <a:lstStyle>
            <a:lvl1pPr>
              <a:defRPr sz="3200">
                <a:solidFill>
                  <a:schemeClr val="bg1"/>
                </a:solidFill>
                <a:effectLst>
                  <a:outerShdw blurRad="38100" dist="38100" dir="2700000" algn="tl">
                    <a:srgbClr val="000000">
                      <a:alpha val="43137"/>
                    </a:srgbClr>
                  </a:outerShdw>
                </a:effectLst>
              </a:defRPr>
            </a:lvl1pPr>
            <a:lvl2pPr>
              <a:defRPr sz="2400">
                <a:solidFill>
                  <a:schemeClr val="bg1"/>
                </a:solidFill>
                <a:effectLst>
                  <a:outerShdw blurRad="38100" dist="38100" dir="2700000" algn="tl">
                    <a:srgbClr val="000000">
                      <a:alpha val="43137"/>
                    </a:srgbClr>
                  </a:outerShdw>
                </a:effectLst>
              </a:defRPr>
            </a:lvl2pPr>
            <a:lvl3pPr>
              <a:defRPr sz="1800">
                <a:solidFill>
                  <a:schemeClr val="bg1"/>
                </a:solidFill>
                <a:effectLst>
                  <a:outerShdw blurRad="38100" dist="38100" dir="2700000" algn="tl">
                    <a:srgbClr val="000000">
                      <a:alpha val="43137"/>
                    </a:srgbClr>
                  </a:outerShdw>
                </a:effectLst>
              </a:defRPr>
            </a:lvl3pPr>
            <a:lvl4pPr>
              <a:defRPr sz="1600">
                <a:solidFill>
                  <a:schemeClr val="bg1"/>
                </a:solidFill>
                <a:effectLst>
                  <a:outerShdw blurRad="38100" dist="38100" dir="2700000" algn="tl">
                    <a:srgbClr val="000000">
                      <a:alpha val="43137"/>
                    </a:srgbClr>
                  </a:outerShdw>
                </a:effectLst>
              </a:defRPr>
            </a:lvl4pPr>
            <a:lvl5pPr>
              <a:defRPr>
                <a:solidFill>
                  <a:schemeClr val="bg1"/>
                </a:solidFill>
                <a:effectLst>
                  <a:outerShdw blurRad="38100" dist="38100" dir="2700000" algn="tl">
                    <a:srgbClr val="000000">
                      <a:alpha val="43137"/>
                    </a:srgb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85C0DD7-983E-4333-88C2-F4D87369E54A}" type="datetimeFigureOut">
              <a:rPr lang="en-US" smtClean="0"/>
              <a:t>9/4/2022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4196184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5C0DD7-983E-4333-88C2-F4D87369E54A}" type="datetimeFigureOut">
              <a:rPr lang="en-US" smtClean="0"/>
              <a:t>9/4/2022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4287714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5C0DD7-983E-4333-88C2-F4D87369E54A}" type="datetimeFigureOut">
              <a:rPr lang="en-US" smtClean="0"/>
              <a:t>9/4/2022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274161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5C0DD7-983E-4333-88C2-F4D87369E54A}" type="datetimeFigureOut">
              <a:rPr lang="en-US" smtClean="0"/>
              <a:t>9/4/2022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2133002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5C0DD7-983E-4333-88C2-F4D87369E54A}" type="datetimeFigureOut">
              <a:rPr lang="en-US" smtClean="0"/>
              <a:t>9/4/2022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120684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5C0DD7-983E-4333-88C2-F4D87369E54A}" type="datetimeFigureOut">
              <a:rPr lang="en-US" smtClean="0"/>
              <a:t>9/4/2022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562009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85C0DD7-983E-4333-88C2-F4D87369E54A}" type="datetimeFigureOut">
              <a:rPr lang="en-US" smtClean="0"/>
              <a:t>9/4/2022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668575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85C0DD7-983E-4333-88C2-F4D87369E54A}" type="datetimeFigureOut">
              <a:rPr lang="en-US" smtClean="0"/>
              <a:t>9/4/2022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1199648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sharpenSoften amount="-25000"/>
                    </a14:imgEffect>
                    <a14:imgEffect>
                      <a14:brightnessContrast bright="-40000"/>
                    </a14:imgEffect>
                  </a14:imgLayer>
                </a14:imgProps>
              </a:ext>
            </a:extLst>
          </a:blip>
          <a:srcRect/>
          <a:stretch>
            <a:fillRect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D85C0DD7-983E-4333-88C2-F4D87369E54A}" type="datetimeFigureOut">
              <a:rPr lang="en-US" smtClean="0"/>
              <a:t>9/4/2022</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5ACA6D8D-C8F0-4DF3-939A-0A349CB6D3F7}" type="slidenum">
              <a:rPr lang="en-US" smtClean="0"/>
              <a:t>‹#›</a:t>
            </a:fld>
            <a:endParaRPr lang="en-US"/>
          </a:p>
        </p:txBody>
      </p:sp>
    </p:spTree>
    <p:extLst>
      <p:ext uri="{BB962C8B-B14F-4D97-AF65-F5344CB8AC3E}">
        <p14:creationId xmlns:p14="http://schemas.microsoft.com/office/powerpoint/2010/main" val="2204628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effectLst>
                  <a:outerShdw blurRad="38100" dist="38100" dir="2700000" algn="tl">
                    <a:srgbClr val="000000">
                      <a:alpha val="43137"/>
                    </a:srgbClr>
                  </a:outerShdw>
                </a:effectLst>
                <a:latin typeface="+mn-lt"/>
              </a:rPr>
              <a:t>Christ is the Head of the Church</a:t>
            </a:r>
          </a:p>
        </p:txBody>
      </p:sp>
      <p:sp>
        <p:nvSpPr>
          <p:cNvPr id="3" name="Subtitle 2"/>
          <p:cNvSpPr>
            <a:spLocks noGrp="1"/>
          </p:cNvSpPr>
          <p:nvPr>
            <p:ph type="subTitle" idx="1"/>
          </p:nvPr>
        </p:nvSpPr>
        <p:spPr/>
        <p:txBody>
          <a:bodyPr>
            <a:normAutofit/>
          </a:bodyPr>
          <a:lstStyle/>
          <a:p>
            <a:endParaRPr lang="en-US" sz="2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589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Peter 5:4-5</a:t>
            </a:r>
          </a:p>
        </p:txBody>
      </p:sp>
      <p:sp>
        <p:nvSpPr>
          <p:cNvPr id="3" name="Content Placeholder 2"/>
          <p:cNvSpPr>
            <a:spLocks noGrp="1"/>
          </p:cNvSpPr>
          <p:nvPr>
            <p:ph idx="1"/>
          </p:nvPr>
        </p:nvSpPr>
        <p:spPr>
          <a:xfrm>
            <a:off x="628650" y="1521354"/>
            <a:ext cx="7886700" cy="4129638"/>
          </a:xfrm>
        </p:spPr>
        <p:txBody>
          <a:bodyPr>
            <a:normAutofit lnSpcReduction="10000"/>
          </a:bodyPr>
          <a:lstStyle/>
          <a:p>
            <a:pPr marL="0" indent="0">
              <a:buNone/>
            </a:pPr>
            <a:r>
              <a:rPr lang="en-US" b="1" baseline="30000" dirty="0"/>
              <a:t>4 </a:t>
            </a:r>
            <a:r>
              <a:rPr lang="en-US" dirty="0"/>
              <a:t>And when the Chief Shepherd appears, you will receive the crown of glory that will never fade away.</a:t>
            </a:r>
          </a:p>
          <a:p>
            <a:pPr marL="0" indent="0">
              <a:buNone/>
            </a:pPr>
            <a:r>
              <a:rPr lang="en-US" b="1" baseline="30000" dirty="0"/>
              <a:t>5 </a:t>
            </a:r>
            <a:r>
              <a:rPr lang="en-US" dirty="0"/>
              <a:t>In the same way, you who are younger, submit yourselves to your elders. All of you, clothe yourselves with humility toward one another, because,</a:t>
            </a:r>
          </a:p>
          <a:p>
            <a:pPr marL="0" indent="0">
              <a:buNone/>
            </a:pPr>
            <a:r>
              <a:rPr lang="en-US" dirty="0"/>
              <a:t>“God opposes the proud</a:t>
            </a:r>
            <a:br>
              <a:rPr lang="en-US" dirty="0"/>
            </a:br>
            <a:r>
              <a:rPr lang="en-US" dirty="0"/>
              <a:t>    but shows favor to the humble.”</a:t>
            </a:r>
          </a:p>
          <a:p>
            <a:endParaRPr lang="en-US" dirty="0"/>
          </a:p>
        </p:txBody>
      </p:sp>
    </p:spTree>
    <p:extLst>
      <p:ext uri="{BB962C8B-B14F-4D97-AF65-F5344CB8AC3E}">
        <p14:creationId xmlns:p14="http://schemas.microsoft.com/office/powerpoint/2010/main" val="3408215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Acts 20:28</a:t>
            </a:r>
          </a:p>
        </p:txBody>
      </p:sp>
      <p:sp>
        <p:nvSpPr>
          <p:cNvPr id="3" name="Content Placeholder 2"/>
          <p:cNvSpPr>
            <a:spLocks noGrp="1"/>
          </p:cNvSpPr>
          <p:nvPr>
            <p:ph idx="1"/>
          </p:nvPr>
        </p:nvSpPr>
        <p:spPr/>
        <p:txBody>
          <a:bodyPr/>
          <a:lstStyle/>
          <a:p>
            <a:pPr marL="0" indent="0">
              <a:buNone/>
            </a:pPr>
            <a:r>
              <a:rPr lang="en-US" b="1" baseline="30000" dirty="0"/>
              <a:t>28 </a:t>
            </a:r>
            <a:r>
              <a:rPr lang="en-US" dirty="0"/>
              <a:t>Keep watch over yourselves and all the flock of which the Holy Spirit has made you overseers. Be shepherds of the church of God, which he bought with his own blood.</a:t>
            </a:r>
          </a:p>
        </p:txBody>
      </p:sp>
    </p:spTree>
    <p:extLst>
      <p:ext uri="{BB962C8B-B14F-4D97-AF65-F5344CB8AC3E}">
        <p14:creationId xmlns:p14="http://schemas.microsoft.com/office/powerpoint/2010/main" val="64757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Exodus 13:21-22</a:t>
            </a:r>
          </a:p>
        </p:txBody>
      </p:sp>
      <p:sp>
        <p:nvSpPr>
          <p:cNvPr id="3" name="Content Placeholder 2"/>
          <p:cNvSpPr>
            <a:spLocks noGrp="1"/>
          </p:cNvSpPr>
          <p:nvPr>
            <p:ph idx="1"/>
          </p:nvPr>
        </p:nvSpPr>
        <p:spPr/>
        <p:txBody>
          <a:bodyPr/>
          <a:lstStyle/>
          <a:p>
            <a:pPr marL="0" indent="0">
              <a:buNone/>
            </a:pPr>
            <a:r>
              <a:rPr lang="en-US" b="1" baseline="30000" dirty="0"/>
              <a:t>21 </a:t>
            </a:r>
            <a:r>
              <a:rPr lang="en-US" dirty="0"/>
              <a:t>By day the </a:t>
            </a:r>
            <a:r>
              <a:rPr lang="en-US" cap="small" dirty="0"/>
              <a:t>Lord</a:t>
            </a:r>
            <a:r>
              <a:rPr lang="en-US" dirty="0"/>
              <a:t> went ahead of them in a pillar of cloud to guide them on their way and by night in a pillar of fire to give them light, so that they could travel by day or night. </a:t>
            </a:r>
            <a:r>
              <a:rPr lang="en-US" b="1" baseline="30000" dirty="0"/>
              <a:t>22 </a:t>
            </a:r>
            <a:r>
              <a:rPr lang="en-US" dirty="0"/>
              <a:t>Neither the pillar of cloud by day nor the pillar of fire by night left its place in front of the people.</a:t>
            </a:r>
          </a:p>
        </p:txBody>
      </p:sp>
    </p:spTree>
    <p:extLst>
      <p:ext uri="{BB962C8B-B14F-4D97-AF65-F5344CB8AC3E}">
        <p14:creationId xmlns:p14="http://schemas.microsoft.com/office/powerpoint/2010/main" val="3979741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Exodus 14:11</a:t>
            </a:r>
          </a:p>
        </p:txBody>
      </p:sp>
      <p:sp>
        <p:nvSpPr>
          <p:cNvPr id="3" name="Content Placeholder 2"/>
          <p:cNvSpPr>
            <a:spLocks noGrp="1"/>
          </p:cNvSpPr>
          <p:nvPr>
            <p:ph idx="1"/>
          </p:nvPr>
        </p:nvSpPr>
        <p:spPr/>
        <p:txBody>
          <a:bodyPr/>
          <a:lstStyle/>
          <a:p>
            <a:pPr marL="0" indent="0">
              <a:buNone/>
            </a:pPr>
            <a:r>
              <a:rPr lang="en-US" b="1" baseline="30000" dirty="0"/>
              <a:t>11 </a:t>
            </a:r>
            <a:r>
              <a:rPr lang="en-US" dirty="0"/>
              <a:t>They said to Moses, “Was it because there were no graves in Egypt that you brought us to the desert to die? What have you done to us by bringing us out of Egypt?</a:t>
            </a:r>
          </a:p>
        </p:txBody>
      </p:sp>
    </p:spTree>
    <p:extLst>
      <p:ext uri="{BB962C8B-B14F-4D97-AF65-F5344CB8AC3E}">
        <p14:creationId xmlns:p14="http://schemas.microsoft.com/office/powerpoint/2010/main" val="2362804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Exodus 16:2-3</a:t>
            </a:r>
          </a:p>
        </p:txBody>
      </p:sp>
      <p:sp>
        <p:nvSpPr>
          <p:cNvPr id="3" name="Content Placeholder 2"/>
          <p:cNvSpPr>
            <a:spLocks noGrp="1"/>
          </p:cNvSpPr>
          <p:nvPr>
            <p:ph idx="1"/>
          </p:nvPr>
        </p:nvSpPr>
        <p:spPr/>
        <p:txBody>
          <a:bodyPr/>
          <a:lstStyle/>
          <a:p>
            <a:pPr marL="0" indent="0">
              <a:buNone/>
            </a:pPr>
            <a:r>
              <a:rPr lang="en-US" b="1" baseline="30000" dirty="0"/>
              <a:t>2 </a:t>
            </a:r>
            <a:r>
              <a:rPr lang="en-US" dirty="0"/>
              <a:t>In the desert the whole community grumbled against Moses and Aaron. </a:t>
            </a:r>
            <a:r>
              <a:rPr lang="en-US" b="1" baseline="30000" dirty="0"/>
              <a:t>3 </a:t>
            </a:r>
            <a:r>
              <a:rPr lang="en-US" dirty="0"/>
              <a:t>The Israelites said to them, “If only we had died by the </a:t>
            </a:r>
            <a:r>
              <a:rPr lang="en-US" cap="small" dirty="0"/>
              <a:t>Lord</a:t>
            </a:r>
            <a:r>
              <a:rPr lang="en-US" dirty="0"/>
              <a:t>’s hand in Egypt! There we sat around pots of meat and ate all the food we wanted, but you have brought us out into this desert to starve this entire assembly to death.”</a:t>
            </a:r>
          </a:p>
        </p:txBody>
      </p:sp>
    </p:spTree>
    <p:extLst>
      <p:ext uri="{BB962C8B-B14F-4D97-AF65-F5344CB8AC3E}">
        <p14:creationId xmlns:p14="http://schemas.microsoft.com/office/powerpoint/2010/main" val="241901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Exodus 16:6-7</a:t>
            </a:r>
          </a:p>
        </p:txBody>
      </p:sp>
      <p:sp>
        <p:nvSpPr>
          <p:cNvPr id="3" name="Content Placeholder 2"/>
          <p:cNvSpPr>
            <a:spLocks noGrp="1"/>
          </p:cNvSpPr>
          <p:nvPr>
            <p:ph idx="1"/>
          </p:nvPr>
        </p:nvSpPr>
        <p:spPr/>
        <p:txBody>
          <a:bodyPr/>
          <a:lstStyle/>
          <a:p>
            <a:pPr marL="0" indent="0">
              <a:buNone/>
            </a:pPr>
            <a:r>
              <a:rPr lang="en-US" b="1" baseline="30000" dirty="0"/>
              <a:t>6 </a:t>
            </a:r>
            <a:r>
              <a:rPr lang="en-US" dirty="0"/>
              <a:t>So Moses and Aaron said to all the Israelites, “In the evening you will know that it was the </a:t>
            </a:r>
            <a:r>
              <a:rPr lang="en-US" cap="small" dirty="0"/>
              <a:t>Lord</a:t>
            </a:r>
            <a:r>
              <a:rPr lang="en-US" dirty="0"/>
              <a:t> who brought you out of Egypt, </a:t>
            </a:r>
            <a:r>
              <a:rPr lang="en-US" b="1" baseline="30000" dirty="0"/>
              <a:t>7 </a:t>
            </a:r>
            <a:r>
              <a:rPr lang="en-US" dirty="0"/>
              <a:t>and in the morning you will see the glory of the </a:t>
            </a:r>
            <a:r>
              <a:rPr lang="en-US" cap="small" dirty="0"/>
              <a:t>Lord</a:t>
            </a:r>
            <a:r>
              <a:rPr lang="en-US" dirty="0"/>
              <a:t>, because he has heard your grumbling against him. Who are we, that you should grumble against us?”</a:t>
            </a:r>
          </a:p>
        </p:txBody>
      </p:sp>
    </p:spTree>
    <p:extLst>
      <p:ext uri="{BB962C8B-B14F-4D97-AF65-F5344CB8AC3E}">
        <p14:creationId xmlns:p14="http://schemas.microsoft.com/office/powerpoint/2010/main" val="3098871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Exodus 17:3</a:t>
            </a:r>
          </a:p>
        </p:txBody>
      </p:sp>
      <p:sp>
        <p:nvSpPr>
          <p:cNvPr id="3" name="Content Placeholder 2"/>
          <p:cNvSpPr>
            <a:spLocks noGrp="1"/>
          </p:cNvSpPr>
          <p:nvPr>
            <p:ph idx="1"/>
          </p:nvPr>
        </p:nvSpPr>
        <p:spPr/>
        <p:txBody>
          <a:bodyPr/>
          <a:lstStyle/>
          <a:p>
            <a:pPr marL="0" indent="0">
              <a:buNone/>
            </a:pPr>
            <a:r>
              <a:rPr lang="en-US" b="1" baseline="30000" dirty="0"/>
              <a:t>3 </a:t>
            </a:r>
            <a:r>
              <a:rPr lang="en-US" dirty="0"/>
              <a:t>But the people were thirsty for water there, and they grumbled against Moses. They said, “Why did you bring us up out of Egypt to make us and our children and livestock die of thirst?”</a:t>
            </a:r>
          </a:p>
        </p:txBody>
      </p:sp>
    </p:spTree>
    <p:extLst>
      <p:ext uri="{BB962C8B-B14F-4D97-AF65-F5344CB8AC3E}">
        <p14:creationId xmlns:p14="http://schemas.microsoft.com/office/powerpoint/2010/main" val="3229449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Samuel 8:4-5</a:t>
            </a:r>
          </a:p>
        </p:txBody>
      </p:sp>
      <p:sp>
        <p:nvSpPr>
          <p:cNvPr id="3" name="Content Placeholder 2"/>
          <p:cNvSpPr>
            <a:spLocks noGrp="1"/>
          </p:cNvSpPr>
          <p:nvPr>
            <p:ph idx="1"/>
          </p:nvPr>
        </p:nvSpPr>
        <p:spPr/>
        <p:txBody>
          <a:bodyPr/>
          <a:lstStyle/>
          <a:p>
            <a:pPr marL="0" indent="0">
              <a:buNone/>
            </a:pPr>
            <a:r>
              <a:rPr lang="en-US" b="1" baseline="30000" dirty="0"/>
              <a:t>4 </a:t>
            </a:r>
            <a:r>
              <a:rPr lang="en-US" dirty="0"/>
              <a:t>So all the elders of Israel gathered together and came to Samuel at Ramah. </a:t>
            </a:r>
            <a:r>
              <a:rPr lang="en-US" b="1" baseline="30000" dirty="0"/>
              <a:t>5 </a:t>
            </a:r>
            <a:r>
              <a:rPr lang="en-US" dirty="0"/>
              <a:t>They said to him, “You are old, and your sons do not follow your ways; now appoint a king to lead us, such as all the other nations have.”</a:t>
            </a:r>
          </a:p>
        </p:txBody>
      </p:sp>
    </p:spTree>
    <p:extLst>
      <p:ext uri="{BB962C8B-B14F-4D97-AF65-F5344CB8AC3E}">
        <p14:creationId xmlns:p14="http://schemas.microsoft.com/office/powerpoint/2010/main" val="1295119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Samuel 8:6-7</a:t>
            </a:r>
          </a:p>
        </p:txBody>
      </p:sp>
      <p:sp>
        <p:nvSpPr>
          <p:cNvPr id="3" name="Content Placeholder 2"/>
          <p:cNvSpPr>
            <a:spLocks noGrp="1"/>
          </p:cNvSpPr>
          <p:nvPr>
            <p:ph idx="1"/>
          </p:nvPr>
        </p:nvSpPr>
        <p:spPr/>
        <p:txBody>
          <a:bodyPr/>
          <a:lstStyle/>
          <a:p>
            <a:pPr marL="0" indent="0">
              <a:buNone/>
            </a:pPr>
            <a:r>
              <a:rPr lang="en-US" b="1" baseline="30000" dirty="0"/>
              <a:t>6 </a:t>
            </a:r>
            <a:r>
              <a:rPr lang="en-US" dirty="0"/>
              <a:t>But when they said, “Give us a king to lead us,” this displeased Samuel; so he prayed to the </a:t>
            </a:r>
            <a:r>
              <a:rPr lang="en-US" cap="small" dirty="0"/>
              <a:t>Lord</a:t>
            </a:r>
            <a:r>
              <a:rPr lang="en-US" dirty="0"/>
              <a:t>. </a:t>
            </a:r>
            <a:r>
              <a:rPr lang="en-US" b="1" baseline="30000" dirty="0"/>
              <a:t>7 </a:t>
            </a:r>
            <a:r>
              <a:rPr lang="en-US" dirty="0"/>
              <a:t>And the </a:t>
            </a:r>
            <a:r>
              <a:rPr lang="en-US" cap="small" dirty="0"/>
              <a:t>Lord</a:t>
            </a:r>
            <a:r>
              <a:rPr lang="en-US" dirty="0"/>
              <a:t> told him: “Listen to all that the people are saying to you; it is not you they have rejected, but they have rejected me as their king.</a:t>
            </a:r>
          </a:p>
        </p:txBody>
      </p:sp>
    </p:spTree>
    <p:extLst>
      <p:ext uri="{BB962C8B-B14F-4D97-AF65-F5344CB8AC3E}">
        <p14:creationId xmlns:p14="http://schemas.microsoft.com/office/powerpoint/2010/main" val="3747236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Ephesians 5:23</a:t>
            </a:r>
          </a:p>
        </p:txBody>
      </p:sp>
      <p:sp>
        <p:nvSpPr>
          <p:cNvPr id="3" name="Content Placeholder 2"/>
          <p:cNvSpPr>
            <a:spLocks noGrp="1"/>
          </p:cNvSpPr>
          <p:nvPr>
            <p:ph idx="1"/>
          </p:nvPr>
        </p:nvSpPr>
        <p:spPr/>
        <p:txBody>
          <a:bodyPr/>
          <a:lstStyle/>
          <a:p>
            <a:pPr marL="0" indent="0">
              <a:buNone/>
            </a:pPr>
            <a:r>
              <a:rPr lang="en-US" b="1" baseline="30000" dirty="0"/>
              <a:t>23 </a:t>
            </a:r>
            <a:r>
              <a:rPr lang="en-US" dirty="0"/>
              <a:t>For the husband is the head of the wife as Christ is the head of the church, his body, of which he is the Savior. </a:t>
            </a:r>
          </a:p>
        </p:txBody>
      </p:sp>
    </p:spTree>
    <p:extLst>
      <p:ext uri="{BB962C8B-B14F-4D97-AF65-F5344CB8AC3E}">
        <p14:creationId xmlns:p14="http://schemas.microsoft.com/office/powerpoint/2010/main" val="3805959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Proverbs 22:28</a:t>
            </a:r>
          </a:p>
        </p:txBody>
      </p:sp>
      <p:sp>
        <p:nvSpPr>
          <p:cNvPr id="3" name="Content Placeholder 2"/>
          <p:cNvSpPr>
            <a:spLocks noGrp="1"/>
          </p:cNvSpPr>
          <p:nvPr>
            <p:ph idx="1"/>
          </p:nvPr>
        </p:nvSpPr>
        <p:spPr/>
        <p:txBody>
          <a:bodyPr/>
          <a:lstStyle/>
          <a:p>
            <a:pPr marL="0" indent="0">
              <a:buNone/>
            </a:pPr>
            <a:r>
              <a:rPr lang="en-US" b="1" baseline="30000" dirty="0"/>
              <a:t>28 </a:t>
            </a:r>
            <a:r>
              <a:rPr lang="en-US" dirty="0"/>
              <a:t>Do not move an ancient boundary stone</a:t>
            </a:r>
            <a:br>
              <a:rPr lang="en-US" dirty="0"/>
            </a:br>
            <a:r>
              <a:rPr lang="en-US" dirty="0"/>
              <a:t>    set up by your ancestors.</a:t>
            </a:r>
          </a:p>
        </p:txBody>
      </p:sp>
    </p:spTree>
    <p:extLst>
      <p:ext uri="{BB962C8B-B14F-4D97-AF65-F5344CB8AC3E}">
        <p14:creationId xmlns:p14="http://schemas.microsoft.com/office/powerpoint/2010/main" val="1121012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Ignatius of Antioch</a:t>
            </a:r>
          </a:p>
        </p:txBody>
      </p:sp>
      <p:sp>
        <p:nvSpPr>
          <p:cNvPr id="3" name="Content Placeholder 2"/>
          <p:cNvSpPr>
            <a:spLocks noGrp="1"/>
          </p:cNvSpPr>
          <p:nvPr>
            <p:ph idx="1"/>
          </p:nvPr>
        </p:nvSpPr>
        <p:spPr/>
        <p:txBody>
          <a:bodyPr/>
          <a:lstStyle/>
          <a:p>
            <a:r>
              <a:rPr lang="en-US" dirty="0"/>
              <a:t>Disciple of John the Apostle</a:t>
            </a:r>
          </a:p>
          <a:p>
            <a:r>
              <a:rPr lang="en-US" dirty="0"/>
              <a:t>Wrote of Bishops/Overseers like they are the head of the church</a:t>
            </a:r>
          </a:p>
        </p:txBody>
      </p:sp>
    </p:spTree>
    <p:extLst>
      <p:ext uri="{BB962C8B-B14F-4D97-AF65-F5344CB8AC3E}">
        <p14:creationId xmlns:p14="http://schemas.microsoft.com/office/powerpoint/2010/main" val="679971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Letter to Church in Magnesia</a:t>
            </a:r>
          </a:p>
        </p:txBody>
      </p:sp>
      <p:sp>
        <p:nvSpPr>
          <p:cNvPr id="3" name="Content Placeholder 2"/>
          <p:cNvSpPr>
            <a:spLocks noGrp="1"/>
          </p:cNvSpPr>
          <p:nvPr>
            <p:ph idx="1"/>
          </p:nvPr>
        </p:nvSpPr>
        <p:spPr/>
        <p:txBody>
          <a:bodyPr/>
          <a:lstStyle/>
          <a:p>
            <a:pPr marL="0" indent="0">
              <a:buNone/>
            </a:pPr>
            <a:r>
              <a:rPr lang="en-US" dirty="0"/>
              <a:t>Take care to do all things in harmony with God, with the bishop presiding in the place of God, and with the presbyters in the place of the council of the apostles, and with the deacons…</a:t>
            </a:r>
          </a:p>
        </p:txBody>
      </p:sp>
    </p:spTree>
    <p:extLst>
      <p:ext uri="{BB962C8B-B14F-4D97-AF65-F5344CB8AC3E}">
        <p14:creationId xmlns:p14="http://schemas.microsoft.com/office/powerpoint/2010/main" val="2853048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Letter to Church in Smyrna</a:t>
            </a:r>
          </a:p>
        </p:txBody>
      </p:sp>
      <p:sp>
        <p:nvSpPr>
          <p:cNvPr id="3" name="Content Placeholder 2"/>
          <p:cNvSpPr>
            <a:spLocks noGrp="1"/>
          </p:cNvSpPr>
          <p:nvPr>
            <p:ph idx="1"/>
          </p:nvPr>
        </p:nvSpPr>
        <p:spPr/>
        <p:txBody>
          <a:bodyPr/>
          <a:lstStyle/>
          <a:p>
            <a:pPr marL="0" indent="0">
              <a:buNone/>
            </a:pPr>
            <a:r>
              <a:rPr lang="en-US" dirty="0"/>
              <a:t>It is not lawful to baptize or give communion without the consent of the bishop. On the other hand, whatever has his approval is pleasing to God. Thus, whatever is done will be safe and valid.</a:t>
            </a:r>
          </a:p>
        </p:txBody>
      </p:sp>
    </p:spTree>
    <p:extLst>
      <p:ext uri="{BB962C8B-B14F-4D97-AF65-F5344CB8AC3E}">
        <p14:creationId xmlns:p14="http://schemas.microsoft.com/office/powerpoint/2010/main" val="2848657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Acts 8:4-5</a:t>
            </a:r>
          </a:p>
        </p:txBody>
      </p:sp>
      <p:sp>
        <p:nvSpPr>
          <p:cNvPr id="3" name="Content Placeholder 2"/>
          <p:cNvSpPr>
            <a:spLocks noGrp="1"/>
          </p:cNvSpPr>
          <p:nvPr>
            <p:ph idx="1"/>
          </p:nvPr>
        </p:nvSpPr>
        <p:spPr/>
        <p:txBody>
          <a:bodyPr/>
          <a:lstStyle/>
          <a:p>
            <a:pPr marL="0" indent="0">
              <a:buNone/>
            </a:pPr>
            <a:r>
              <a:rPr lang="en-US" b="1" baseline="30000" dirty="0"/>
              <a:t>4 </a:t>
            </a:r>
            <a:r>
              <a:rPr lang="en-US" dirty="0"/>
              <a:t>Those who had been scattered preached the word wherever they went. </a:t>
            </a:r>
            <a:r>
              <a:rPr lang="en-US" b="1" baseline="30000" dirty="0"/>
              <a:t>5 </a:t>
            </a:r>
            <a:r>
              <a:rPr lang="en-US" dirty="0"/>
              <a:t>Philip went down to a city in Samaria and proclaimed the Messiah there. </a:t>
            </a:r>
            <a:r>
              <a:rPr lang="en-US" b="1" baseline="30000" dirty="0"/>
              <a:t>6 </a:t>
            </a:r>
            <a:r>
              <a:rPr lang="en-US" dirty="0"/>
              <a:t>When the crowds heard Philip and saw the signs he performed, they all paid close attention to what he said.</a:t>
            </a:r>
          </a:p>
        </p:txBody>
      </p:sp>
    </p:spTree>
    <p:extLst>
      <p:ext uri="{BB962C8B-B14F-4D97-AF65-F5344CB8AC3E}">
        <p14:creationId xmlns:p14="http://schemas.microsoft.com/office/powerpoint/2010/main" val="3684915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Acts 8:12-13</a:t>
            </a:r>
          </a:p>
        </p:txBody>
      </p:sp>
      <p:sp>
        <p:nvSpPr>
          <p:cNvPr id="3" name="Content Placeholder 2"/>
          <p:cNvSpPr>
            <a:spLocks noGrp="1"/>
          </p:cNvSpPr>
          <p:nvPr>
            <p:ph idx="1"/>
          </p:nvPr>
        </p:nvSpPr>
        <p:spPr/>
        <p:txBody>
          <a:bodyPr/>
          <a:lstStyle/>
          <a:p>
            <a:pPr marL="0" indent="0">
              <a:buNone/>
            </a:pPr>
            <a:r>
              <a:rPr lang="en-US" b="1" baseline="30000" dirty="0"/>
              <a:t>12 </a:t>
            </a:r>
            <a:r>
              <a:rPr lang="en-US" dirty="0"/>
              <a:t>But when they believed Philip as he proclaimed the good news of the kingdom of God and the name of Jesus Christ, they were baptized, both men and women. </a:t>
            </a:r>
            <a:r>
              <a:rPr lang="en-US" b="1" baseline="30000" dirty="0"/>
              <a:t>13 </a:t>
            </a:r>
            <a:r>
              <a:rPr lang="en-US" dirty="0"/>
              <a:t>Simon himself believed and was baptized. And he followed Philip everywhere, astonished by the great signs and miracles he saw.</a:t>
            </a:r>
          </a:p>
        </p:txBody>
      </p:sp>
    </p:spTree>
    <p:extLst>
      <p:ext uri="{BB962C8B-B14F-4D97-AF65-F5344CB8AC3E}">
        <p14:creationId xmlns:p14="http://schemas.microsoft.com/office/powerpoint/2010/main" val="591500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Ephesians 5:23</a:t>
            </a:r>
          </a:p>
        </p:txBody>
      </p:sp>
      <p:sp>
        <p:nvSpPr>
          <p:cNvPr id="3" name="Content Placeholder 2"/>
          <p:cNvSpPr>
            <a:spLocks noGrp="1"/>
          </p:cNvSpPr>
          <p:nvPr>
            <p:ph idx="1"/>
          </p:nvPr>
        </p:nvSpPr>
        <p:spPr/>
        <p:txBody>
          <a:bodyPr/>
          <a:lstStyle/>
          <a:p>
            <a:pPr marL="0" indent="0">
              <a:buNone/>
            </a:pPr>
            <a:r>
              <a:rPr lang="en-US" b="1" baseline="30000" dirty="0"/>
              <a:t>23 </a:t>
            </a:r>
            <a:r>
              <a:rPr lang="en-US" dirty="0"/>
              <a:t>For the husband is the head of the wife as Christ is the head of the church, his body, of which he is the Savior. </a:t>
            </a:r>
          </a:p>
        </p:txBody>
      </p:sp>
    </p:spTree>
    <p:extLst>
      <p:ext uri="{BB962C8B-B14F-4D97-AF65-F5344CB8AC3E}">
        <p14:creationId xmlns:p14="http://schemas.microsoft.com/office/powerpoint/2010/main" val="3804842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7886700" cy="372385"/>
          </a:xfrm>
        </p:spPr>
        <p:txBody>
          <a:bodyPr>
            <a:noAutofit/>
          </a:bodyPr>
          <a:lstStyle/>
          <a:p>
            <a:r>
              <a:rPr lang="en-US" sz="3200" dirty="0"/>
              <a:t>Glenn Ewing,  his wife, their son Robert Ewing</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71016" y="742220"/>
            <a:ext cx="6611112" cy="4958334"/>
          </a:xfrm>
        </p:spPr>
      </p:pic>
    </p:spTree>
    <p:extLst>
      <p:ext uri="{BB962C8B-B14F-4D97-AF65-F5344CB8AC3E}">
        <p14:creationId xmlns:p14="http://schemas.microsoft.com/office/powerpoint/2010/main" val="2044134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8277606" cy="1104636"/>
          </a:xfrm>
        </p:spPr>
        <p:txBody>
          <a:bodyPr>
            <a:normAutofit fontScale="90000"/>
          </a:bodyPr>
          <a:lstStyle/>
          <a:p>
            <a:r>
              <a:rPr lang="en-US" dirty="0"/>
              <a:t>Fred Herzog        Clarence &amp; Maxine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493392"/>
            <a:ext cx="2736342" cy="4104513"/>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6884" y="1493392"/>
            <a:ext cx="4221608" cy="4221608"/>
          </a:xfrm>
          <a:prstGeom prst="rect">
            <a:avLst/>
          </a:prstGeom>
        </p:spPr>
      </p:pic>
    </p:spTree>
    <p:extLst>
      <p:ext uri="{BB962C8B-B14F-4D97-AF65-F5344CB8AC3E}">
        <p14:creationId xmlns:p14="http://schemas.microsoft.com/office/powerpoint/2010/main" val="187871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3244" y="3394"/>
            <a:ext cx="3800006" cy="5705717"/>
          </a:xfrm>
        </p:spPr>
      </p:pic>
    </p:spTree>
    <p:extLst>
      <p:ext uri="{BB962C8B-B14F-4D97-AF65-F5344CB8AC3E}">
        <p14:creationId xmlns:p14="http://schemas.microsoft.com/office/powerpoint/2010/main" val="518252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Proverbs 22:28</a:t>
            </a:r>
          </a:p>
        </p:txBody>
      </p:sp>
      <p:sp>
        <p:nvSpPr>
          <p:cNvPr id="3" name="Content Placeholder 2"/>
          <p:cNvSpPr>
            <a:spLocks noGrp="1"/>
          </p:cNvSpPr>
          <p:nvPr>
            <p:ph idx="1"/>
          </p:nvPr>
        </p:nvSpPr>
        <p:spPr/>
        <p:txBody>
          <a:bodyPr/>
          <a:lstStyle/>
          <a:p>
            <a:pPr marL="0" indent="0">
              <a:buNone/>
            </a:pPr>
            <a:r>
              <a:rPr lang="en-US" b="1" baseline="30000" dirty="0"/>
              <a:t>28 </a:t>
            </a:r>
            <a:r>
              <a:rPr lang="en-US" dirty="0"/>
              <a:t>Do not move an ancient boundary stone</a:t>
            </a:r>
            <a:br>
              <a:rPr lang="en-US" dirty="0"/>
            </a:br>
            <a:r>
              <a:rPr lang="en-US" dirty="0"/>
              <a:t>    set up by your ancestors.</a:t>
            </a:r>
          </a:p>
        </p:txBody>
      </p:sp>
    </p:spTree>
    <p:extLst>
      <p:ext uri="{BB962C8B-B14F-4D97-AF65-F5344CB8AC3E}">
        <p14:creationId xmlns:p14="http://schemas.microsoft.com/office/powerpoint/2010/main" val="2832011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3244" y="3394"/>
            <a:ext cx="3800006" cy="5705717"/>
          </a:xfrm>
        </p:spPr>
      </p:pic>
    </p:spTree>
    <p:extLst>
      <p:ext uri="{BB962C8B-B14F-4D97-AF65-F5344CB8AC3E}">
        <p14:creationId xmlns:p14="http://schemas.microsoft.com/office/powerpoint/2010/main" val="3131941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63208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1963" y="1343871"/>
            <a:ext cx="4205037" cy="3740643"/>
          </a:xfrm>
          <a:prstGeom prst="rect">
            <a:avLst/>
          </a:prstGeom>
        </p:spPr>
      </p:pic>
      <p:sp>
        <p:nvSpPr>
          <p:cNvPr id="2" name="Title 1"/>
          <p:cNvSpPr>
            <a:spLocks noGrp="1"/>
          </p:cNvSpPr>
          <p:nvPr>
            <p:ph type="ctrTitle"/>
          </p:nvPr>
        </p:nvSpPr>
        <p:spPr>
          <a:xfrm>
            <a:off x="1270000" y="439881"/>
            <a:ext cx="6477000" cy="825500"/>
          </a:xfrm>
          <a:effectLst>
            <a:outerShdw blurRad="50800" dist="38100" algn="l" rotWithShape="0">
              <a:prstClr val="black"/>
            </a:outerShdw>
          </a:effectLst>
        </p:spPr>
        <p:txBody>
          <a:bodyPr>
            <a:noAutofit/>
          </a:bodyPr>
          <a:lstStyle/>
          <a:p>
            <a:r>
              <a:rPr lang="en-US" sz="8000" dirty="0">
                <a:solidFill>
                  <a:schemeClr val="bg1"/>
                </a:solidFill>
                <a:effectLst>
                  <a:outerShdw blurRad="38100" dist="38100" dir="2700000" algn="tl">
                    <a:srgbClr val="000000">
                      <a:alpha val="43137"/>
                    </a:srgbClr>
                  </a:outerShdw>
                </a:effectLst>
                <a:latin typeface="Gabriola" pitchFamily="82" charset="0"/>
              </a:rPr>
              <a:t>Welcome to </a:t>
            </a:r>
          </a:p>
        </p:txBody>
      </p:sp>
    </p:spTree>
    <p:extLst>
      <p:ext uri="{BB962C8B-B14F-4D97-AF65-F5344CB8AC3E}">
        <p14:creationId xmlns:p14="http://schemas.microsoft.com/office/powerpoint/2010/main" val="53450289"/>
      </p:ext>
    </p:extLst>
  </p:cSld>
  <p:clrMapOvr>
    <a:masterClrMapping/>
  </p:clrMapOvr>
  <mc:AlternateContent xmlns:mc="http://schemas.openxmlformats.org/markup-compatibility/2006" xmlns:p14="http://schemas.microsoft.com/office/powerpoint/2010/main">
    <mc:Choice Requires="p14">
      <p:transition p14:dur="250" advTm="10000">
        <p:cut/>
      </p:transition>
    </mc:Choice>
    <mc:Fallback xmlns="">
      <p:transition advTm="10000">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Japanese Tsunami, 2011</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763" y="1708875"/>
            <a:ext cx="9131976" cy="4002373"/>
          </a:xfrm>
        </p:spPr>
      </p:pic>
    </p:spTree>
    <p:extLst>
      <p:ext uri="{BB962C8B-B14F-4D97-AF65-F5344CB8AC3E}">
        <p14:creationId xmlns:p14="http://schemas.microsoft.com/office/powerpoint/2010/main" val="2974569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Ephesians 1:22-23</a:t>
            </a:r>
          </a:p>
        </p:txBody>
      </p:sp>
      <p:sp>
        <p:nvSpPr>
          <p:cNvPr id="3" name="Content Placeholder 2"/>
          <p:cNvSpPr>
            <a:spLocks noGrp="1"/>
          </p:cNvSpPr>
          <p:nvPr>
            <p:ph idx="1"/>
          </p:nvPr>
        </p:nvSpPr>
        <p:spPr/>
        <p:txBody>
          <a:bodyPr/>
          <a:lstStyle/>
          <a:p>
            <a:pPr marL="0" indent="0">
              <a:buNone/>
            </a:pPr>
            <a:r>
              <a:rPr lang="en-US" b="1" baseline="30000" dirty="0"/>
              <a:t>22 </a:t>
            </a:r>
            <a:r>
              <a:rPr lang="en-US" dirty="0"/>
              <a:t>And God placed all things under his feet and appointed him to be head over everything for the church, </a:t>
            </a:r>
            <a:r>
              <a:rPr lang="en-US" b="1" baseline="30000" dirty="0"/>
              <a:t>23 </a:t>
            </a:r>
            <a:r>
              <a:rPr lang="en-US" dirty="0"/>
              <a:t>which is his body, the fullness of him who fills everything in every way.</a:t>
            </a:r>
          </a:p>
        </p:txBody>
      </p:sp>
    </p:spTree>
    <p:extLst>
      <p:ext uri="{BB962C8B-B14F-4D97-AF65-F5344CB8AC3E}">
        <p14:creationId xmlns:p14="http://schemas.microsoft.com/office/powerpoint/2010/main" val="3033466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Ephesians 5:23-24a</a:t>
            </a:r>
          </a:p>
        </p:txBody>
      </p:sp>
      <p:sp>
        <p:nvSpPr>
          <p:cNvPr id="3" name="Content Placeholder 2"/>
          <p:cNvSpPr>
            <a:spLocks noGrp="1"/>
          </p:cNvSpPr>
          <p:nvPr>
            <p:ph idx="1"/>
          </p:nvPr>
        </p:nvSpPr>
        <p:spPr/>
        <p:txBody>
          <a:bodyPr/>
          <a:lstStyle/>
          <a:p>
            <a:pPr marL="0" indent="0">
              <a:buNone/>
            </a:pPr>
            <a:r>
              <a:rPr lang="en-US" b="1" baseline="30000" dirty="0"/>
              <a:t>23 </a:t>
            </a:r>
            <a:r>
              <a:rPr lang="en-US" dirty="0"/>
              <a:t>For the husband is the head of the wife as Christ is the head of the church, his body, of which he is the Savior. </a:t>
            </a:r>
            <a:r>
              <a:rPr lang="en-US" b="1" baseline="30000" dirty="0"/>
              <a:t>24 </a:t>
            </a:r>
            <a:r>
              <a:rPr lang="en-US" dirty="0"/>
              <a:t>Now as the church submits to Christ…</a:t>
            </a:r>
          </a:p>
        </p:txBody>
      </p:sp>
    </p:spTree>
    <p:extLst>
      <p:ext uri="{BB962C8B-B14F-4D97-AF65-F5344CB8AC3E}">
        <p14:creationId xmlns:p14="http://schemas.microsoft.com/office/powerpoint/2010/main" val="2679958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Ephesians 2:19-20</a:t>
            </a:r>
          </a:p>
        </p:txBody>
      </p:sp>
      <p:sp>
        <p:nvSpPr>
          <p:cNvPr id="3" name="Content Placeholder 2"/>
          <p:cNvSpPr>
            <a:spLocks noGrp="1"/>
          </p:cNvSpPr>
          <p:nvPr>
            <p:ph idx="1"/>
          </p:nvPr>
        </p:nvSpPr>
        <p:spPr/>
        <p:txBody>
          <a:bodyPr/>
          <a:lstStyle/>
          <a:p>
            <a:pPr marL="0" indent="0">
              <a:buNone/>
            </a:pPr>
            <a:r>
              <a:rPr lang="en-US" b="1" baseline="30000" dirty="0"/>
              <a:t>19 </a:t>
            </a:r>
            <a:r>
              <a:rPr lang="en-US" dirty="0"/>
              <a:t>Consequently, you are no longer foreigners and strangers, but fellow citizens with God’s people and also members of his household, </a:t>
            </a:r>
            <a:r>
              <a:rPr lang="en-US" b="1" baseline="30000" dirty="0"/>
              <a:t>20 </a:t>
            </a:r>
            <a:r>
              <a:rPr lang="en-US" dirty="0"/>
              <a:t>built on the foundation of the apostles and prophets, with Christ Jesus himself as the chief cornerstone.</a:t>
            </a:r>
          </a:p>
        </p:txBody>
      </p:sp>
    </p:spTree>
    <p:extLst>
      <p:ext uri="{BB962C8B-B14F-4D97-AF65-F5344CB8AC3E}">
        <p14:creationId xmlns:p14="http://schemas.microsoft.com/office/powerpoint/2010/main" val="1688891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Ephesians 2:21-22</a:t>
            </a:r>
          </a:p>
        </p:txBody>
      </p:sp>
      <p:sp>
        <p:nvSpPr>
          <p:cNvPr id="3" name="Content Placeholder 2"/>
          <p:cNvSpPr>
            <a:spLocks noGrp="1"/>
          </p:cNvSpPr>
          <p:nvPr>
            <p:ph idx="1"/>
          </p:nvPr>
        </p:nvSpPr>
        <p:spPr/>
        <p:txBody>
          <a:bodyPr/>
          <a:lstStyle/>
          <a:p>
            <a:pPr marL="0" indent="0">
              <a:buNone/>
            </a:pPr>
            <a:r>
              <a:rPr lang="en-US" b="1" baseline="30000" dirty="0"/>
              <a:t>21 </a:t>
            </a:r>
            <a:r>
              <a:rPr lang="en-US" dirty="0"/>
              <a:t>In him the whole building is joined together and rises to become a holy temple in the Lord. </a:t>
            </a:r>
            <a:r>
              <a:rPr lang="en-US" b="1" baseline="30000" dirty="0"/>
              <a:t>22 </a:t>
            </a:r>
            <a:r>
              <a:rPr lang="en-US" dirty="0"/>
              <a:t>And in him you too are being built together to become a dwelling in which God lives by his Spirit.</a:t>
            </a:r>
          </a:p>
        </p:txBody>
      </p:sp>
    </p:spTree>
    <p:extLst>
      <p:ext uri="{BB962C8B-B14F-4D97-AF65-F5344CB8AC3E}">
        <p14:creationId xmlns:p14="http://schemas.microsoft.com/office/powerpoint/2010/main" val="2941168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Peter 5:1-3</a:t>
            </a:r>
          </a:p>
        </p:txBody>
      </p:sp>
      <p:sp>
        <p:nvSpPr>
          <p:cNvPr id="3" name="Content Placeholder 2"/>
          <p:cNvSpPr>
            <a:spLocks noGrp="1"/>
          </p:cNvSpPr>
          <p:nvPr>
            <p:ph idx="1"/>
          </p:nvPr>
        </p:nvSpPr>
        <p:spPr>
          <a:xfrm>
            <a:off x="628650" y="1521354"/>
            <a:ext cx="8341614" cy="4111350"/>
          </a:xfrm>
        </p:spPr>
        <p:txBody>
          <a:bodyPr>
            <a:normAutofit/>
          </a:bodyPr>
          <a:lstStyle/>
          <a:p>
            <a:pPr marL="0" indent="0">
              <a:buNone/>
            </a:pPr>
            <a:r>
              <a:rPr lang="en-US" dirty="0"/>
              <a:t>To the elders among you, I appeal as a fellow elder and a witness of Christ’s sufferings who also will share in the glory to be revealed: </a:t>
            </a:r>
            <a:r>
              <a:rPr lang="en-US" b="1" baseline="30000" dirty="0"/>
              <a:t>2 </a:t>
            </a:r>
            <a:r>
              <a:rPr lang="en-US" dirty="0"/>
              <a:t>Be shepherds of God’s flock that is under your care, watching over them—not because you must, but because you are willing, as God wants you to be; not pursuing dishonest gain, but eager to serve; </a:t>
            </a:r>
            <a:r>
              <a:rPr lang="en-US" b="1" baseline="30000" dirty="0"/>
              <a:t>3 </a:t>
            </a:r>
            <a:r>
              <a:rPr lang="en-US" dirty="0"/>
              <a:t>not lording it over those entrusted to you, but being examples to the flock.</a:t>
            </a:r>
          </a:p>
        </p:txBody>
      </p:sp>
    </p:spTree>
    <p:extLst>
      <p:ext uri="{BB962C8B-B14F-4D97-AF65-F5344CB8AC3E}">
        <p14:creationId xmlns:p14="http://schemas.microsoft.com/office/powerpoint/2010/main" val="2584184281"/>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26367</TotalTime>
  <Words>1125</Words>
  <Application>Microsoft Office PowerPoint</Application>
  <PresentationFormat>On-screen Show (16:10)</PresentationFormat>
  <Paragraphs>54</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Gabriola</vt:lpstr>
      <vt:lpstr>1_Office Theme</vt:lpstr>
      <vt:lpstr>Christ is the Head of the Church</vt:lpstr>
      <vt:lpstr>Proverbs 22:28</vt:lpstr>
      <vt:lpstr>PowerPoint Presentation</vt:lpstr>
      <vt:lpstr>Japanese Tsunami, 2011</vt:lpstr>
      <vt:lpstr>Ephesians 1:22-23</vt:lpstr>
      <vt:lpstr>Ephesians 5:23-24a</vt:lpstr>
      <vt:lpstr>Ephesians 2:19-20</vt:lpstr>
      <vt:lpstr>Ephesians 2:21-22</vt:lpstr>
      <vt:lpstr>I Peter 5:1-3</vt:lpstr>
      <vt:lpstr>I Peter 5:4-5</vt:lpstr>
      <vt:lpstr>Acts 20:28</vt:lpstr>
      <vt:lpstr>Exodus 13:21-22</vt:lpstr>
      <vt:lpstr>Exodus 14:11</vt:lpstr>
      <vt:lpstr>Exodus 16:2-3</vt:lpstr>
      <vt:lpstr>Exodus 16:6-7</vt:lpstr>
      <vt:lpstr>Exodus 17:3</vt:lpstr>
      <vt:lpstr>I Samuel 8:4-5</vt:lpstr>
      <vt:lpstr>I Samuel 8:6-7</vt:lpstr>
      <vt:lpstr>Ephesians 5:23</vt:lpstr>
      <vt:lpstr>Ignatius of Antioch</vt:lpstr>
      <vt:lpstr>Letter to Church in Magnesia</vt:lpstr>
      <vt:lpstr>Letter to Church in Smyrna</vt:lpstr>
      <vt:lpstr>Acts 8:4-5</vt:lpstr>
      <vt:lpstr>Acts 8:12-13</vt:lpstr>
      <vt:lpstr>Ephesians 5:23</vt:lpstr>
      <vt:lpstr>Glenn Ewing,  his wife, their son Robert Ewing</vt:lpstr>
      <vt:lpstr>Fred Herzog        Clarence &amp; Maxine</vt:lpstr>
      <vt:lpstr>PowerPoint Presentation</vt:lpstr>
      <vt:lpstr>Proverbs 22:28</vt:lpstr>
      <vt:lpstr>PowerPoint Presentation</vt:lpstr>
      <vt:lpstr>Welcome to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A.T.F. Agents:</dc:title>
  <dc:creator>David George</dc:creator>
  <cp:lastModifiedBy>David George</cp:lastModifiedBy>
  <cp:revision>333</cp:revision>
  <cp:lastPrinted>2022-07-31T03:00:53Z</cp:lastPrinted>
  <dcterms:created xsi:type="dcterms:W3CDTF">2019-11-30T18:05:49Z</dcterms:created>
  <dcterms:modified xsi:type="dcterms:W3CDTF">2022-09-04T16:36:27Z</dcterms:modified>
</cp:coreProperties>
</file>