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handoutMasterIdLst>
    <p:handoutMasterId r:id="rId17"/>
  </p:handoutMasterIdLst>
  <p:sldIdLst>
    <p:sldId id="256" r:id="rId2"/>
    <p:sldId id="413" r:id="rId3"/>
    <p:sldId id="414" r:id="rId4"/>
    <p:sldId id="415" r:id="rId5"/>
    <p:sldId id="416" r:id="rId6"/>
    <p:sldId id="417" r:id="rId7"/>
    <p:sldId id="423" r:id="rId8"/>
    <p:sldId id="424" r:id="rId9"/>
    <p:sldId id="418" r:id="rId10"/>
    <p:sldId id="419" r:id="rId11"/>
    <p:sldId id="420" r:id="rId12"/>
    <p:sldId id="421" r:id="rId13"/>
    <p:sldId id="422" r:id="rId14"/>
    <p:sldId id="401" r:id="rId15"/>
    <p:sldId id="259" r:id="rId16"/>
  </p:sldIdLst>
  <p:sldSz cx="9144000" cy="5715000" type="screen16x10"/>
  <p:notesSz cx="7077075" cy="9369425"/>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88" autoAdjust="0"/>
    <p:restoredTop sz="94660"/>
  </p:normalViewPr>
  <p:slideViewPr>
    <p:cSldViewPr snapToGrid="0">
      <p:cViewPr varScale="1">
        <p:scale>
          <a:sx n="102" d="100"/>
          <a:sy n="102" d="100"/>
        </p:scale>
        <p:origin x="72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George" userId="00d1e6794cfa9047" providerId="LiveId" clId="{8BCFFE15-7165-4C89-A77B-42A311CB221F}"/>
    <pc:docChg chg="modSld modMainMaster">
      <pc:chgData name="David George" userId="00d1e6794cfa9047" providerId="LiveId" clId="{8BCFFE15-7165-4C89-A77B-42A311CB221F}" dt="2022-08-07T16:00:00.601" v="56"/>
      <pc:docMkLst>
        <pc:docMk/>
      </pc:docMkLst>
      <pc:sldChg chg="modSp mod setBg">
        <pc:chgData name="David George" userId="00d1e6794cfa9047" providerId="LiveId" clId="{8BCFFE15-7165-4C89-A77B-42A311CB221F}" dt="2022-08-07T16:00:00.601" v="56"/>
        <pc:sldMkLst>
          <pc:docMk/>
          <pc:sldMk cId="3625894417" sldId="256"/>
        </pc:sldMkLst>
        <pc:spChg chg="mod">
          <ac:chgData name="David George" userId="00d1e6794cfa9047" providerId="LiveId" clId="{8BCFFE15-7165-4C89-A77B-42A311CB221F}" dt="2022-08-07T14:28:13.454" v="24" actId="20577"/>
          <ac:spMkLst>
            <pc:docMk/>
            <pc:sldMk cId="3625894417" sldId="256"/>
            <ac:spMk id="2" creationId="{00000000-0000-0000-0000-000000000000}"/>
          </ac:spMkLst>
        </pc:spChg>
      </pc:sldChg>
      <pc:sldChg chg="setBg">
        <pc:chgData name="David George" userId="00d1e6794cfa9047" providerId="LiveId" clId="{8BCFFE15-7165-4C89-A77B-42A311CB221F}" dt="2022-08-07T14:43:41.873" v="54"/>
        <pc:sldMkLst>
          <pc:docMk/>
          <pc:sldMk cId="1846884673" sldId="413"/>
        </pc:sldMkLst>
      </pc:sldChg>
      <pc:sldChg chg="setBg">
        <pc:chgData name="David George" userId="00d1e6794cfa9047" providerId="LiveId" clId="{8BCFFE15-7165-4C89-A77B-42A311CB221F}" dt="2022-08-07T14:43:41.873" v="54"/>
        <pc:sldMkLst>
          <pc:docMk/>
          <pc:sldMk cId="4039672319" sldId="414"/>
        </pc:sldMkLst>
      </pc:sldChg>
      <pc:sldMasterChg chg="setBg modSldLayout">
        <pc:chgData name="David George" userId="00d1e6794cfa9047" providerId="LiveId" clId="{8BCFFE15-7165-4C89-A77B-42A311CB221F}" dt="2022-08-07T16:00:00.601" v="56"/>
        <pc:sldMasterMkLst>
          <pc:docMk/>
          <pc:sldMasterMk cId="220462895" sldId="2147483672"/>
        </pc:sldMasterMkLst>
        <pc:sldLayoutChg chg="setBg">
          <pc:chgData name="David George" userId="00d1e6794cfa9047" providerId="LiveId" clId="{8BCFFE15-7165-4C89-A77B-42A311CB221F}" dt="2022-08-07T16:00:00.601" v="56"/>
          <pc:sldLayoutMkLst>
            <pc:docMk/>
            <pc:sldMasterMk cId="220462895" sldId="2147483672"/>
            <pc:sldLayoutMk cId="3608459621" sldId="2147483673"/>
          </pc:sldLayoutMkLst>
        </pc:sldLayoutChg>
        <pc:sldLayoutChg chg="setBg">
          <pc:chgData name="David George" userId="00d1e6794cfa9047" providerId="LiveId" clId="{8BCFFE15-7165-4C89-A77B-42A311CB221F}" dt="2022-08-07T16:00:00.601" v="56"/>
          <pc:sldLayoutMkLst>
            <pc:docMk/>
            <pc:sldMasterMk cId="220462895" sldId="2147483672"/>
            <pc:sldLayoutMk cId="4196184071" sldId="2147483674"/>
          </pc:sldLayoutMkLst>
        </pc:sldLayoutChg>
        <pc:sldLayoutChg chg="setBg">
          <pc:chgData name="David George" userId="00d1e6794cfa9047" providerId="LiveId" clId="{8BCFFE15-7165-4C89-A77B-42A311CB221F}" dt="2022-08-07T16:00:00.601" v="56"/>
          <pc:sldLayoutMkLst>
            <pc:docMk/>
            <pc:sldMasterMk cId="220462895" sldId="2147483672"/>
            <pc:sldLayoutMk cId="4287714956" sldId="2147483675"/>
          </pc:sldLayoutMkLst>
        </pc:sldLayoutChg>
        <pc:sldLayoutChg chg="setBg">
          <pc:chgData name="David George" userId="00d1e6794cfa9047" providerId="LiveId" clId="{8BCFFE15-7165-4C89-A77B-42A311CB221F}" dt="2022-08-07T16:00:00.601" v="56"/>
          <pc:sldLayoutMkLst>
            <pc:docMk/>
            <pc:sldMasterMk cId="220462895" sldId="2147483672"/>
            <pc:sldLayoutMk cId="274161312" sldId="2147483676"/>
          </pc:sldLayoutMkLst>
        </pc:sldLayoutChg>
        <pc:sldLayoutChg chg="setBg">
          <pc:chgData name="David George" userId="00d1e6794cfa9047" providerId="LiveId" clId="{8BCFFE15-7165-4C89-A77B-42A311CB221F}" dt="2022-08-07T16:00:00.601" v="56"/>
          <pc:sldLayoutMkLst>
            <pc:docMk/>
            <pc:sldMasterMk cId="220462895" sldId="2147483672"/>
            <pc:sldLayoutMk cId="2133002195" sldId="2147483677"/>
          </pc:sldLayoutMkLst>
        </pc:sldLayoutChg>
        <pc:sldLayoutChg chg="setBg">
          <pc:chgData name="David George" userId="00d1e6794cfa9047" providerId="LiveId" clId="{8BCFFE15-7165-4C89-A77B-42A311CB221F}" dt="2022-08-07T16:00:00.601" v="56"/>
          <pc:sldLayoutMkLst>
            <pc:docMk/>
            <pc:sldMasterMk cId="220462895" sldId="2147483672"/>
            <pc:sldLayoutMk cId="120684907" sldId="2147483678"/>
          </pc:sldLayoutMkLst>
        </pc:sldLayoutChg>
        <pc:sldLayoutChg chg="setBg">
          <pc:chgData name="David George" userId="00d1e6794cfa9047" providerId="LiveId" clId="{8BCFFE15-7165-4C89-A77B-42A311CB221F}" dt="2022-08-07T16:00:00.601" v="56"/>
          <pc:sldLayoutMkLst>
            <pc:docMk/>
            <pc:sldMasterMk cId="220462895" sldId="2147483672"/>
            <pc:sldLayoutMk cId="3562009589" sldId="2147483679"/>
          </pc:sldLayoutMkLst>
        </pc:sldLayoutChg>
        <pc:sldLayoutChg chg="setBg">
          <pc:chgData name="David George" userId="00d1e6794cfa9047" providerId="LiveId" clId="{8BCFFE15-7165-4C89-A77B-42A311CB221F}" dt="2022-08-07T16:00:00.601" v="56"/>
          <pc:sldLayoutMkLst>
            <pc:docMk/>
            <pc:sldMasterMk cId="220462895" sldId="2147483672"/>
            <pc:sldLayoutMk cId="3668575697" sldId="2147483680"/>
          </pc:sldLayoutMkLst>
        </pc:sldLayoutChg>
        <pc:sldLayoutChg chg="setBg">
          <pc:chgData name="David George" userId="00d1e6794cfa9047" providerId="LiveId" clId="{8BCFFE15-7165-4C89-A77B-42A311CB221F}" dt="2022-08-07T16:00:00.601" v="56"/>
          <pc:sldLayoutMkLst>
            <pc:docMk/>
            <pc:sldMasterMk cId="220462895" sldId="2147483672"/>
            <pc:sldLayoutMk cId="1199648468" sldId="2147483681"/>
          </pc:sldLayoutMkLst>
        </pc:sldLayoutChg>
        <pc:sldLayoutChg chg="setBg">
          <pc:chgData name="David George" userId="00d1e6794cfa9047" providerId="LiveId" clId="{8BCFFE15-7165-4C89-A77B-42A311CB221F}" dt="2022-08-07T16:00:00.601" v="56"/>
          <pc:sldLayoutMkLst>
            <pc:docMk/>
            <pc:sldMasterMk cId="220462895" sldId="2147483672"/>
            <pc:sldLayoutMk cId="3798790429" sldId="2147483682"/>
          </pc:sldLayoutMkLst>
        </pc:sldLayoutChg>
        <pc:sldLayoutChg chg="setBg">
          <pc:chgData name="David George" userId="00d1e6794cfa9047" providerId="LiveId" clId="{8BCFFE15-7165-4C89-A77B-42A311CB221F}" dt="2022-08-07T16:00:00.601" v="56"/>
          <pc:sldLayoutMkLst>
            <pc:docMk/>
            <pc:sldMasterMk cId="220462895" sldId="2147483672"/>
            <pc:sldLayoutMk cId="1939099659" sldId="2147483683"/>
          </pc:sldLayoutMkLst>
        </pc:sldLayoutChg>
      </pc:sldMasterChg>
    </pc:docChg>
  </pc:docChgLst>
  <pc:docChgLst>
    <pc:chgData name="David George" userId="00d1e6794cfa9047" providerId="LiveId" clId="{A38FE2A8-9EC1-4541-AD43-E4452D6D1912}"/>
    <pc:docChg chg="custSel addSld delSld modSld">
      <pc:chgData name="David George" userId="00d1e6794cfa9047" providerId="LiveId" clId="{A38FE2A8-9EC1-4541-AD43-E4452D6D1912}" dt="2022-07-27T19:58:35.912" v="281" actId="20577"/>
      <pc:docMkLst>
        <pc:docMk/>
      </pc:docMkLst>
      <pc:sldChg chg="modSp mod">
        <pc:chgData name="David George" userId="00d1e6794cfa9047" providerId="LiveId" clId="{A38FE2A8-9EC1-4541-AD43-E4452D6D1912}" dt="2022-07-27T19:44:16.712" v="14" actId="20577"/>
        <pc:sldMkLst>
          <pc:docMk/>
          <pc:sldMk cId="3625894417" sldId="256"/>
        </pc:sldMkLst>
        <pc:spChg chg="mod">
          <ac:chgData name="David George" userId="00d1e6794cfa9047" providerId="LiveId" clId="{A38FE2A8-9EC1-4541-AD43-E4452D6D1912}" dt="2022-07-27T19:44:16.712" v="14" actId="20577"/>
          <ac:spMkLst>
            <pc:docMk/>
            <pc:sldMk cId="3625894417" sldId="256"/>
            <ac:spMk id="2" creationId="{00000000-0000-0000-0000-000000000000}"/>
          </ac:spMkLst>
        </pc:spChg>
      </pc:sldChg>
      <pc:sldChg chg="modSp mod">
        <pc:chgData name="David George" userId="00d1e6794cfa9047" providerId="LiveId" clId="{A38FE2A8-9EC1-4541-AD43-E4452D6D1912}" dt="2022-07-27T19:48:39.463" v="82" actId="5793"/>
        <pc:sldMkLst>
          <pc:docMk/>
          <pc:sldMk cId="358234696" sldId="402"/>
        </pc:sldMkLst>
        <pc:spChg chg="mod">
          <ac:chgData name="David George" userId="00d1e6794cfa9047" providerId="LiveId" clId="{A38FE2A8-9EC1-4541-AD43-E4452D6D1912}" dt="2022-07-27T19:46:51.805" v="45" actId="20577"/>
          <ac:spMkLst>
            <pc:docMk/>
            <pc:sldMk cId="358234696" sldId="402"/>
            <ac:spMk id="2" creationId="{00000000-0000-0000-0000-000000000000}"/>
          </ac:spMkLst>
        </pc:spChg>
        <pc:spChg chg="mod">
          <ac:chgData name="David George" userId="00d1e6794cfa9047" providerId="LiveId" clId="{A38FE2A8-9EC1-4541-AD43-E4452D6D1912}" dt="2022-07-27T19:48:39.463" v="82" actId="5793"/>
          <ac:spMkLst>
            <pc:docMk/>
            <pc:sldMk cId="358234696" sldId="402"/>
            <ac:spMk id="3" creationId="{00000000-0000-0000-0000-000000000000}"/>
          </ac:spMkLst>
        </pc:spChg>
      </pc:sldChg>
      <pc:sldChg chg="del">
        <pc:chgData name="David George" userId="00d1e6794cfa9047" providerId="LiveId" clId="{A38FE2A8-9EC1-4541-AD43-E4452D6D1912}" dt="2022-07-27T19:45:28.860" v="20" actId="47"/>
        <pc:sldMkLst>
          <pc:docMk/>
          <pc:sldMk cId="1013465617" sldId="403"/>
        </pc:sldMkLst>
      </pc:sldChg>
      <pc:sldChg chg="modSp new mod">
        <pc:chgData name="David George" userId="00d1e6794cfa9047" providerId="LiveId" clId="{A38FE2A8-9EC1-4541-AD43-E4452D6D1912}" dt="2022-07-27T19:49:21.487" v="89" actId="5793"/>
        <pc:sldMkLst>
          <pc:docMk/>
          <pc:sldMk cId="3116731443" sldId="403"/>
        </pc:sldMkLst>
        <pc:spChg chg="mod">
          <ac:chgData name="David George" userId="00d1e6794cfa9047" providerId="LiveId" clId="{A38FE2A8-9EC1-4541-AD43-E4452D6D1912}" dt="2022-07-27T19:46:59.689" v="55" actId="20577"/>
          <ac:spMkLst>
            <pc:docMk/>
            <pc:sldMk cId="3116731443" sldId="403"/>
            <ac:spMk id="2" creationId="{991D2D33-E933-1D1D-7AD3-65DA601E07DC}"/>
          </ac:spMkLst>
        </pc:spChg>
        <pc:spChg chg="mod">
          <ac:chgData name="David George" userId="00d1e6794cfa9047" providerId="LiveId" clId="{A38FE2A8-9EC1-4541-AD43-E4452D6D1912}" dt="2022-07-27T19:49:21.487" v="89" actId="5793"/>
          <ac:spMkLst>
            <pc:docMk/>
            <pc:sldMk cId="3116731443" sldId="403"/>
            <ac:spMk id="3" creationId="{BCAA2D76-49A0-B300-7232-34E9EC4AEB9C}"/>
          </ac:spMkLst>
        </pc:spChg>
      </pc:sldChg>
      <pc:sldChg chg="del">
        <pc:chgData name="David George" userId="00d1e6794cfa9047" providerId="LiveId" clId="{A38FE2A8-9EC1-4541-AD43-E4452D6D1912}" dt="2022-07-27T19:45:29.286" v="21" actId="47"/>
        <pc:sldMkLst>
          <pc:docMk/>
          <pc:sldMk cId="783244837" sldId="404"/>
        </pc:sldMkLst>
      </pc:sldChg>
      <pc:sldChg chg="modSp new mod">
        <pc:chgData name="David George" userId="00d1e6794cfa9047" providerId="LiveId" clId="{A38FE2A8-9EC1-4541-AD43-E4452D6D1912}" dt="2022-07-27T19:50:06.470" v="97" actId="20577"/>
        <pc:sldMkLst>
          <pc:docMk/>
          <pc:sldMk cId="3234432051" sldId="404"/>
        </pc:sldMkLst>
        <pc:spChg chg="mod">
          <ac:chgData name="David George" userId="00d1e6794cfa9047" providerId="LiveId" clId="{A38FE2A8-9EC1-4541-AD43-E4452D6D1912}" dt="2022-07-27T19:50:06.470" v="97" actId="20577"/>
          <ac:spMkLst>
            <pc:docMk/>
            <pc:sldMk cId="3234432051" sldId="404"/>
            <ac:spMk id="2" creationId="{4E3C8E68-08EB-96DB-164A-FB5DA094D95D}"/>
          </ac:spMkLst>
        </pc:spChg>
        <pc:spChg chg="mod">
          <ac:chgData name="David George" userId="00d1e6794cfa9047" providerId="LiveId" clId="{A38FE2A8-9EC1-4541-AD43-E4452D6D1912}" dt="2022-07-27T19:50:01.789" v="95" actId="5793"/>
          <ac:spMkLst>
            <pc:docMk/>
            <pc:sldMk cId="3234432051" sldId="404"/>
            <ac:spMk id="3" creationId="{1C283CA6-19F7-10D9-3C7F-E5840062C86C}"/>
          </ac:spMkLst>
        </pc:spChg>
      </pc:sldChg>
      <pc:sldChg chg="del">
        <pc:chgData name="David George" userId="00d1e6794cfa9047" providerId="LiveId" clId="{A38FE2A8-9EC1-4541-AD43-E4452D6D1912}" dt="2022-07-27T19:45:29.756" v="22" actId="47"/>
        <pc:sldMkLst>
          <pc:docMk/>
          <pc:sldMk cId="195412670" sldId="405"/>
        </pc:sldMkLst>
      </pc:sldChg>
      <pc:sldChg chg="modSp new mod">
        <pc:chgData name="David George" userId="00d1e6794cfa9047" providerId="LiveId" clId="{A38FE2A8-9EC1-4541-AD43-E4452D6D1912}" dt="2022-07-27T19:50:43.185" v="112" actId="20577"/>
        <pc:sldMkLst>
          <pc:docMk/>
          <pc:sldMk cId="3771176631" sldId="405"/>
        </pc:sldMkLst>
        <pc:spChg chg="mod">
          <ac:chgData name="David George" userId="00d1e6794cfa9047" providerId="LiveId" clId="{A38FE2A8-9EC1-4541-AD43-E4452D6D1912}" dt="2022-07-27T19:50:43.185" v="112" actId="20577"/>
          <ac:spMkLst>
            <pc:docMk/>
            <pc:sldMk cId="3771176631" sldId="405"/>
            <ac:spMk id="2" creationId="{0C25F55C-2869-0FCA-D7F2-4A864A3DF7D4}"/>
          </ac:spMkLst>
        </pc:spChg>
        <pc:spChg chg="mod">
          <ac:chgData name="David George" userId="00d1e6794cfa9047" providerId="LiveId" clId="{A38FE2A8-9EC1-4541-AD43-E4452D6D1912}" dt="2022-07-27T19:50:36.320" v="102" actId="5793"/>
          <ac:spMkLst>
            <pc:docMk/>
            <pc:sldMk cId="3771176631" sldId="405"/>
            <ac:spMk id="3" creationId="{5DA8D7DC-79D5-3430-7521-D36B43D8C78D}"/>
          </ac:spMkLst>
        </pc:spChg>
      </pc:sldChg>
      <pc:sldChg chg="del">
        <pc:chgData name="David George" userId="00d1e6794cfa9047" providerId="LiveId" clId="{A38FE2A8-9EC1-4541-AD43-E4452D6D1912}" dt="2022-07-27T19:45:30.198" v="23" actId="47"/>
        <pc:sldMkLst>
          <pc:docMk/>
          <pc:sldMk cId="886192025" sldId="406"/>
        </pc:sldMkLst>
      </pc:sldChg>
      <pc:sldChg chg="modSp new mod">
        <pc:chgData name="David George" userId="00d1e6794cfa9047" providerId="LiveId" clId="{A38FE2A8-9EC1-4541-AD43-E4452D6D1912}" dt="2022-07-27T19:51:33.029" v="126" actId="20577"/>
        <pc:sldMkLst>
          <pc:docMk/>
          <pc:sldMk cId="3188033241" sldId="406"/>
        </pc:sldMkLst>
        <pc:spChg chg="mod">
          <ac:chgData name="David George" userId="00d1e6794cfa9047" providerId="LiveId" clId="{A38FE2A8-9EC1-4541-AD43-E4452D6D1912}" dt="2022-07-27T19:51:33.029" v="126" actId="20577"/>
          <ac:spMkLst>
            <pc:docMk/>
            <pc:sldMk cId="3188033241" sldId="406"/>
            <ac:spMk id="2" creationId="{09115B03-F05D-A651-37C6-40A706A44B56}"/>
          </ac:spMkLst>
        </pc:spChg>
        <pc:spChg chg="mod">
          <ac:chgData name="David George" userId="00d1e6794cfa9047" providerId="LiveId" clId="{A38FE2A8-9EC1-4541-AD43-E4452D6D1912}" dt="2022-07-27T19:51:28.575" v="117" actId="5793"/>
          <ac:spMkLst>
            <pc:docMk/>
            <pc:sldMk cId="3188033241" sldId="406"/>
            <ac:spMk id="3" creationId="{48FC73A5-7370-892F-DA2E-9F8A5CFB152E}"/>
          </ac:spMkLst>
        </pc:spChg>
      </pc:sldChg>
      <pc:sldChg chg="modSp new mod">
        <pc:chgData name="David George" userId="00d1e6794cfa9047" providerId="LiveId" clId="{A38FE2A8-9EC1-4541-AD43-E4452D6D1912}" dt="2022-07-27T19:52:00.551" v="144" actId="20577"/>
        <pc:sldMkLst>
          <pc:docMk/>
          <pc:sldMk cId="3071167929" sldId="407"/>
        </pc:sldMkLst>
        <pc:spChg chg="mod">
          <ac:chgData name="David George" userId="00d1e6794cfa9047" providerId="LiveId" clId="{A38FE2A8-9EC1-4541-AD43-E4452D6D1912}" dt="2022-07-27T19:52:00.551" v="144" actId="20577"/>
          <ac:spMkLst>
            <pc:docMk/>
            <pc:sldMk cId="3071167929" sldId="407"/>
            <ac:spMk id="2" creationId="{556CBE9C-5BF9-ED34-BCDC-D368E76F9090}"/>
          </ac:spMkLst>
        </pc:spChg>
        <pc:spChg chg="mod">
          <ac:chgData name="David George" userId="00d1e6794cfa9047" providerId="LiveId" clId="{A38FE2A8-9EC1-4541-AD43-E4452D6D1912}" dt="2022-07-27T19:51:55.282" v="132" actId="5793"/>
          <ac:spMkLst>
            <pc:docMk/>
            <pc:sldMk cId="3071167929" sldId="407"/>
            <ac:spMk id="3" creationId="{45467E9A-916E-F078-FCF4-C9EBC72FBB6D}"/>
          </ac:spMkLst>
        </pc:spChg>
      </pc:sldChg>
      <pc:sldChg chg="del">
        <pc:chgData name="David George" userId="00d1e6794cfa9047" providerId="LiveId" clId="{A38FE2A8-9EC1-4541-AD43-E4452D6D1912}" dt="2022-07-27T19:45:30.699" v="24" actId="47"/>
        <pc:sldMkLst>
          <pc:docMk/>
          <pc:sldMk cId="3269494837" sldId="407"/>
        </pc:sldMkLst>
      </pc:sldChg>
      <pc:sldChg chg="del">
        <pc:chgData name="David George" userId="00d1e6794cfa9047" providerId="LiveId" clId="{A38FE2A8-9EC1-4541-AD43-E4452D6D1912}" dt="2022-07-27T19:45:31.064" v="25" actId="47"/>
        <pc:sldMkLst>
          <pc:docMk/>
          <pc:sldMk cId="420436151" sldId="408"/>
        </pc:sldMkLst>
      </pc:sldChg>
      <pc:sldChg chg="modSp new mod">
        <pc:chgData name="David George" userId="00d1e6794cfa9047" providerId="LiveId" clId="{A38FE2A8-9EC1-4541-AD43-E4452D6D1912}" dt="2022-07-27T19:52:58.019" v="165" actId="20577"/>
        <pc:sldMkLst>
          <pc:docMk/>
          <pc:sldMk cId="2708478520" sldId="408"/>
        </pc:sldMkLst>
        <pc:spChg chg="mod">
          <ac:chgData name="David George" userId="00d1e6794cfa9047" providerId="LiveId" clId="{A38FE2A8-9EC1-4541-AD43-E4452D6D1912}" dt="2022-07-27T19:52:58.019" v="165" actId="20577"/>
          <ac:spMkLst>
            <pc:docMk/>
            <pc:sldMk cId="2708478520" sldId="408"/>
            <ac:spMk id="2" creationId="{31C0D813-6964-1760-97F7-222B0531D8F9}"/>
          </ac:spMkLst>
        </pc:spChg>
        <pc:spChg chg="mod">
          <ac:chgData name="David George" userId="00d1e6794cfa9047" providerId="LiveId" clId="{A38FE2A8-9EC1-4541-AD43-E4452D6D1912}" dt="2022-07-27T19:52:49.800" v="153" actId="5793"/>
          <ac:spMkLst>
            <pc:docMk/>
            <pc:sldMk cId="2708478520" sldId="408"/>
            <ac:spMk id="3" creationId="{567C9902-F5B1-9700-9DA7-8E451ACDB198}"/>
          </ac:spMkLst>
        </pc:spChg>
      </pc:sldChg>
      <pc:sldChg chg="del">
        <pc:chgData name="David George" userId="00d1e6794cfa9047" providerId="LiveId" clId="{A38FE2A8-9EC1-4541-AD43-E4452D6D1912}" dt="2022-07-27T19:45:31.489" v="26" actId="47"/>
        <pc:sldMkLst>
          <pc:docMk/>
          <pc:sldMk cId="942653716" sldId="409"/>
        </pc:sldMkLst>
      </pc:sldChg>
      <pc:sldChg chg="modSp new mod">
        <pc:chgData name="David George" userId="00d1e6794cfa9047" providerId="LiveId" clId="{A38FE2A8-9EC1-4541-AD43-E4452D6D1912}" dt="2022-07-27T19:53:46.464" v="182" actId="20577"/>
        <pc:sldMkLst>
          <pc:docMk/>
          <pc:sldMk cId="2436325827" sldId="409"/>
        </pc:sldMkLst>
        <pc:spChg chg="mod">
          <ac:chgData name="David George" userId="00d1e6794cfa9047" providerId="LiveId" clId="{A38FE2A8-9EC1-4541-AD43-E4452D6D1912}" dt="2022-07-27T19:53:46.464" v="182" actId="20577"/>
          <ac:spMkLst>
            <pc:docMk/>
            <pc:sldMk cId="2436325827" sldId="409"/>
            <ac:spMk id="2" creationId="{051F0D1B-5833-83E4-7C37-400AC781AF8C}"/>
          </ac:spMkLst>
        </pc:spChg>
        <pc:spChg chg="mod">
          <ac:chgData name="David George" userId="00d1e6794cfa9047" providerId="LiveId" clId="{A38FE2A8-9EC1-4541-AD43-E4452D6D1912}" dt="2022-07-27T19:53:39.983" v="170" actId="207"/>
          <ac:spMkLst>
            <pc:docMk/>
            <pc:sldMk cId="2436325827" sldId="409"/>
            <ac:spMk id="3" creationId="{84982040-8E59-AE55-DB70-3FC359D08E6D}"/>
          </ac:spMkLst>
        </pc:spChg>
      </pc:sldChg>
      <pc:sldChg chg="modSp new mod">
        <pc:chgData name="David George" userId="00d1e6794cfa9047" providerId="LiveId" clId="{A38FE2A8-9EC1-4541-AD43-E4452D6D1912}" dt="2022-07-27T19:54:47.510" v="203" actId="20577"/>
        <pc:sldMkLst>
          <pc:docMk/>
          <pc:sldMk cId="583305005" sldId="410"/>
        </pc:sldMkLst>
        <pc:spChg chg="mod">
          <ac:chgData name="David George" userId="00d1e6794cfa9047" providerId="LiveId" clId="{A38FE2A8-9EC1-4541-AD43-E4452D6D1912}" dt="2022-07-27T19:54:47.510" v="203" actId="20577"/>
          <ac:spMkLst>
            <pc:docMk/>
            <pc:sldMk cId="583305005" sldId="410"/>
            <ac:spMk id="2" creationId="{3A3AFEC4-EE68-4E90-E03B-42A02EEDC044}"/>
          </ac:spMkLst>
        </pc:spChg>
        <pc:spChg chg="mod">
          <ac:chgData name="David George" userId="00d1e6794cfa9047" providerId="LiveId" clId="{A38FE2A8-9EC1-4541-AD43-E4452D6D1912}" dt="2022-07-27T19:54:40.167" v="191" actId="5793"/>
          <ac:spMkLst>
            <pc:docMk/>
            <pc:sldMk cId="583305005" sldId="410"/>
            <ac:spMk id="3" creationId="{31A87EE8-A130-9D7F-E67C-8E51263848DA}"/>
          </ac:spMkLst>
        </pc:spChg>
      </pc:sldChg>
      <pc:sldChg chg="del">
        <pc:chgData name="David George" userId="00d1e6794cfa9047" providerId="LiveId" clId="{A38FE2A8-9EC1-4541-AD43-E4452D6D1912}" dt="2022-07-27T19:45:31.887" v="27" actId="47"/>
        <pc:sldMkLst>
          <pc:docMk/>
          <pc:sldMk cId="2777132608" sldId="410"/>
        </pc:sldMkLst>
      </pc:sldChg>
      <pc:sldChg chg="modSp new mod">
        <pc:chgData name="David George" userId="00d1e6794cfa9047" providerId="LiveId" clId="{A38FE2A8-9EC1-4541-AD43-E4452D6D1912}" dt="2022-07-27T19:55:25.871" v="218"/>
        <pc:sldMkLst>
          <pc:docMk/>
          <pc:sldMk cId="151896301" sldId="411"/>
        </pc:sldMkLst>
        <pc:spChg chg="mod">
          <ac:chgData name="David George" userId="00d1e6794cfa9047" providerId="LiveId" clId="{A38FE2A8-9EC1-4541-AD43-E4452D6D1912}" dt="2022-07-27T19:55:21.167" v="217" actId="20577"/>
          <ac:spMkLst>
            <pc:docMk/>
            <pc:sldMk cId="151896301" sldId="411"/>
            <ac:spMk id="2" creationId="{12284DE4-F53C-7461-C061-79D2F5E1EE44}"/>
          </ac:spMkLst>
        </pc:spChg>
        <pc:spChg chg="mod">
          <ac:chgData name="David George" userId="00d1e6794cfa9047" providerId="LiveId" clId="{A38FE2A8-9EC1-4541-AD43-E4452D6D1912}" dt="2022-07-27T19:55:25.871" v="218"/>
          <ac:spMkLst>
            <pc:docMk/>
            <pc:sldMk cId="151896301" sldId="411"/>
            <ac:spMk id="3" creationId="{16B97D53-EA6F-4C9B-1310-5AF7D6F83EEE}"/>
          </ac:spMkLst>
        </pc:spChg>
      </pc:sldChg>
      <pc:sldChg chg="del">
        <pc:chgData name="David George" userId="00d1e6794cfa9047" providerId="LiveId" clId="{A38FE2A8-9EC1-4541-AD43-E4452D6D1912}" dt="2022-07-27T19:45:32.316" v="28" actId="47"/>
        <pc:sldMkLst>
          <pc:docMk/>
          <pc:sldMk cId="2563582840" sldId="411"/>
        </pc:sldMkLst>
      </pc:sldChg>
      <pc:sldChg chg="modSp new mod">
        <pc:chgData name="David George" userId="00d1e6794cfa9047" providerId="LiveId" clId="{A38FE2A8-9EC1-4541-AD43-E4452D6D1912}" dt="2022-07-27T19:56:06.350" v="242" actId="20577"/>
        <pc:sldMkLst>
          <pc:docMk/>
          <pc:sldMk cId="928276842" sldId="412"/>
        </pc:sldMkLst>
        <pc:spChg chg="mod">
          <ac:chgData name="David George" userId="00d1e6794cfa9047" providerId="LiveId" clId="{A38FE2A8-9EC1-4541-AD43-E4452D6D1912}" dt="2022-07-27T19:56:02.197" v="238" actId="20577"/>
          <ac:spMkLst>
            <pc:docMk/>
            <pc:sldMk cId="928276842" sldId="412"/>
            <ac:spMk id="2" creationId="{BE4CEEA4-9D32-ABFF-3620-998BEA53824A}"/>
          </ac:spMkLst>
        </pc:spChg>
        <pc:spChg chg="mod">
          <ac:chgData name="David George" userId="00d1e6794cfa9047" providerId="LiveId" clId="{A38FE2A8-9EC1-4541-AD43-E4452D6D1912}" dt="2022-07-27T19:56:06.350" v="242" actId="20577"/>
          <ac:spMkLst>
            <pc:docMk/>
            <pc:sldMk cId="928276842" sldId="412"/>
            <ac:spMk id="3" creationId="{91485224-9D80-D239-2EB4-B3AE5E622A37}"/>
          </ac:spMkLst>
        </pc:spChg>
      </pc:sldChg>
      <pc:sldChg chg="modSp new mod">
        <pc:chgData name="David George" userId="00d1e6794cfa9047" providerId="LiveId" clId="{A38FE2A8-9EC1-4541-AD43-E4452D6D1912}" dt="2022-07-27T19:56:46.653" v="261" actId="20577"/>
        <pc:sldMkLst>
          <pc:docMk/>
          <pc:sldMk cId="1846884673" sldId="413"/>
        </pc:sldMkLst>
        <pc:spChg chg="mod">
          <ac:chgData name="David George" userId="00d1e6794cfa9047" providerId="LiveId" clId="{A38FE2A8-9EC1-4541-AD43-E4452D6D1912}" dt="2022-07-27T19:56:46.653" v="261" actId="20577"/>
          <ac:spMkLst>
            <pc:docMk/>
            <pc:sldMk cId="1846884673" sldId="413"/>
            <ac:spMk id="2" creationId="{BAAB0D85-FA03-A1D5-A725-4D03C2011484}"/>
          </ac:spMkLst>
        </pc:spChg>
        <pc:spChg chg="mod">
          <ac:chgData name="David George" userId="00d1e6794cfa9047" providerId="LiveId" clId="{A38FE2A8-9EC1-4541-AD43-E4452D6D1912}" dt="2022-07-27T19:56:41.170" v="249" actId="5793"/>
          <ac:spMkLst>
            <pc:docMk/>
            <pc:sldMk cId="1846884673" sldId="413"/>
            <ac:spMk id="3" creationId="{44E33DC5-D55D-0FC4-7DFC-6011771C573D}"/>
          </ac:spMkLst>
        </pc:spChg>
      </pc:sldChg>
      <pc:sldChg chg="modSp new mod">
        <pc:chgData name="David George" userId="00d1e6794cfa9047" providerId="LiveId" clId="{A38FE2A8-9EC1-4541-AD43-E4452D6D1912}" dt="2022-07-27T19:58:35.912" v="281" actId="20577"/>
        <pc:sldMkLst>
          <pc:docMk/>
          <pc:sldMk cId="2330481425" sldId="414"/>
        </pc:sldMkLst>
        <pc:spChg chg="mod">
          <ac:chgData name="David George" userId="00d1e6794cfa9047" providerId="LiveId" clId="{A38FE2A8-9EC1-4541-AD43-E4452D6D1912}" dt="2022-07-27T19:58:35.912" v="281" actId="20577"/>
          <ac:spMkLst>
            <pc:docMk/>
            <pc:sldMk cId="2330481425" sldId="414"/>
            <ac:spMk id="2" creationId="{79F6A0E4-689C-E6BB-B19D-AC0375174CA6}"/>
          </ac:spMkLst>
        </pc:spChg>
        <pc:spChg chg="mod">
          <ac:chgData name="David George" userId="00d1e6794cfa9047" providerId="LiveId" clId="{A38FE2A8-9EC1-4541-AD43-E4452D6D1912}" dt="2022-07-27T19:58:25.579" v="266" actId="5793"/>
          <ac:spMkLst>
            <pc:docMk/>
            <pc:sldMk cId="2330481425" sldId="414"/>
            <ac:spMk id="3" creationId="{F37B7758-6172-622A-F1D1-76541A62CB9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70098"/>
          </a:xfrm>
          <a:prstGeom prst="rect">
            <a:avLst/>
          </a:prstGeom>
        </p:spPr>
        <p:txBody>
          <a:bodyPr vert="horz" lIns="93973" tIns="46986" rIns="93973" bIns="46986" rtlCol="0"/>
          <a:lstStyle>
            <a:lvl1pPr algn="l">
              <a:defRPr sz="1200"/>
            </a:lvl1pPr>
          </a:lstStyle>
          <a:p>
            <a:endParaRPr lang="en-US"/>
          </a:p>
        </p:txBody>
      </p:sp>
      <p:sp>
        <p:nvSpPr>
          <p:cNvPr id="3" name="Date Placeholder 2"/>
          <p:cNvSpPr>
            <a:spLocks noGrp="1"/>
          </p:cNvSpPr>
          <p:nvPr>
            <p:ph type="dt" sz="quarter" idx="1"/>
          </p:nvPr>
        </p:nvSpPr>
        <p:spPr>
          <a:xfrm>
            <a:off x="4008707" y="0"/>
            <a:ext cx="3066733" cy="470098"/>
          </a:xfrm>
          <a:prstGeom prst="rect">
            <a:avLst/>
          </a:prstGeom>
        </p:spPr>
        <p:txBody>
          <a:bodyPr vert="horz" lIns="93973" tIns="46986" rIns="93973" bIns="46986" rtlCol="0"/>
          <a:lstStyle>
            <a:lvl1pPr algn="r">
              <a:defRPr sz="1200"/>
            </a:lvl1pPr>
          </a:lstStyle>
          <a:p>
            <a:fld id="{F4C0FD34-0CA9-4A22-86BE-A4C94BDAE551}" type="datetimeFigureOut">
              <a:rPr lang="en-US" smtClean="0"/>
              <a:t>8/7/2022</a:t>
            </a:fld>
            <a:endParaRPr lang="en-US"/>
          </a:p>
        </p:txBody>
      </p:sp>
      <p:sp>
        <p:nvSpPr>
          <p:cNvPr id="4" name="Footer Placeholder 3"/>
          <p:cNvSpPr>
            <a:spLocks noGrp="1"/>
          </p:cNvSpPr>
          <p:nvPr>
            <p:ph type="ftr" sz="quarter" idx="2"/>
          </p:nvPr>
        </p:nvSpPr>
        <p:spPr>
          <a:xfrm>
            <a:off x="0" y="8899330"/>
            <a:ext cx="3066733" cy="470097"/>
          </a:xfrm>
          <a:prstGeom prst="rect">
            <a:avLst/>
          </a:prstGeom>
        </p:spPr>
        <p:txBody>
          <a:bodyPr vert="horz" lIns="93973" tIns="46986" rIns="93973" bIns="46986" rtlCol="0" anchor="b"/>
          <a:lstStyle>
            <a:lvl1pPr algn="l">
              <a:defRPr sz="1200"/>
            </a:lvl1pPr>
          </a:lstStyle>
          <a:p>
            <a:endParaRPr lang="en-US"/>
          </a:p>
        </p:txBody>
      </p:sp>
      <p:sp>
        <p:nvSpPr>
          <p:cNvPr id="5" name="Slide Number Placeholder 4"/>
          <p:cNvSpPr>
            <a:spLocks noGrp="1"/>
          </p:cNvSpPr>
          <p:nvPr>
            <p:ph type="sldNum" sz="quarter" idx="3"/>
          </p:nvPr>
        </p:nvSpPr>
        <p:spPr>
          <a:xfrm>
            <a:off x="4008707" y="8899330"/>
            <a:ext cx="3066733" cy="470097"/>
          </a:xfrm>
          <a:prstGeom prst="rect">
            <a:avLst/>
          </a:prstGeom>
        </p:spPr>
        <p:txBody>
          <a:bodyPr vert="horz" lIns="93973" tIns="46986" rIns="93973" bIns="46986" rtlCol="0" anchor="b"/>
          <a:lstStyle>
            <a:lvl1pPr algn="r">
              <a:defRPr sz="1200"/>
            </a:lvl1pPr>
          </a:lstStyle>
          <a:p>
            <a:fld id="{740D32BD-7919-4973-8DAC-E90E61B373F1}" type="slidenum">
              <a:rPr lang="en-US" smtClean="0"/>
              <a:t>‹#›</a:t>
            </a:fld>
            <a:endParaRPr lang="en-US"/>
          </a:p>
        </p:txBody>
      </p:sp>
    </p:spTree>
    <p:extLst>
      <p:ext uri="{BB962C8B-B14F-4D97-AF65-F5344CB8AC3E}">
        <p14:creationId xmlns:p14="http://schemas.microsoft.com/office/powerpoint/2010/main" val="289002611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85C0DD7-983E-4333-88C2-F4D87369E54A}" type="datetimeFigureOut">
              <a:rPr lang="en-US" smtClean="0"/>
              <a:t>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3608459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C0DD7-983E-4333-88C2-F4D87369E54A}" type="datetimeFigureOut">
              <a:rPr lang="en-US" smtClean="0"/>
              <a:t>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3798790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C0DD7-983E-4333-88C2-F4D87369E54A}" type="datetimeFigureOut">
              <a:rPr lang="en-US" smtClean="0"/>
              <a:t>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1939099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bg1"/>
                </a:solidFill>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3" name="Content Placeholder 2"/>
          <p:cNvSpPr>
            <a:spLocks noGrp="1"/>
          </p:cNvSpPr>
          <p:nvPr>
            <p:ph idx="1"/>
          </p:nvPr>
        </p:nvSpPr>
        <p:spPr/>
        <p:txBody>
          <a:bodyPr/>
          <a:lstStyle>
            <a:lvl1pPr>
              <a:defRPr sz="3200">
                <a:solidFill>
                  <a:schemeClr val="bg1"/>
                </a:solidFill>
                <a:effectLst>
                  <a:outerShdw blurRad="38100" dist="38100" dir="2700000" algn="tl">
                    <a:srgbClr val="000000">
                      <a:alpha val="43137"/>
                    </a:srgbClr>
                  </a:outerShdw>
                </a:effectLst>
              </a:defRPr>
            </a:lvl1pPr>
            <a:lvl2pPr>
              <a:defRPr sz="2400">
                <a:solidFill>
                  <a:schemeClr val="bg1"/>
                </a:solidFill>
                <a:effectLst>
                  <a:outerShdw blurRad="38100" dist="38100" dir="2700000" algn="tl">
                    <a:srgbClr val="000000">
                      <a:alpha val="43137"/>
                    </a:srgbClr>
                  </a:outerShdw>
                </a:effectLst>
              </a:defRPr>
            </a:lvl2pPr>
            <a:lvl3pPr>
              <a:defRPr sz="1800">
                <a:solidFill>
                  <a:schemeClr val="bg1"/>
                </a:solidFill>
                <a:effectLst>
                  <a:outerShdw blurRad="38100" dist="38100" dir="2700000" algn="tl">
                    <a:srgbClr val="000000">
                      <a:alpha val="43137"/>
                    </a:srgbClr>
                  </a:outerShdw>
                </a:effectLst>
              </a:defRPr>
            </a:lvl3pPr>
            <a:lvl4pPr>
              <a:defRPr sz="1600">
                <a:solidFill>
                  <a:schemeClr val="bg1"/>
                </a:solidFill>
                <a:effectLst>
                  <a:outerShdw blurRad="38100" dist="38100" dir="2700000" algn="tl">
                    <a:srgbClr val="000000">
                      <a:alpha val="43137"/>
                    </a:srgbClr>
                  </a:outerShdw>
                </a:effectLst>
              </a:defRPr>
            </a:lvl4pPr>
            <a:lvl5pPr>
              <a:defRPr>
                <a:solidFill>
                  <a:schemeClr val="bg1"/>
                </a:solidFill>
                <a:effectLst>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85C0DD7-983E-4333-88C2-F4D87369E54A}" type="datetimeFigureOut">
              <a:rPr lang="en-US" smtClean="0"/>
              <a:t>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4196184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5C0DD7-983E-4333-88C2-F4D87369E54A}" type="datetimeFigureOut">
              <a:rPr lang="en-US" smtClean="0"/>
              <a:t>8/7/2022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4287714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5C0DD7-983E-4333-88C2-F4D87369E54A}" type="datetimeFigureOut">
              <a:rPr lang="en-US" smtClean="0"/>
              <a:t>8/7/2022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274161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5C0DD7-983E-4333-88C2-F4D87369E54A}" type="datetimeFigureOut">
              <a:rPr lang="en-US" smtClean="0"/>
              <a:t>8/7/2022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2133002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5C0DD7-983E-4333-88C2-F4D87369E54A}" type="datetimeFigureOut">
              <a:rPr lang="en-US" smtClean="0"/>
              <a:t>8/7/2022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120684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5C0DD7-983E-4333-88C2-F4D87369E54A}" type="datetimeFigureOut">
              <a:rPr lang="en-US" smtClean="0"/>
              <a:t>8/7/2022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3562009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85C0DD7-983E-4333-88C2-F4D87369E54A}" type="datetimeFigureOut">
              <a:rPr lang="en-US" smtClean="0"/>
              <a:t>8/7/2022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3668575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85C0DD7-983E-4333-88C2-F4D87369E54A}" type="datetimeFigureOut">
              <a:rPr lang="en-US" smtClean="0"/>
              <a:t>8/7/2022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CA6D8D-C8F0-4DF3-939A-0A349CB6D3F7}" type="slidenum">
              <a:rPr lang="en-US" smtClean="0"/>
              <a:t>‹#›</a:t>
            </a:fld>
            <a:endParaRPr lang="en-US"/>
          </a:p>
        </p:txBody>
      </p:sp>
    </p:spTree>
    <p:extLst>
      <p:ext uri="{BB962C8B-B14F-4D97-AF65-F5344CB8AC3E}">
        <p14:creationId xmlns:p14="http://schemas.microsoft.com/office/powerpoint/2010/main" val="1199648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brightnessContrast bright="-4000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D85C0DD7-983E-4333-88C2-F4D87369E54A}" type="datetimeFigureOut">
              <a:rPr lang="en-US" smtClean="0"/>
              <a:t>8/7/2022</a:t>
            </a:fld>
            <a:endParaRPr lang="en-US"/>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5ACA6D8D-C8F0-4DF3-939A-0A349CB6D3F7}" type="slidenum">
              <a:rPr lang="en-US" smtClean="0"/>
              <a:t>‹#›</a:t>
            </a:fld>
            <a:endParaRPr lang="en-US"/>
          </a:p>
        </p:txBody>
      </p:sp>
    </p:spTree>
    <p:extLst>
      <p:ext uri="{BB962C8B-B14F-4D97-AF65-F5344CB8AC3E}">
        <p14:creationId xmlns:p14="http://schemas.microsoft.com/office/powerpoint/2010/main" val="2204628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bg1"/>
                </a:solidFill>
                <a:effectLst>
                  <a:outerShdw blurRad="38100" dist="38100" dir="2700000" algn="tl">
                    <a:srgbClr val="000000">
                      <a:alpha val="43137"/>
                    </a:srgbClr>
                  </a:outerShdw>
                </a:effectLst>
                <a:latin typeface="+mn-lt"/>
              </a:rPr>
              <a:t>Ruth:  Redemption</a:t>
            </a:r>
          </a:p>
        </p:txBody>
      </p:sp>
      <p:sp>
        <p:nvSpPr>
          <p:cNvPr id="3" name="Subtitle 2"/>
          <p:cNvSpPr>
            <a:spLocks noGrp="1"/>
          </p:cNvSpPr>
          <p:nvPr>
            <p:ph type="subTitle" idx="1"/>
          </p:nvPr>
        </p:nvSpPr>
        <p:spPr/>
        <p:txBody>
          <a:bodyPr>
            <a:normAutofit/>
          </a:bodyPr>
          <a:lstStyle/>
          <a:p>
            <a:endParaRPr lang="en-US" sz="2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5894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Ruth 3:12-13</a:t>
            </a:r>
          </a:p>
        </p:txBody>
      </p:sp>
      <p:sp>
        <p:nvSpPr>
          <p:cNvPr id="3" name="Content Placeholder 2"/>
          <p:cNvSpPr>
            <a:spLocks noGrp="1"/>
          </p:cNvSpPr>
          <p:nvPr>
            <p:ph idx="1"/>
          </p:nvPr>
        </p:nvSpPr>
        <p:spPr/>
        <p:txBody>
          <a:bodyPr/>
          <a:lstStyle/>
          <a:p>
            <a:pPr marL="0" indent="0">
              <a:buNone/>
            </a:pPr>
            <a:r>
              <a:rPr lang="en-US" b="1" baseline="30000" dirty="0"/>
              <a:t>12 </a:t>
            </a:r>
            <a:r>
              <a:rPr lang="en-US" dirty="0"/>
              <a:t>Although it is true that I am a guardian-redeemer of our family, there is another who is more closely related than I. </a:t>
            </a:r>
            <a:r>
              <a:rPr lang="en-US" b="1" baseline="30000" dirty="0"/>
              <a:t>13 </a:t>
            </a:r>
            <a:r>
              <a:rPr lang="en-US" dirty="0"/>
              <a:t>Stay here for the night, and in the morning if he wants to do his duty as your guardian-redeemer, good; let him redeem you. But if he is not willing, as surely as the </a:t>
            </a:r>
            <a:r>
              <a:rPr lang="en-US" cap="small" dirty="0"/>
              <a:t>Lord</a:t>
            </a:r>
            <a:r>
              <a:rPr lang="en-US" dirty="0"/>
              <a:t> lives I will do it. Lie here until morning.”</a:t>
            </a:r>
          </a:p>
        </p:txBody>
      </p:sp>
    </p:spTree>
    <p:extLst>
      <p:ext uri="{BB962C8B-B14F-4D97-AF65-F5344CB8AC3E}">
        <p14:creationId xmlns:p14="http://schemas.microsoft.com/office/powerpoint/2010/main" val="1765841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Ruth 3:14-15</a:t>
            </a:r>
          </a:p>
        </p:txBody>
      </p:sp>
      <p:sp>
        <p:nvSpPr>
          <p:cNvPr id="3" name="Content Placeholder 2"/>
          <p:cNvSpPr>
            <a:spLocks noGrp="1"/>
          </p:cNvSpPr>
          <p:nvPr>
            <p:ph idx="1"/>
          </p:nvPr>
        </p:nvSpPr>
        <p:spPr/>
        <p:txBody>
          <a:bodyPr>
            <a:normAutofit fontScale="92500"/>
          </a:bodyPr>
          <a:lstStyle/>
          <a:p>
            <a:pPr marL="0" indent="0">
              <a:buNone/>
            </a:pPr>
            <a:r>
              <a:rPr lang="en-US" b="1" baseline="30000" dirty="0">
                <a:effectLst/>
              </a:rPr>
              <a:t>14 </a:t>
            </a:r>
            <a:r>
              <a:rPr lang="en-US" dirty="0">
                <a:effectLst/>
              </a:rPr>
              <a:t>So she lay at his feet until morning, but got up before anyone could be recognized; and he said, “No one must know that a woman came to the threshing floor.”</a:t>
            </a:r>
          </a:p>
          <a:p>
            <a:pPr marL="0" indent="0">
              <a:buNone/>
            </a:pPr>
            <a:r>
              <a:rPr lang="en-US" b="1" baseline="30000" dirty="0">
                <a:effectLst/>
              </a:rPr>
              <a:t>15 </a:t>
            </a:r>
            <a:r>
              <a:rPr lang="en-US" dirty="0">
                <a:effectLst/>
              </a:rPr>
              <a:t>He also said, “Bring me the shawl you are wearing and hold it out.” When she did so, he poured into it six measures of barley and placed the bundle on her. Then he went back to town.</a:t>
            </a:r>
          </a:p>
          <a:p>
            <a:endParaRPr lang="en-US" dirty="0"/>
          </a:p>
        </p:txBody>
      </p:sp>
    </p:spTree>
    <p:extLst>
      <p:ext uri="{BB962C8B-B14F-4D97-AF65-F5344CB8AC3E}">
        <p14:creationId xmlns:p14="http://schemas.microsoft.com/office/powerpoint/2010/main" val="4266161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Ruth 3:16-17</a:t>
            </a:r>
          </a:p>
        </p:txBody>
      </p:sp>
      <p:sp>
        <p:nvSpPr>
          <p:cNvPr id="3" name="Content Placeholder 2"/>
          <p:cNvSpPr>
            <a:spLocks noGrp="1"/>
          </p:cNvSpPr>
          <p:nvPr>
            <p:ph idx="1"/>
          </p:nvPr>
        </p:nvSpPr>
        <p:spPr/>
        <p:txBody>
          <a:bodyPr>
            <a:normAutofit/>
          </a:bodyPr>
          <a:lstStyle/>
          <a:p>
            <a:pPr marL="0" indent="0">
              <a:buNone/>
            </a:pPr>
            <a:r>
              <a:rPr lang="en-US" b="1" baseline="30000" dirty="0"/>
              <a:t>16 </a:t>
            </a:r>
            <a:r>
              <a:rPr lang="en-US" dirty="0"/>
              <a:t>When Ruth came to her mother-in-law, Naomi asked, “How did it go, my daughter?”</a:t>
            </a:r>
          </a:p>
          <a:p>
            <a:pPr marL="0" indent="0">
              <a:buNone/>
            </a:pPr>
            <a:r>
              <a:rPr lang="en-US" dirty="0"/>
              <a:t>Then she told her everything Boaz had done for her </a:t>
            </a:r>
            <a:r>
              <a:rPr lang="en-US" b="1" baseline="30000" dirty="0"/>
              <a:t>17 </a:t>
            </a:r>
            <a:r>
              <a:rPr lang="en-US" dirty="0"/>
              <a:t>and added, “He gave me these six measures of barley, saying, ‘Don’t go back to your mother-in-law empty-handed.’”</a:t>
            </a:r>
          </a:p>
        </p:txBody>
      </p:sp>
    </p:spTree>
    <p:extLst>
      <p:ext uri="{BB962C8B-B14F-4D97-AF65-F5344CB8AC3E}">
        <p14:creationId xmlns:p14="http://schemas.microsoft.com/office/powerpoint/2010/main" val="3156257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Ruth 3:18</a:t>
            </a:r>
          </a:p>
        </p:txBody>
      </p:sp>
      <p:sp>
        <p:nvSpPr>
          <p:cNvPr id="3" name="Content Placeholder 2"/>
          <p:cNvSpPr>
            <a:spLocks noGrp="1"/>
          </p:cNvSpPr>
          <p:nvPr>
            <p:ph idx="1"/>
          </p:nvPr>
        </p:nvSpPr>
        <p:spPr/>
        <p:txBody>
          <a:bodyPr/>
          <a:lstStyle/>
          <a:p>
            <a:pPr marL="0" indent="0">
              <a:buNone/>
            </a:pPr>
            <a:r>
              <a:rPr lang="en-US" b="1" baseline="30000" dirty="0"/>
              <a:t>18 </a:t>
            </a:r>
            <a:r>
              <a:rPr lang="en-US" dirty="0"/>
              <a:t>Then Naomi said, “Wait, my daughter, until you find out what happens. For the man will not rest until the matter is settled today.”</a:t>
            </a:r>
          </a:p>
          <a:p>
            <a:endParaRPr lang="en-US" dirty="0"/>
          </a:p>
        </p:txBody>
      </p:sp>
    </p:spTree>
    <p:extLst>
      <p:ext uri="{BB962C8B-B14F-4D97-AF65-F5344CB8AC3E}">
        <p14:creationId xmlns:p14="http://schemas.microsoft.com/office/powerpoint/2010/main" val="1177389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48657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71963" y="1343871"/>
            <a:ext cx="4205037" cy="3740643"/>
          </a:xfrm>
          <a:prstGeom prst="rect">
            <a:avLst/>
          </a:prstGeom>
        </p:spPr>
      </p:pic>
      <p:sp>
        <p:nvSpPr>
          <p:cNvPr id="2" name="Title 1"/>
          <p:cNvSpPr>
            <a:spLocks noGrp="1"/>
          </p:cNvSpPr>
          <p:nvPr>
            <p:ph type="ctrTitle"/>
          </p:nvPr>
        </p:nvSpPr>
        <p:spPr>
          <a:xfrm>
            <a:off x="1270000" y="439881"/>
            <a:ext cx="6477000" cy="825500"/>
          </a:xfrm>
          <a:effectLst>
            <a:outerShdw blurRad="50800" dist="38100" algn="l" rotWithShape="0">
              <a:prstClr val="black"/>
            </a:outerShdw>
          </a:effectLst>
        </p:spPr>
        <p:txBody>
          <a:bodyPr>
            <a:noAutofit/>
          </a:bodyPr>
          <a:lstStyle/>
          <a:p>
            <a:r>
              <a:rPr lang="en-US" sz="8000" dirty="0">
                <a:solidFill>
                  <a:schemeClr val="bg1"/>
                </a:solidFill>
                <a:effectLst>
                  <a:outerShdw blurRad="38100" dist="38100" dir="2700000" algn="tl">
                    <a:srgbClr val="000000">
                      <a:alpha val="43137"/>
                    </a:srgbClr>
                  </a:outerShdw>
                </a:effectLst>
                <a:latin typeface="Gabriola" pitchFamily="82" charset="0"/>
              </a:rPr>
              <a:t>Welcome to </a:t>
            </a:r>
          </a:p>
        </p:txBody>
      </p:sp>
    </p:spTree>
    <p:extLst>
      <p:ext uri="{BB962C8B-B14F-4D97-AF65-F5344CB8AC3E}">
        <p14:creationId xmlns:p14="http://schemas.microsoft.com/office/powerpoint/2010/main" val="53450289"/>
      </p:ext>
    </p:extLst>
  </p:cSld>
  <p:clrMapOvr>
    <a:masterClrMapping/>
  </p:clrMapOvr>
  <mc:AlternateContent xmlns:mc="http://schemas.openxmlformats.org/markup-compatibility/2006" xmlns:p14="http://schemas.microsoft.com/office/powerpoint/2010/main">
    <mc:Choice Requires="p14">
      <p:transition p14:dur="250" advTm="10000">
        <p:cut/>
      </p:transition>
    </mc:Choice>
    <mc:Fallback xmlns="">
      <p:transition advTm="10000">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B0D85-FA03-A1D5-A725-4D03C2011484}"/>
              </a:ext>
            </a:extLst>
          </p:cNvPr>
          <p:cNvSpPr>
            <a:spLocks noGrp="1"/>
          </p:cNvSpPr>
          <p:nvPr>
            <p:ph type="title"/>
          </p:nvPr>
        </p:nvSpPr>
        <p:spPr/>
        <p:txBody>
          <a:bodyPr/>
          <a:lstStyle/>
          <a:p>
            <a:r>
              <a:rPr lang="en-US" dirty="0"/>
              <a:t>Ruth 3:1-2</a:t>
            </a:r>
          </a:p>
        </p:txBody>
      </p:sp>
      <p:sp>
        <p:nvSpPr>
          <p:cNvPr id="3" name="Content Placeholder 2">
            <a:extLst>
              <a:ext uri="{FF2B5EF4-FFF2-40B4-BE49-F238E27FC236}">
                <a16:creationId xmlns:a16="http://schemas.microsoft.com/office/drawing/2014/main" id="{44E33DC5-D55D-0FC4-7DFC-6011771C573D}"/>
              </a:ext>
            </a:extLst>
          </p:cNvPr>
          <p:cNvSpPr>
            <a:spLocks noGrp="1"/>
          </p:cNvSpPr>
          <p:nvPr>
            <p:ph idx="1"/>
          </p:nvPr>
        </p:nvSpPr>
        <p:spPr/>
        <p:txBody>
          <a:bodyPr>
            <a:normAutofit/>
          </a:bodyPr>
          <a:lstStyle/>
          <a:p>
            <a:pPr marL="0" indent="0">
              <a:buNone/>
            </a:pPr>
            <a:r>
              <a:rPr lang="en-US" dirty="0"/>
              <a:t>One day Ruth’s mother-in-law Naomi said to her, “My daughter, I must find a home for you, where you will be well provided for. </a:t>
            </a:r>
            <a:r>
              <a:rPr lang="en-US" b="1" baseline="30000" dirty="0"/>
              <a:t>2 </a:t>
            </a:r>
            <a:r>
              <a:rPr lang="en-US" dirty="0"/>
              <a:t>Now Boaz, with whose women you have worked, is a relative of ours. Tonight he will be winnowing barley on the threshing floor.</a:t>
            </a:r>
          </a:p>
        </p:txBody>
      </p:sp>
    </p:spTree>
    <p:extLst>
      <p:ext uri="{BB962C8B-B14F-4D97-AF65-F5344CB8AC3E}">
        <p14:creationId xmlns:p14="http://schemas.microsoft.com/office/powerpoint/2010/main" val="1846884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Ruth 3:3-4</a:t>
            </a:r>
          </a:p>
        </p:txBody>
      </p:sp>
      <p:sp>
        <p:nvSpPr>
          <p:cNvPr id="3" name="Content Placeholder 2"/>
          <p:cNvSpPr>
            <a:spLocks noGrp="1"/>
          </p:cNvSpPr>
          <p:nvPr>
            <p:ph idx="1"/>
          </p:nvPr>
        </p:nvSpPr>
        <p:spPr/>
        <p:txBody>
          <a:bodyPr/>
          <a:lstStyle/>
          <a:p>
            <a:pPr marL="0" indent="0">
              <a:buNone/>
            </a:pPr>
            <a:r>
              <a:rPr lang="en-US" b="1" baseline="30000" dirty="0"/>
              <a:t>3 </a:t>
            </a:r>
            <a:r>
              <a:rPr lang="en-US" dirty="0"/>
              <a:t>Wash, put on perfume, and get dressed in your best clothes. Then go down to the threshing floor, but don’t let him know you are there until he has finished eating and drinking. </a:t>
            </a:r>
            <a:r>
              <a:rPr lang="en-US" b="1" baseline="30000" dirty="0"/>
              <a:t>4 </a:t>
            </a:r>
            <a:r>
              <a:rPr lang="en-US" dirty="0"/>
              <a:t>When he lies down, note the place where he is lying. Then go and uncover his feet and lie down. He will tell you what to do.”</a:t>
            </a:r>
          </a:p>
        </p:txBody>
      </p:sp>
    </p:spTree>
    <p:extLst>
      <p:ext uri="{BB962C8B-B14F-4D97-AF65-F5344CB8AC3E}">
        <p14:creationId xmlns:p14="http://schemas.microsoft.com/office/powerpoint/2010/main" val="4039672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Ruth 3:5-6</a:t>
            </a:r>
          </a:p>
        </p:txBody>
      </p:sp>
      <p:sp>
        <p:nvSpPr>
          <p:cNvPr id="3" name="Content Placeholder 2"/>
          <p:cNvSpPr>
            <a:spLocks noGrp="1"/>
          </p:cNvSpPr>
          <p:nvPr>
            <p:ph idx="1"/>
          </p:nvPr>
        </p:nvSpPr>
        <p:spPr/>
        <p:txBody>
          <a:bodyPr/>
          <a:lstStyle/>
          <a:p>
            <a:pPr marL="0" indent="0">
              <a:buNone/>
            </a:pPr>
            <a:r>
              <a:rPr lang="en-US" b="1" baseline="30000" dirty="0"/>
              <a:t>5 </a:t>
            </a:r>
            <a:r>
              <a:rPr lang="en-US" dirty="0"/>
              <a:t>“I will do whatever you say,” Ruth answered. </a:t>
            </a:r>
            <a:r>
              <a:rPr lang="en-US" b="1" baseline="30000" dirty="0"/>
              <a:t>6 </a:t>
            </a:r>
            <a:r>
              <a:rPr lang="en-US" dirty="0"/>
              <a:t>So she went down to the threshing floor and did everything her mother-in-law told her to do.</a:t>
            </a:r>
          </a:p>
        </p:txBody>
      </p:sp>
    </p:spTree>
    <p:extLst>
      <p:ext uri="{BB962C8B-B14F-4D97-AF65-F5344CB8AC3E}">
        <p14:creationId xmlns:p14="http://schemas.microsoft.com/office/powerpoint/2010/main" val="1281409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Ruth 3:7</a:t>
            </a:r>
          </a:p>
        </p:txBody>
      </p:sp>
      <p:sp>
        <p:nvSpPr>
          <p:cNvPr id="3" name="Content Placeholder 2"/>
          <p:cNvSpPr>
            <a:spLocks noGrp="1"/>
          </p:cNvSpPr>
          <p:nvPr>
            <p:ph idx="1"/>
          </p:nvPr>
        </p:nvSpPr>
        <p:spPr/>
        <p:txBody>
          <a:bodyPr/>
          <a:lstStyle/>
          <a:p>
            <a:pPr marL="0" indent="0">
              <a:buNone/>
            </a:pPr>
            <a:r>
              <a:rPr lang="en-US" b="1" baseline="30000" dirty="0"/>
              <a:t>7 </a:t>
            </a:r>
            <a:r>
              <a:rPr lang="en-US" dirty="0"/>
              <a:t>When Boaz had finished eating and drinking and was in good spirits, he went over to lie down at the far end of the grain pile. Ruth approached quietly, uncovered his feet and lay down.</a:t>
            </a:r>
          </a:p>
        </p:txBody>
      </p:sp>
    </p:spTree>
    <p:extLst>
      <p:ext uri="{BB962C8B-B14F-4D97-AF65-F5344CB8AC3E}">
        <p14:creationId xmlns:p14="http://schemas.microsoft.com/office/powerpoint/2010/main" val="4259356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Ruth 3:8-9</a:t>
            </a:r>
          </a:p>
        </p:txBody>
      </p:sp>
      <p:sp>
        <p:nvSpPr>
          <p:cNvPr id="3" name="Content Placeholder 2"/>
          <p:cNvSpPr>
            <a:spLocks noGrp="1"/>
          </p:cNvSpPr>
          <p:nvPr>
            <p:ph idx="1"/>
          </p:nvPr>
        </p:nvSpPr>
        <p:spPr/>
        <p:txBody>
          <a:bodyPr>
            <a:normAutofit/>
          </a:bodyPr>
          <a:lstStyle/>
          <a:p>
            <a:pPr marL="0" indent="0">
              <a:buNone/>
            </a:pPr>
            <a:r>
              <a:rPr lang="en-US" b="1" baseline="30000" dirty="0"/>
              <a:t>8 </a:t>
            </a:r>
            <a:r>
              <a:rPr lang="en-US" dirty="0"/>
              <a:t>In the middle of the night something startled the man; he turned—and there was a woman lying at his feet!</a:t>
            </a:r>
          </a:p>
          <a:p>
            <a:pPr marL="0" indent="0">
              <a:buNone/>
            </a:pPr>
            <a:r>
              <a:rPr lang="en-US" b="1" baseline="30000" dirty="0"/>
              <a:t>9 </a:t>
            </a:r>
            <a:r>
              <a:rPr lang="en-US" dirty="0"/>
              <a:t>“Who are you?” he asked.</a:t>
            </a:r>
          </a:p>
          <a:p>
            <a:pPr marL="0" indent="0">
              <a:buNone/>
            </a:pPr>
            <a:r>
              <a:rPr lang="en-US" dirty="0"/>
              <a:t>“I am your servant Ruth,” she said. “Spread the corner of your garment over me, since you are a guardian-redeemer of our family.”</a:t>
            </a:r>
          </a:p>
          <a:p>
            <a:endParaRPr lang="en-US" dirty="0"/>
          </a:p>
        </p:txBody>
      </p:sp>
    </p:spTree>
    <p:extLst>
      <p:ext uri="{BB962C8B-B14F-4D97-AF65-F5344CB8AC3E}">
        <p14:creationId xmlns:p14="http://schemas.microsoft.com/office/powerpoint/2010/main" val="485173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Isaiah 64:6a</a:t>
            </a:r>
          </a:p>
        </p:txBody>
      </p:sp>
      <p:sp>
        <p:nvSpPr>
          <p:cNvPr id="3" name="Content Placeholder 2"/>
          <p:cNvSpPr>
            <a:spLocks noGrp="1"/>
          </p:cNvSpPr>
          <p:nvPr>
            <p:ph idx="1"/>
          </p:nvPr>
        </p:nvSpPr>
        <p:spPr/>
        <p:txBody>
          <a:bodyPr/>
          <a:lstStyle/>
          <a:p>
            <a:pPr marL="0" indent="0">
              <a:buNone/>
            </a:pPr>
            <a:r>
              <a:rPr lang="en-US" dirty="0"/>
              <a:t>All of us have become like one who is unclean,</a:t>
            </a:r>
            <a:br>
              <a:rPr lang="en-US" dirty="0"/>
            </a:br>
            <a:r>
              <a:rPr lang="en-US" dirty="0"/>
              <a:t>    and all our righteous acts are like filthy rags;</a:t>
            </a:r>
          </a:p>
        </p:txBody>
      </p:sp>
    </p:spTree>
    <p:extLst>
      <p:ext uri="{BB962C8B-B14F-4D97-AF65-F5344CB8AC3E}">
        <p14:creationId xmlns:p14="http://schemas.microsoft.com/office/powerpoint/2010/main" val="11058644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Isaiah 61:10</a:t>
            </a:r>
          </a:p>
        </p:txBody>
      </p:sp>
      <p:sp>
        <p:nvSpPr>
          <p:cNvPr id="3" name="Content Placeholder 2"/>
          <p:cNvSpPr>
            <a:spLocks noGrp="1"/>
          </p:cNvSpPr>
          <p:nvPr>
            <p:ph idx="1"/>
          </p:nvPr>
        </p:nvSpPr>
        <p:spPr>
          <a:xfrm>
            <a:off x="628649" y="1521354"/>
            <a:ext cx="8320479" cy="3626115"/>
          </a:xfrm>
        </p:spPr>
        <p:txBody>
          <a:bodyPr>
            <a:normAutofit/>
          </a:bodyPr>
          <a:lstStyle/>
          <a:p>
            <a:pPr marL="0" indent="0">
              <a:buNone/>
            </a:pPr>
            <a:r>
              <a:rPr lang="en-US" b="1" baseline="30000" dirty="0"/>
              <a:t>10 </a:t>
            </a:r>
            <a:r>
              <a:rPr lang="en-US" dirty="0"/>
              <a:t>I delight greatly in the </a:t>
            </a:r>
            <a:r>
              <a:rPr lang="en-US" cap="small" dirty="0"/>
              <a:t>Lord</a:t>
            </a:r>
            <a:r>
              <a:rPr lang="en-US" dirty="0"/>
              <a:t>;</a:t>
            </a:r>
            <a:br>
              <a:rPr lang="en-US" dirty="0"/>
            </a:br>
            <a:r>
              <a:rPr lang="en-US" dirty="0"/>
              <a:t>    my soul rejoices in my God.</a:t>
            </a:r>
            <a:br>
              <a:rPr lang="en-US" dirty="0"/>
            </a:br>
            <a:r>
              <a:rPr lang="en-US" dirty="0"/>
              <a:t>For he has clothed me with garments of salvation</a:t>
            </a:r>
            <a:br>
              <a:rPr lang="en-US" dirty="0"/>
            </a:br>
            <a:r>
              <a:rPr lang="en-US" dirty="0"/>
              <a:t>    and arrayed me in a robe of his righteousness,</a:t>
            </a:r>
            <a:br>
              <a:rPr lang="en-US" dirty="0"/>
            </a:br>
            <a:r>
              <a:rPr lang="en-US" dirty="0"/>
              <a:t>as a bridegroom adorns his head like a priest,</a:t>
            </a:r>
            <a:br>
              <a:rPr lang="en-US" dirty="0"/>
            </a:br>
            <a:r>
              <a:rPr lang="en-US" dirty="0"/>
              <a:t>    and as a bride adorns herself with her jewels.</a:t>
            </a:r>
          </a:p>
        </p:txBody>
      </p:sp>
    </p:spTree>
    <p:extLst>
      <p:ext uri="{BB962C8B-B14F-4D97-AF65-F5344CB8AC3E}">
        <p14:creationId xmlns:p14="http://schemas.microsoft.com/office/powerpoint/2010/main" val="3184491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Ruth 3:10-11</a:t>
            </a:r>
          </a:p>
        </p:txBody>
      </p:sp>
      <p:sp>
        <p:nvSpPr>
          <p:cNvPr id="3" name="Content Placeholder 2"/>
          <p:cNvSpPr>
            <a:spLocks noGrp="1"/>
          </p:cNvSpPr>
          <p:nvPr>
            <p:ph idx="1"/>
          </p:nvPr>
        </p:nvSpPr>
        <p:spPr/>
        <p:txBody>
          <a:bodyPr/>
          <a:lstStyle/>
          <a:p>
            <a:pPr marL="0" indent="0">
              <a:buNone/>
            </a:pPr>
            <a:r>
              <a:rPr lang="en-US" b="1" baseline="30000" dirty="0"/>
              <a:t>10 </a:t>
            </a:r>
            <a:r>
              <a:rPr lang="en-US" dirty="0"/>
              <a:t>“The </a:t>
            </a:r>
            <a:r>
              <a:rPr lang="en-US" cap="small" dirty="0"/>
              <a:t>Lord</a:t>
            </a:r>
            <a:r>
              <a:rPr lang="en-US" dirty="0"/>
              <a:t> bless you, my daughter,” he replied. “This kindness is greater than that which you showed earlier: You have not run after the younger men, whether rich or poor. </a:t>
            </a:r>
            <a:r>
              <a:rPr lang="en-US" b="1" baseline="30000" dirty="0"/>
              <a:t>11 </a:t>
            </a:r>
            <a:r>
              <a:rPr lang="en-US" dirty="0"/>
              <a:t>And now, my daughter, don’t be afraid. I will do for you all you ask. All the people of my town know that you are a woman of noble character. </a:t>
            </a:r>
          </a:p>
        </p:txBody>
      </p:sp>
    </p:spTree>
    <p:extLst>
      <p:ext uri="{BB962C8B-B14F-4D97-AF65-F5344CB8AC3E}">
        <p14:creationId xmlns:p14="http://schemas.microsoft.com/office/powerpoint/2010/main" val="1365457638"/>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26028</TotalTime>
  <Words>696</Words>
  <Application>Microsoft Office PowerPoint</Application>
  <PresentationFormat>On-screen Show (16:10)</PresentationFormat>
  <Paragraphs>30</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Gabriola</vt:lpstr>
      <vt:lpstr>1_Office Theme</vt:lpstr>
      <vt:lpstr>Ruth:  Redemption</vt:lpstr>
      <vt:lpstr>Ruth 3:1-2</vt:lpstr>
      <vt:lpstr>Ruth 3:3-4</vt:lpstr>
      <vt:lpstr>Ruth 3:5-6</vt:lpstr>
      <vt:lpstr>Ruth 3:7</vt:lpstr>
      <vt:lpstr>Ruth 3:8-9</vt:lpstr>
      <vt:lpstr>Isaiah 64:6a</vt:lpstr>
      <vt:lpstr>Isaiah 61:10</vt:lpstr>
      <vt:lpstr>Ruth 3:10-11</vt:lpstr>
      <vt:lpstr>Ruth 3:12-13</vt:lpstr>
      <vt:lpstr>Ruth 3:14-15</vt:lpstr>
      <vt:lpstr>Ruth 3:16-17</vt:lpstr>
      <vt:lpstr>Ruth 3:18</vt:lpstr>
      <vt:lpstr>PowerPoint Presentation</vt:lpstr>
      <vt:lpstr>Welcome to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A.T.F. Agents:</dc:title>
  <dc:creator>David George</dc:creator>
  <cp:lastModifiedBy>David George</cp:lastModifiedBy>
  <cp:revision>314</cp:revision>
  <cp:lastPrinted>2022-07-31T03:00:53Z</cp:lastPrinted>
  <dcterms:created xsi:type="dcterms:W3CDTF">2019-11-30T18:05:49Z</dcterms:created>
  <dcterms:modified xsi:type="dcterms:W3CDTF">2022-08-07T16:00:13Z</dcterms:modified>
</cp:coreProperties>
</file>