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handoutMasterIdLst>
    <p:handoutMasterId r:id="rId32"/>
  </p:handoutMasterIdLst>
  <p:sldIdLst>
    <p:sldId id="256" r:id="rId2"/>
    <p:sldId id="413" r:id="rId3"/>
    <p:sldId id="418" r:id="rId4"/>
    <p:sldId id="416" r:id="rId5"/>
    <p:sldId id="419" r:id="rId6"/>
    <p:sldId id="420" r:id="rId7"/>
    <p:sldId id="421" r:id="rId8"/>
    <p:sldId id="414" r:id="rId9"/>
    <p:sldId id="417" r:id="rId10"/>
    <p:sldId id="422" r:id="rId11"/>
    <p:sldId id="423" r:id="rId12"/>
    <p:sldId id="424" r:id="rId13"/>
    <p:sldId id="425" r:id="rId14"/>
    <p:sldId id="415" r:id="rId15"/>
    <p:sldId id="426" r:id="rId16"/>
    <p:sldId id="427" r:id="rId17"/>
    <p:sldId id="428" r:id="rId18"/>
    <p:sldId id="429" r:id="rId19"/>
    <p:sldId id="430" r:id="rId20"/>
    <p:sldId id="431" r:id="rId21"/>
    <p:sldId id="432" r:id="rId22"/>
    <p:sldId id="433" r:id="rId23"/>
    <p:sldId id="434" r:id="rId24"/>
    <p:sldId id="435" r:id="rId25"/>
    <p:sldId id="437" r:id="rId26"/>
    <p:sldId id="436" r:id="rId27"/>
    <p:sldId id="438" r:id="rId28"/>
    <p:sldId id="439" r:id="rId29"/>
    <p:sldId id="401" r:id="rId30"/>
    <p:sldId id="259" r:id="rId31"/>
  </p:sldIdLst>
  <p:sldSz cx="9144000" cy="5715000" type="screen16x10"/>
  <p:notesSz cx="7077075" cy="9369425"/>
  <p:defaultTextStyle>
    <a:defPPr>
      <a:defRPr lang="en-US"/>
    </a:defPPr>
    <a:lvl1pPr marL="0" algn="l" defTabSz="713232" rtl="0" eaLnBrk="1" latinLnBrk="0" hangingPunct="1">
      <a:defRPr sz="1404" kern="1200">
        <a:solidFill>
          <a:schemeClr val="tx1"/>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488" autoAdjust="0"/>
    <p:restoredTop sz="94660"/>
  </p:normalViewPr>
  <p:slideViewPr>
    <p:cSldViewPr snapToGrid="0">
      <p:cViewPr varScale="1">
        <p:scale>
          <a:sx n="128" d="100"/>
          <a:sy n="128" d="100"/>
        </p:scale>
        <p:origin x="138" y="6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George" userId="00d1e6794cfa9047" providerId="LiveId" clId="{8BCFFE15-7165-4C89-A77B-42A311CB221F}"/>
    <pc:docChg chg="modSld modMainMaster">
      <pc:chgData name="David George" userId="00d1e6794cfa9047" providerId="LiveId" clId="{8BCFFE15-7165-4C89-A77B-42A311CB221F}" dt="2022-08-07T16:00:00.601" v="56"/>
      <pc:docMkLst>
        <pc:docMk/>
      </pc:docMkLst>
      <pc:sldChg chg="modSp mod setBg">
        <pc:chgData name="David George" userId="00d1e6794cfa9047" providerId="LiveId" clId="{8BCFFE15-7165-4C89-A77B-42A311CB221F}" dt="2022-08-07T16:00:00.601" v="56"/>
        <pc:sldMkLst>
          <pc:docMk/>
          <pc:sldMk cId="3625894417" sldId="256"/>
        </pc:sldMkLst>
        <pc:spChg chg="mod">
          <ac:chgData name="David George" userId="00d1e6794cfa9047" providerId="LiveId" clId="{8BCFFE15-7165-4C89-A77B-42A311CB221F}" dt="2022-08-07T14:28:13.454" v="24" actId="20577"/>
          <ac:spMkLst>
            <pc:docMk/>
            <pc:sldMk cId="3625894417" sldId="256"/>
            <ac:spMk id="2" creationId="{00000000-0000-0000-0000-000000000000}"/>
          </ac:spMkLst>
        </pc:spChg>
      </pc:sldChg>
      <pc:sldChg chg="setBg">
        <pc:chgData name="David George" userId="00d1e6794cfa9047" providerId="LiveId" clId="{8BCFFE15-7165-4C89-A77B-42A311CB221F}" dt="2022-08-07T14:43:41.873" v="54"/>
        <pc:sldMkLst>
          <pc:docMk/>
          <pc:sldMk cId="1846884673" sldId="413"/>
        </pc:sldMkLst>
      </pc:sldChg>
      <pc:sldChg chg="setBg">
        <pc:chgData name="David George" userId="00d1e6794cfa9047" providerId="LiveId" clId="{8BCFFE15-7165-4C89-A77B-42A311CB221F}" dt="2022-08-07T14:43:41.873" v="54"/>
        <pc:sldMkLst>
          <pc:docMk/>
          <pc:sldMk cId="4039672319" sldId="414"/>
        </pc:sldMkLst>
      </pc:sldChg>
      <pc:sldMasterChg chg="setBg modSldLayout">
        <pc:chgData name="David George" userId="00d1e6794cfa9047" providerId="LiveId" clId="{8BCFFE15-7165-4C89-A77B-42A311CB221F}" dt="2022-08-07T16:00:00.601" v="56"/>
        <pc:sldMasterMkLst>
          <pc:docMk/>
          <pc:sldMasterMk cId="220462895" sldId="2147483672"/>
        </pc:sldMasterMkLst>
        <pc:sldLayoutChg chg="setBg">
          <pc:chgData name="David George" userId="00d1e6794cfa9047" providerId="LiveId" clId="{8BCFFE15-7165-4C89-A77B-42A311CB221F}" dt="2022-08-07T16:00:00.601" v="56"/>
          <pc:sldLayoutMkLst>
            <pc:docMk/>
            <pc:sldMasterMk cId="220462895" sldId="2147483672"/>
            <pc:sldLayoutMk cId="3608459621" sldId="2147483673"/>
          </pc:sldLayoutMkLst>
        </pc:sldLayoutChg>
        <pc:sldLayoutChg chg="setBg">
          <pc:chgData name="David George" userId="00d1e6794cfa9047" providerId="LiveId" clId="{8BCFFE15-7165-4C89-A77B-42A311CB221F}" dt="2022-08-07T16:00:00.601" v="56"/>
          <pc:sldLayoutMkLst>
            <pc:docMk/>
            <pc:sldMasterMk cId="220462895" sldId="2147483672"/>
            <pc:sldLayoutMk cId="4196184071" sldId="2147483674"/>
          </pc:sldLayoutMkLst>
        </pc:sldLayoutChg>
        <pc:sldLayoutChg chg="setBg">
          <pc:chgData name="David George" userId="00d1e6794cfa9047" providerId="LiveId" clId="{8BCFFE15-7165-4C89-A77B-42A311CB221F}" dt="2022-08-07T16:00:00.601" v="56"/>
          <pc:sldLayoutMkLst>
            <pc:docMk/>
            <pc:sldMasterMk cId="220462895" sldId="2147483672"/>
            <pc:sldLayoutMk cId="4287714956" sldId="2147483675"/>
          </pc:sldLayoutMkLst>
        </pc:sldLayoutChg>
        <pc:sldLayoutChg chg="setBg">
          <pc:chgData name="David George" userId="00d1e6794cfa9047" providerId="LiveId" clId="{8BCFFE15-7165-4C89-A77B-42A311CB221F}" dt="2022-08-07T16:00:00.601" v="56"/>
          <pc:sldLayoutMkLst>
            <pc:docMk/>
            <pc:sldMasterMk cId="220462895" sldId="2147483672"/>
            <pc:sldLayoutMk cId="274161312" sldId="2147483676"/>
          </pc:sldLayoutMkLst>
        </pc:sldLayoutChg>
        <pc:sldLayoutChg chg="setBg">
          <pc:chgData name="David George" userId="00d1e6794cfa9047" providerId="LiveId" clId="{8BCFFE15-7165-4C89-A77B-42A311CB221F}" dt="2022-08-07T16:00:00.601" v="56"/>
          <pc:sldLayoutMkLst>
            <pc:docMk/>
            <pc:sldMasterMk cId="220462895" sldId="2147483672"/>
            <pc:sldLayoutMk cId="2133002195" sldId="2147483677"/>
          </pc:sldLayoutMkLst>
        </pc:sldLayoutChg>
        <pc:sldLayoutChg chg="setBg">
          <pc:chgData name="David George" userId="00d1e6794cfa9047" providerId="LiveId" clId="{8BCFFE15-7165-4C89-A77B-42A311CB221F}" dt="2022-08-07T16:00:00.601" v="56"/>
          <pc:sldLayoutMkLst>
            <pc:docMk/>
            <pc:sldMasterMk cId="220462895" sldId="2147483672"/>
            <pc:sldLayoutMk cId="120684907" sldId="2147483678"/>
          </pc:sldLayoutMkLst>
        </pc:sldLayoutChg>
        <pc:sldLayoutChg chg="setBg">
          <pc:chgData name="David George" userId="00d1e6794cfa9047" providerId="LiveId" clId="{8BCFFE15-7165-4C89-A77B-42A311CB221F}" dt="2022-08-07T16:00:00.601" v="56"/>
          <pc:sldLayoutMkLst>
            <pc:docMk/>
            <pc:sldMasterMk cId="220462895" sldId="2147483672"/>
            <pc:sldLayoutMk cId="3562009589" sldId="2147483679"/>
          </pc:sldLayoutMkLst>
        </pc:sldLayoutChg>
        <pc:sldLayoutChg chg="setBg">
          <pc:chgData name="David George" userId="00d1e6794cfa9047" providerId="LiveId" clId="{8BCFFE15-7165-4C89-A77B-42A311CB221F}" dt="2022-08-07T16:00:00.601" v="56"/>
          <pc:sldLayoutMkLst>
            <pc:docMk/>
            <pc:sldMasterMk cId="220462895" sldId="2147483672"/>
            <pc:sldLayoutMk cId="3668575697" sldId="2147483680"/>
          </pc:sldLayoutMkLst>
        </pc:sldLayoutChg>
        <pc:sldLayoutChg chg="setBg">
          <pc:chgData name="David George" userId="00d1e6794cfa9047" providerId="LiveId" clId="{8BCFFE15-7165-4C89-A77B-42A311CB221F}" dt="2022-08-07T16:00:00.601" v="56"/>
          <pc:sldLayoutMkLst>
            <pc:docMk/>
            <pc:sldMasterMk cId="220462895" sldId="2147483672"/>
            <pc:sldLayoutMk cId="1199648468" sldId="2147483681"/>
          </pc:sldLayoutMkLst>
        </pc:sldLayoutChg>
        <pc:sldLayoutChg chg="setBg">
          <pc:chgData name="David George" userId="00d1e6794cfa9047" providerId="LiveId" clId="{8BCFFE15-7165-4C89-A77B-42A311CB221F}" dt="2022-08-07T16:00:00.601" v="56"/>
          <pc:sldLayoutMkLst>
            <pc:docMk/>
            <pc:sldMasterMk cId="220462895" sldId="2147483672"/>
            <pc:sldLayoutMk cId="3798790429" sldId="2147483682"/>
          </pc:sldLayoutMkLst>
        </pc:sldLayoutChg>
        <pc:sldLayoutChg chg="setBg">
          <pc:chgData name="David George" userId="00d1e6794cfa9047" providerId="LiveId" clId="{8BCFFE15-7165-4C89-A77B-42A311CB221F}" dt="2022-08-07T16:00:00.601" v="56"/>
          <pc:sldLayoutMkLst>
            <pc:docMk/>
            <pc:sldMasterMk cId="220462895" sldId="2147483672"/>
            <pc:sldLayoutMk cId="1939099659" sldId="2147483683"/>
          </pc:sldLayoutMkLst>
        </pc:sldLayoutChg>
      </pc:sldMasterChg>
    </pc:docChg>
  </pc:docChgLst>
  <pc:docChgLst>
    <pc:chgData name="David George" userId="00d1e6794cfa9047" providerId="LiveId" clId="{A38FE2A8-9EC1-4541-AD43-E4452D6D1912}"/>
    <pc:docChg chg="custSel addSld delSld modSld">
      <pc:chgData name="David George" userId="00d1e6794cfa9047" providerId="LiveId" clId="{A38FE2A8-9EC1-4541-AD43-E4452D6D1912}" dt="2022-07-27T19:58:35.912" v="281" actId="20577"/>
      <pc:docMkLst>
        <pc:docMk/>
      </pc:docMkLst>
      <pc:sldChg chg="modSp mod">
        <pc:chgData name="David George" userId="00d1e6794cfa9047" providerId="LiveId" clId="{A38FE2A8-9EC1-4541-AD43-E4452D6D1912}" dt="2022-07-27T19:44:16.712" v="14" actId="20577"/>
        <pc:sldMkLst>
          <pc:docMk/>
          <pc:sldMk cId="3625894417" sldId="256"/>
        </pc:sldMkLst>
        <pc:spChg chg="mod">
          <ac:chgData name="David George" userId="00d1e6794cfa9047" providerId="LiveId" clId="{A38FE2A8-9EC1-4541-AD43-E4452D6D1912}" dt="2022-07-27T19:44:16.712" v="14" actId="20577"/>
          <ac:spMkLst>
            <pc:docMk/>
            <pc:sldMk cId="3625894417" sldId="256"/>
            <ac:spMk id="2" creationId="{00000000-0000-0000-0000-000000000000}"/>
          </ac:spMkLst>
        </pc:spChg>
      </pc:sldChg>
      <pc:sldChg chg="modSp mod">
        <pc:chgData name="David George" userId="00d1e6794cfa9047" providerId="LiveId" clId="{A38FE2A8-9EC1-4541-AD43-E4452D6D1912}" dt="2022-07-27T19:48:39.463" v="82" actId="5793"/>
        <pc:sldMkLst>
          <pc:docMk/>
          <pc:sldMk cId="358234696" sldId="402"/>
        </pc:sldMkLst>
        <pc:spChg chg="mod">
          <ac:chgData name="David George" userId="00d1e6794cfa9047" providerId="LiveId" clId="{A38FE2A8-9EC1-4541-AD43-E4452D6D1912}" dt="2022-07-27T19:46:51.805" v="45" actId="20577"/>
          <ac:spMkLst>
            <pc:docMk/>
            <pc:sldMk cId="358234696" sldId="402"/>
            <ac:spMk id="2" creationId="{00000000-0000-0000-0000-000000000000}"/>
          </ac:spMkLst>
        </pc:spChg>
        <pc:spChg chg="mod">
          <ac:chgData name="David George" userId="00d1e6794cfa9047" providerId="LiveId" clId="{A38FE2A8-9EC1-4541-AD43-E4452D6D1912}" dt="2022-07-27T19:48:39.463" v="82" actId="5793"/>
          <ac:spMkLst>
            <pc:docMk/>
            <pc:sldMk cId="358234696" sldId="402"/>
            <ac:spMk id="3" creationId="{00000000-0000-0000-0000-000000000000}"/>
          </ac:spMkLst>
        </pc:spChg>
      </pc:sldChg>
      <pc:sldChg chg="del">
        <pc:chgData name="David George" userId="00d1e6794cfa9047" providerId="LiveId" clId="{A38FE2A8-9EC1-4541-AD43-E4452D6D1912}" dt="2022-07-27T19:45:28.860" v="20" actId="47"/>
        <pc:sldMkLst>
          <pc:docMk/>
          <pc:sldMk cId="1013465617" sldId="403"/>
        </pc:sldMkLst>
      </pc:sldChg>
      <pc:sldChg chg="modSp new mod">
        <pc:chgData name="David George" userId="00d1e6794cfa9047" providerId="LiveId" clId="{A38FE2A8-9EC1-4541-AD43-E4452D6D1912}" dt="2022-07-27T19:49:21.487" v="89" actId="5793"/>
        <pc:sldMkLst>
          <pc:docMk/>
          <pc:sldMk cId="3116731443" sldId="403"/>
        </pc:sldMkLst>
        <pc:spChg chg="mod">
          <ac:chgData name="David George" userId="00d1e6794cfa9047" providerId="LiveId" clId="{A38FE2A8-9EC1-4541-AD43-E4452D6D1912}" dt="2022-07-27T19:46:59.689" v="55" actId="20577"/>
          <ac:spMkLst>
            <pc:docMk/>
            <pc:sldMk cId="3116731443" sldId="403"/>
            <ac:spMk id="2" creationId="{991D2D33-E933-1D1D-7AD3-65DA601E07DC}"/>
          </ac:spMkLst>
        </pc:spChg>
        <pc:spChg chg="mod">
          <ac:chgData name="David George" userId="00d1e6794cfa9047" providerId="LiveId" clId="{A38FE2A8-9EC1-4541-AD43-E4452D6D1912}" dt="2022-07-27T19:49:21.487" v="89" actId="5793"/>
          <ac:spMkLst>
            <pc:docMk/>
            <pc:sldMk cId="3116731443" sldId="403"/>
            <ac:spMk id="3" creationId="{BCAA2D76-49A0-B300-7232-34E9EC4AEB9C}"/>
          </ac:spMkLst>
        </pc:spChg>
      </pc:sldChg>
      <pc:sldChg chg="del">
        <pc:chgData name="David George" userId="00d1e6794cfa9047" providerId="LiveId" clId="{A38FE2A8-9EC1-4541-AD43-E4452D6D1912}" dt="2022-07-27T19:45:29.286" v="21" actId="47"/>
        <pc:sldMkLst>
          <pc:docMk/>
          <pc:sldMk cId="783244837" sldId="404"/>
        </pc:sldMkLst>
      </pc:sldChg>
      <pc:sldChg chg="modSp new mod">
        <pc:chgData name="David George" userId="00d1e6794cfa9047" providerId="LiveId" clId="{A38FE2A8-9EC1-4541-AD43-E4452D6D1912}" dt="2022-07-27T19:50:06.470" v="97" actId="20577"/>
        <pc:sldMkLst>
          <pc:docMk/>
          <pc:sldMk cId="3234432051" sldId="404"/>
        </pc:sldMkLst>
        <pc:spChg chg="mod">
          <ac:chgData name="David George" userId="00d1e6794cfa9047" providerId="LiveId" clId="{A38FE2A8-9EC1-4541-AD43-E4452D6D1912}" dt="2022-07-27T19:50:06.470" v="97" actId="20577"/>
          <ac:spMkLst>
            <pc:docMk/>
            <pc:sldMk cId="3234432051" sldId="404"/>
            <ac:spMk id="2" creationId="{4E3C8E68-08EB-96DB-164A-FB5DA094D95D}"/>
          </ac:spMkLst>
        </pc:spChg>
        <pc:spChg chg="mod">
          <ac:chgData name="David George" userId="00d1e6794cfa9047" providerId="LiveId" clId="{A38FE2A8-9EC1-4541-AD43-E4452D6D1912}" dt="2022-07-27T19:50:01.789" v="95" actId="5793"/>
          <ac:spMkLst>
            <pc:docMk/>
            <pc:sldMk cId="3234432051" sldId="404"/>
            <ac:spMk id="3" creationId="{1C283CA6-19F7-10D9-3C7F-E5840062C86C}"/>
          </ac:spMkLst>
        </pc:spChg>
      </pc:sldChg>
      <pc:sldChg chg="del">
        <pc:chgData name="David George" userId="00d1e6794cfa9047" providerId="LiveId" clId="{A38FE2A8-9EC1-4541-AD43-E4452D6D1912}" dt="2022-07-27T19:45:29.756" v="22" actId="47"/>
        <pc:sldMkLst>
          <pc:docMk/>
          <pc:sldMk cId="195412670" sldId="405"/>
        </pc:sldMkLst>
      </pc:sldChg>
      <pc:sldChg chg="modSp new mod">
        <pc:chgData name="David George" userId="00d1e6794cfa9047" providerId="LiveId" clId="{A38FE2A8-9EC1-4541-AD43-E4452D6D1912}" dt="2022-07-27T19:50:43.185" v="112" actId="20577"/>
        <pc:sldMkLst>
          <pc:docMk/>
          <pc:sldMk cId="3771176631" sldId="405"/>
        </pc:sldMkLst>
        <pc:spChg chg="mod">
          <ac:chgData name="David George" userId="00d1e6794cfa9047" providerId="LiveId" clId="{A38FE2A8-9EC1-4541-AD43-E4452D6D1912}" dt="2022-07-27T19:50:43.185" v="112" actId="20577"/>
          <ac:spMkLst>
            <pc:docMk/>
            <pc:sldMk cId="3771176631" sldId="405"/>
            <ac:spMk id="2" creationId="{0C25F55C-2869-0FCA-D7F2-4A864A3DF7D4}"/>
          </ac:spMkLst>
        </pc:spChg>
        <pc:spChg chg="mod">
          <ac:chgData name="David George" userId="00d1e6794cfa9047" providerId="LiveId" clId="{A38FE2A8-9EC1-4541-AD43-E4452D6D1912}" dt="2022-07-27T19:50:36.320" v="102" actId="5793"/>
          <ac:spMkLst>
            <pc:docMk/>
            <pc:sldMk cId="3771176631" sldId="405"/>
            <ac:spMk id="3" creationId="{5DA8D7DC-79D5-3430-7521-D36B43D8C78D}"/>
          </ac:spMkLst>
        </pc:spChg>
      </pc:sldChg>
      <pc:sldChg chg="del">
        <pc:chgData name="David George" userId="00d1e6794cfa9047" providerId="LiveId" clId="{A38FE2A8-9EC1-4541-AD43-E4452D6D1912}" dt="2022-07-27T19:45:30.198" v="23" actId="47"/>
        <pc:sldMkLst>
          <pc:docMk/>
          <pc:sldMk cId="886192025" sldId="406"/>
        </pc:sldMkLst>
      </pc:sldChg>
      <pc:sldChg chg="modSp new mod">
        <pc:chgData name="David George" userId="00d1e6794cfa9047" providerId="LiveId" clId="{A38FE2A8-9EC1-4541-AD43-E4452D6D1912}" dt="2022-07-27T19:51:33.029" v="126" actId="20577"/>
        <pc:sldMkLst>
          <pc:docMk/>
          <pc:sldMk cId="3188033241" sldId="406"/>
        </pc:sldMkLst>
        <pc:spChg chg="mod">
          <ac:chgData name="David George" userId="00d1e6794cfa9047" providerId="LiveId" clId="{A38FE2A8-9EC1-4541-AD43-E4452D6D1912}" dt="2022-07-27T19:51:33.029" v="126" actId="20577"/>
          <ac:spMkLst>
            <pc:docMk/>
            <pc:sldMk cId="3188033241" sldId="406"/>
            <ac:spMk id="2" creationId="{09115B03-F05D-A651-37C6-40A706A44B56}"/>
          </ac:spMkLst>
        </pc:spChg>
        <pc:spChg chg="mod">
          <ac:chgData name="David George" userId="00d1e6794cfa9047" providerId="LiveId" clId="{A38FE2A8-9EC1-4541-AD43-E4452D6D1912}" dt="2022-07-27T19:51:28.575" v="117" actId="5793"/>
          <ac:spMkLst>
            <pc:docMk/>
            <pc:sldMk cId="3188033241" sldId="406"/>
            <ac:spMk id="3" creationId="{48FC73A5-7370-892F-DA2E-9F8A5CFB152E}"/>
          </ac:spMkLst>
        </pc:spChg>
      </pc:sldChg>
      <pc:sldChg chg="modSp new mod">
        <pc:chgData name="David George" userId="00d1e6794cfa9047" providerId="LiveId" clId="{A38FE2A8-9EC1-4541-AD43-E4452D6D1912}" dt="2022-07-27T19:52:00.551" v="144" actId="20577"/>
        <pc:sldMkLst>
          <pc:docMk/>
          <pc:sldMk cId="3071167929" sldId="407"/>
        </pc:sldMkLst>
        <pc:spChg chg="mod">
          <ac:chgData name="David George" userId="00d1e6794cfa9047" providerId="LiveId" clId="{A38FE2A8-9EC1-4541-AD43-E4452D6D1912}" dt="2022-07-27T19:52:00.551" v="144" actId="20577"/>
          <ac:spMkLst>
            <pc:docMk/>
            <pc:sldMk cId="3071167929" sldId="407"/>
            <ac:spMk id="2" creationId="{556CBE9C-5BF9-ED34-BCDC-D368E76F9090}"/>
          </ac:spMkLst>
        </pc:spChg>
        <pc:spChg chg="mod">
          <ac:chgData name="David George" userId="00d1e6794cfa9047" providerId="LiveId" clId="{A38FE2A8-9EC1-4541-AD43-E4452D6D1912}" dt="2022-07-27T19:51:55.282" v="132" actId="5793"/>
          <ac:spMkLst>
            <pc:docMk/>
            <pc:sldMk cId="3071167929" sldId="407"/>
            <ac:spMk id="3" creationId="{45467E9A-916E-F078-FCF4-C9EBC72FBB6D}"/>
          </ac:spMkLst>
        </pc:spChg>
      </pc:sldChg>
      <pc:sldChg chg="del">
        <pc:chgData name="David George" userId="00d1e6794cfa9047" providerId="LiveId" clId="{A38FE2A8-9EC1-4541-AD43-E4452D6D1912}" dt="2022-07-27T19:45:30.699" v="24" actId="47"/>
        <pc:sldMkLst>
          <pc:docMk/>
          <pc:sldMk cId="3269494837" sldId="407"/>
        </pc:sldMkLst>
      </pc:sldChg>
      <pc:sldChg chg="del">
        <pc:chgData name="David George" userId="00d1e6794cfa9047" providerId="LiveId" clId="{A38FE2A8-9EC1-4541-AD43-E4452D6D1912}" dt="2022-07-27T19:45:31.064" v="25" actId="47"/>
        <pc:sldMkLst>
          <pc:docMk/>
          <pc:sldMk cId="420436151" sldId="408"/>
        </pc:sldMkLst>
      </pc:sldChg>
      <pc:sldChg chg="modSp new mod">
        <pc:chgData name="David George" userId="00d1e6794cfa9047" providerId="LiveId" clId="{A38FE2A8-9EC1-4541-AD43-E4452D6D1912}" dt="2022-07-27T19:52:58.019" v="165" actId="20577"/>
        <pc:sldMkLst>
          <pc:docMk/>
          <pc:sldMk cId="2708478520" sldId="408"/>
        </pc:sldMkLst>
        <pc:spChg chg="mod">
          <ac:chgData name="David George" userId="00d1e6794cfa9047" providerId="LiveId" clId="{A38FE2A8-9EC1-4541-AD43-E4452D6D1912}" dt="2022-07-27T19:52:58.019" v="165" actId="20577"/>
          <ac:spMkLst>
            <pc:docMk/>
            <pc:sldMk cId="2708478520" sldId="408"/>
            <ac:spMk id="2" creationId="{31C0D813-6964-1760-97F7-222B0531D8F9}"/>
          </ac:spMkLst>
        </pc:spChg>
        <pc:spChg chg="mod">
          <ac:chgData name="David George" userId="00d1e6794cfa9047" providerId="LiveId" clId="{A38FE2A8-9EC1-4541-AD43-E4452D6D1912}" dt="2022-07-27T19:52:49.800" v="153" actId="5793"/>
          <ac:spMkLst>
            <pc:docMk/>
            <pc:sldMk cId="2708478520" sldId="408"/>
            <ac:spMk id="3" creationId="{567C9902-F5B1-9700-9DA7-8E451ACDB198}"/>
          </ac:spMkLst>
        </pc:spChg>
      </pc:sldChg>
      <pc:sldChg chg="del">
        <pc:chgData name="David George" userId="00d1e6794cfa9047" providerId="LiveId" clId="{A38FE2A8-9EC1-4541-AD43-E4452D6D1912}" dt="2022-07-27T19:45:31.489" v="26" actId="47"/>
        <pc:sldMkLst>
          <pc:docMk/>
          <pc:sldMk cId="942653716" sldId="409"/>
        </pc:sldMkLst>
      </pc:sldChg>
      <pc:sldChg chg="modSp new mod">
        <pc:chgData name="David George" userId="00d1e6794cfa9047" providerId="LiveId" clId="{A38FE2A8-9EC1-4541-AD43-E4452D6D1912}" dt="2022-07-27T19:53:46.464" v="182" actId="20577"/>
        <pc:sldMkLst>
          <pc:docMk/>
          <pc:sldMk cId="2436325827" sldId="409"/>
        </pc:sldMkLst>
        <pc:spChg chg="mod">
          <ac:chgData name="David George" userId="00d1e6794cfa9047" providerId="LiveId" clId="{A38FE2A8-9EC1-4541-AD43-E4452D6D1912}" dt="2022-07-27T19:53:46.464" v="182" actId="20577"/>
          <ac:spMkLst>
            <pc:docMk/>
            <pc:sldMk cId="2436325827" sldId="409"/>
            <ac:spMk id="2" creationId="{051F0D1B-5833-83E4-7C37-400AC781AF8C}"/>
          </ac:spMkLst>
        </pc:spChg>
        <pc:spChg chg="mod">
          <ac:chgData name="David George" userId="00d1e6794cfa9047" providerId="LiveId" clId="{A38FE2A8-9EC1-4541-AD43-E4452D6D1912}" dt="2022-07-27T19:53:39.983" v="170" actId="207"/>
          <ac:spMkLst>
            <pc:docMk/>
            <pc:sldMk cId="2436325827" sldId="409"/>
            <ac:spMk id="3" creationId="{84982040-8E59-AE55-DB70-3FC359D08E6D}"/>
          </ac:spMkLst>
        </pc:spChg>
      </pc:sldChg>
      <pc:sldChg chg="modSp new mod">
        <pc:chgData name="David George" userId="00d1e6794cfa9047" providerId="LiveId" clId="{A38FE2A8-9EC1-4541-AD43-E4452D6D1912}" dt="2022-07-27T19:54:47.510" v="203" actId="20577"/>
        <pc:sldMkLst>
          <pc:docMk/>
          <pc:sldMk cId="583305005" sldId="410"/>
        </pc:sldMkLst>
        <pc:spChg chg="mod">
          <ac:chgData name="David George" userId="00d1e6794cfa9047" providerId="LiveId" clId="{A38FE2A8-9EC1-4541-AD43-E4452D6D1912}" dt="2022-07-27T19:54:47.510" v="203" actId="20577"/>
          <ac:spMkLst>
            <pc:docMk/>
            <pc:sldMk cId="583305005" sldId="410"/>
            <ac:spMk id="2" creationId="{3A3AFEC4-EE68-4E90-E03B-42A02EEDC044}"/>
          </ac:spMkLst>
        </pc:spChg>
        <pc:spChg chg="mod">
          <ac:chgData name="David George" userId="00d1e6794cfa9047" providerId="LiveId" clId="{A38FE2A8-9EC1-4541-AD43-E4452D6D1912}" dt="2022-07-27T19:54:40.167" v="191" actId="5793"/>
          <ac:spMkLst>
            <pc:docMk/>
            <pc:sldMk cId="583305005" sldId="410"/>
            <ac:spMk id="3" creationId="{31A87EE8-A130-9D7F-E67C-8E51263848DA}"/>
          </ac:spMkLst>
        </pc:spChg>
      </pc:sldChg>
      <pc:sldChg chg="del">
        <pc:chgData name="David George" userId="00d1e6794cfa9047" providerId="LiveId" clId="{A38FE2A8-9EC1-4541-AD43-E4452D6D1912}" dt="2022-07-27T19:45:31.887" v="27" actId="47"/>
        <pc:sldMkLst>
          <pc:docMk/>
          <pc:sldMk cId="2777132608" sldId="410"/>
        </pc:sldMkLst>
      </pc:sldChg>
      <pc:sldChg chg="modSp new mod">
        <pc:chgData name="David George" userId="00d1e6794cfa9047" providerId="LiveId" clId="{A38FE2A8-9EC1-4541-AD43-E4452D6D1912}" dt="2022-07-27T19:55:25.871" v="218"/>
        <pc:sldMkLst>
          <pc:docMk/>
          <pc:sldMk cId="151896301" sldId="411"/>
        </pc:sldMkLst>
        <pc:spChg chg="mod">
          <ac:chgData name="David George" userId="00d1e6794cfa9047" providerId="LiveId" clId="{A38FE2A8-9EC1-4541-AD43-E4452D6D1912}" dt="2022-07-27T19:55:21.167" v="217" actId="20577"/>
          <ac:spMkLst>
            <pc:docMk/>
            <pc:sldMk cId="151896301" sldId="411"/>
            <ac:spMk id="2" creationId="{12284DE4-F53C-7461-C061-79D2F5E1EE44}"/>
          </ac:spMkLst>
        </pc:spChg>
        <pc:spChg chg="mod">
          <ac:chgData name="David George" userId="00d1e6794cfa9047" providerId="LiveId" clId="{A38FE2A8-9EC1-4541-AD43-E4452D6D1912}" dt="2022-07-27T19:55:25.871" v="218"/>
          <ac:spMkLst>
            <pc:docMk/>
            <pc:sldMk cId="151896301" sldId="411"/>
            <ac:spMk id="3" creationId="{16B97D53-EA6F-4C9B-1310-5AF7D6F83EEE}"/>
          </ac:spMkLst>
        </pc:spChg>
      </pc:sldChg>
      <pc:sldChg chg="del">
        <pc:chgData name="David George" userId="00d1e6794cfa9047" providerId="LiveId" clId="{A38FE2A8-9EC1-4541-AD43-E4452D6D1912}" dt="2022-07-27T19:45:32.316" v="28" actId="47"/>
        <pc:sldMkLst>
          <pc:docMk/>
          <pc:sldMk cId="2563582840" sldId="411"/>
        </pc:sldMkLst>
      </pc:sldChg>
      <pc:sldChg chg="modSp new mod">
        <pc:chgData name="David George" userId="00d1e6794cfa9047" providerId="LiveId" clId="{A38FE2A8-9EC1-4541-AD43-E4452D6D1912}" dt="2022-07-27T19:56:06.350" v="242" actId="20577"/>
        <pc:sldMkLst>
          <pc:docMk/>
          <pc:sldMk cId="928276842" sldId="412"/>
        </pc:sldMkLst>
        <pc:spChg chg="mod">
          <ac:chgData name="David George" userId="00d1e6794cfa9047" providerId="LiveId" clId="{A38FE2A8-9EC1-4541-AD43-E4452D6D1912}" dt="2022-07-27T19:56:02.197" v="238" actId="20577"/>
          <ac:spMkLst>
            <pc:docMk/>
            <pc:sldMk cId="928276842" sldId="412"/>
            <ac:spMk id="2" creationId="{BE4CEEA4-9D32-ABFF-3620-998BEA53824A}"/>
          </ac:spMkLst>
        </pc:spChg>
        <pc:spChg chg="mod">
          <ac:chgData name="David George" userId="00d1e6794cfa9047" providerId="LiveId" clId="{A38FE2A8-9EC1-4541-AD43-E4452D6D1912}" dt="2022-07-27T19:56:06.350" v="242" actId="20577"/>
          <ac:spMkLst>
            <pc:docMk/>
            <pc:sldMk cId="928276842" sldId="412"/>
            <ac:spMk id="3" creationId="{91485224-9D80-D239-2EB4-B3AE5E622A37}"/>
          </ac:spMkLst>
        </pc:spChg>
      </pc:sldChg>
      <pc:sldChg chg="modSp new mod">
        <pc:chgData name="David George" userId="00d1e6794cfa9047" providerId="LiveId" clId="{A38FE2A8-9EC1-4541-AD43-E4452D6D1912}" dt="2022-07-27T19:56:46.653" v="261" actId="20577"/>
        <pc:sldMkLst>
          <pc:docMk/>
          <pc:sldMk cId="1846884673" sldId="413"/>
        </pc:sldMkLst>
        <pc:spChg chg="mod">
          <ac:chgData name="David George" userId="00d1e6794cfa9047" providerId="LiveId" clId="{A38FE2A8-9EC1-4541-AD43-E4452D6D1912}" dt="2022-07-27T19:56:46.653" v="261" actId="20577"/>
          <ac:spMkLst>
            <pc:docMk/>
            <pc:sldMk cId="1846884673" sldId="413"/>
            <ac:spMk id="2" creationId="{BAAB0D85-FA03-A1D5-A725-4D03C2011484}"/>
          </ac:spMkLst>
        </pc:spChg>
        <pc:spChg chg="mod">
          <ac:chgData name="David George" userId="00d1e6794cfa9047" providerId="LiveId" clId="{A38FE2A8-9EC1-4541-AD43-E4452D6D1912}" dt="2022-07-27T19:56:41.170" v="249" actId="5793"/>
          <ac:spMkLst>
            <pc:docMk/>
            <pc:sldMk cId="1846884673" sldId="413"/>
            <ac:spMk id="3" creationId="{44E33DC5-D55D-0FC4-7DFC-6011771C573D}"/>
          </ac:spMkLst>
        </pc:spChg>
      </pc:sldChg>
      <pc:sldChg chg="modSp new mod">
        <pc:chgData name="David George" userId="00d1e6794cfa9047" providerId="LiveId" clId="{A38FE2A8-9EC1-4541-AD43-E4452D6D1912}" dt="2022-07-27T19:58:35.912" v="281" actId="20577"/>
        <pc:sldMkLst>
          <pc:docMk/>
          <pc:sldMk cId="2330481425" sldId="414"/>
        </pc:sldMkLst>
        <pc:spChg chg="mod">
          <ac:chgData name="David George" userId="00d1e6794cfa9047" providerId="LiveId" clId="{A38FE2A8-9EC1-4541-AD43-E4452D6D1912}" dt="2022-07-27T19:58:35.912" v="281" actId="20577"/>
          <ac:spMkLst>
            <pc:docMk/>
            <pc:sldMk cId="2330481425" sldId="414"/>
            <ac:spMk id="2" creationId="{79F6A0E4-689C-E6BB-B19D-AC0375174CA6}"/>
          </ac:spMkLst>
        </pc:spChg>
        <pc:spChg chg="mod">
          <ac:chgData name="David George" userId="00d1e6794cfa9047" providerId="LiveId" clId="{A38FE2A8-9EC1-4541-AD43-E4452D6D1912}" dt="2022-07-27T19:58:25.579" v="266" actId="5793"/>
          <ac:spMkLst>
            <pc:docMk/>
            <pc:sldMk cId="2330481425" sldId="414"/>
            <ac:spMk id="3" creationId="{F37B7758-6172-622A-F1D1-76541A62CB9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70098"/>
          </a:xfrm>
          <a:prstGeom prst="rect">
            <a:avLst/>
          </a:prstGeom>
        </p:spPr>
        <p:txBody>
          <a:bodyPr vert="horz" lIns="93973" tIns="46986" rIns="93973" bIns="46986" rtlCol="0"/>
          <a:lstStyle>
            <a:lvl1pPr algn="l">
              <a:defRPr sz="1200"/>
            </a:lvl1pPr>
          </a:lstStyle>
          <a:p>
            <a:endParaRPr lang="en-US"/>
          </a:p>
        </p:txBody>
      </p:sp>
      <p:sp>
        <p:nvSpPr>
          <p:cNvPr id="3" name="Date Placeholder 2"/>
          <p:cNvSpPr>
            <a:spLocks noGrp="1"/>
          </p:cNvSpPr>
          <p:nvPr>
            <p:ph type="dt" sz="quarter" idx="1"/>
          </p:nvPr>
        </p:nvSpPr>
        <p:spPr>
          <a:xfrm>
            <a:off x="4008707" y="0"/>
            <a:ext cx="3066733" cy="470098"/>
          </a:xfrm>
          <a:prstGeom prst="rect">
            <a:avLst/>
          </a:prstGeom>
        </p:spPr>
        <p:txBody>
          <a:bodyPr vert="horz" lIns="93973" tIns="46986" rIns="93973" bIns="46986" rtlCol="0"/>
          <a:lstStyle>
            <a:lvl1pPr algn="r">
              <a:defRPr sz="1200"/>
            </a:lvl1pPr>
          </a:lstStyle>
          <a:p>
            <a:fld id="{F4C0FD34-0CA9-4A22-86BE-A4C94BDAE551}" type="datetimeFigureOut">
              <a:rPr lang="en-US" smtClean="0"/>
              <a:t>8/27/2022</a:t>
            </a:fld>
            <a:endParaRPr lang="en-US"/>
          </a:p>
        </p:txBody>
      </p:sp>
      <p:sp>
        <p:nvSpPr>
          <p:cNvPr id="4" name="Footer Placeholder 3"/>
          <p:cNvSpPr>
            <a:spLocks noGrp="1"/>
          </p:cNvSpPr>
          <p:nvPr>
            <p:ph type="ftr" sz="quarter" idx="2"/>
          </p:nvPr>
        </p:nvSpPr>
        <p:spPr>
          <a:xfrm>
            <a:off x="0" y="8899330"/>
            <a:ext cx="3066733" cy="470097"/>
          </a:xfrm>
          <a:prstGeom prst="rect">
            <a:avLst/>
          </a:prstGeom>
        </p:spPr>
        <p:txBody>
          <a:bodyPr vert="horz" lIns="93973" tIns="46986" rIns="93973" bIns="46986" rtlCol="0" anchor="b"/>
          <a:lstStyle>
            <a:lvl1pPr algn="l">
              <a:defRPr sz="1200"/>
            </a:lvl1pPr>
          </a:lstStyle>
          <a:p>
            <a:endParaRPr lang="en-US"/>
          </a:p>
        </p:txBody>
      </p:sp>
      <p:sp>
        <p:nvSpPr>
          <p:cNvPr id="5" name="Slide Number Placeholder 4"/>
          <p:cNvSpPr>
            <a:spLocks noGrp="1"/>
          </p:cNvSpPr>
          <p:nvPr>
            <p:ph type="sldNum" sz="quarter" idx="3"/>
          </p:nvPr>
        </p:nvSpPr>
        <p:spPr>
          <a:xfrm>
            <a:off x="4008707" y="8899330"/>
            <a:ext cx="3066733" cy="470097"/>
          </a:xfrm>
          <a:prstGeom prst="rect">
            <a:avLst/>
          </a:prstGeom>
        </p:spPr>
        <p:txBody>
          <a:bodyPr vert="horz" lIns="93973" tIns="46986" rIns="93973" bIns="46986" rtlCol="0" anchor="b"/>
          <a:lstStyle>
            <a:lvl1pPr algn="r">
              <a:defRPr sz="1200"/>
            </a:lvl1pPr>
          </a:lstStyle>
          <a:p>
            <a:fld id="{740D32BD-7919-4973-8DAC-E90E61B373F1}" type="slidenum">
              <a:rPr lang="en-US" smtClean="0"/>
              <a:t>‹#›</a:t>
            </a:fld>
            <a:endParaRPr lang="en-US"/>
          </a:p>
        </p:txBody>
      </p:sp>
    </p:spTree>
    <p:extLst>
      <p:ext uri="{BB962C8B-B14F-4D97-AF65-F5344CB8AC3E}">
        <p14:creationId xmlns:p14="http://schemas.microsoft.com/office/powerpoint/2010/main" val="289002611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85C0DD7-983E-4333-88C2-F4D87369E54A}" type="datetimeFigureOut">
              <a:rPr lang="en-US" smtClean="0"/>
              <a:t>8/27/2022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CA6D8D-C8F0-4DF3-939A-0A349CB6D3F7}" type="slidenum">
              <a:rPr lang="en-US" smtClean="0"/>
              <a:t>‹#›</a:t>
            </a:fld>
            <a:endParaRPr lang="en-US"/>
          </a:p>
        </p:txBody>
      </p:sp>
    </p:spTree>
    <p:extLst>
      <p:ext uri="{BB962C8B-B14F-4D97-AF65-F5344CB8AC3E}">
        <p14:creationId xmlns:p14="http://schemas.microsoft.com/office/powerpoint/2010/main" val="3608459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C0DD7-983E-4333-88C2-F4D87369E54A}" type="datetimeFigureOut">
              <a:rPr lang="en-US" smtClean="0"/>
              <a:t>8/27/2022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CA6D8D-C8F0-4DF3-939A-0A349CB6D3F7}" type="slidenum">
              <a:rPr lang="en-US" smtClean="0"/>
              <a:t>‹#›</a:t>
            </a:fld>
            <a:endParaRPr lang="en-US"/>
          </a:p>
        </p:txBody>
      </p:sp>
    </p:spTree>
    <p:extLst>
      <p:ext uri="{BB962C8B-B14F-4D97-AF65-F5344CB8AC3E}">
        <p14:creationId xmlns:p14="http://schemas.microsoft.com/office/powerpoint/2010/main" val="3798790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C0DD7-983E-4333-88C2-F4D87369E54A}" type="datetimeFigureOut">
              <a:rPr lang="en-US" smtClean="0"/>
              <a:t>8/27/2022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CA6D8D-C8F0-4DF3-939A-0A349CB6D3F7}" type="slidenum">
              <a:rPr lang="en-US" smtClean="0"/>
              <a:t>‹#›</a:t>
            </a:fld>
            <a:endParaRPr lang="en-US"/>
          </a:p>
        </p:txBody>
      </p:sp>
    </p:spTree>
    <p:extLst>
      <p:ext uri="{BB962C8B-B14F-4D97-AF65-F5344CB8AC3E}">
        <p14:creationId xmlns:p14="http://schemas.microsoft.com/office/powerpoint/2010/main" val="1939099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solidFill>
                  <a:schemeClr val="bg1"/>
                </a:solidFill>
                <a:effectLst>
                  <a:outerShdw blurRad="38100" dist="38100" dir="2700000" algn="tl">
                    <a:srgbClr val="000000">
                      <a:alpha val="43137"/>
                    </a:srgbClr>
                  </a:outerShdw>
                </a:effectLst>
                <a:latin typeface="+mn-lt"/>
              </a:defRPr>
            </a:lvl1pPr>
          </a:lstStyle>
          <a:p>
            <a:r>
              <a:rPr lang="en-US" dirty="0"/>
              <a:t>Click to edit Master title style</a:t>
            </a:r>
          </a:p>
        </p:txBody>
      </p:sp>
      <p:sp>
        <p:nvSpPr>
          <p:cNvPr id="3" name="Content Placeholder 2"/>
          <p:cNvSpPr>
            <a:spLocks noGrp="1"/>
          </p:cNvSpPr>
          <p:nvPr>
            <p:ph idx="1"/>
          </p:nvPr>
        </p:nvSpPr>
        <p:spPr/>
        <p:txBody>
          <a:bodyPr/>
          <a:lstStyle>
            <a:lvl1pPr>
              <a:defRPr sz="3200">
                <a:solidFill>
                  <a:schemeClr val="bg1"/>
                </a:solidFill>
                <a:effectLst>
                  <a:outerShdw blurRad="38100" dist="38100" dir="2700000" algn="tl">
                    <a:srgbClr val="000000">
                      <a:alpha val="43137"/>
                    </a:srgbClr>
                  </a:outerShdw>
                </a:effectLst>
              </a:defRPr>
            </a:lvl1pPr>
            <a:lvl2pPr>
              <a:defRPr sz="2400">
                <a:solidFill>
                  <a:schemeClr val="bg1"/>
                </a:solidFill>
                <a:effectLst>
                  <a:outerShdw blurRad="38100" dist="38100" dir="2700000" algn="tl">
                    <a:srgbClr val="000000">
                      <a:alpha val="43137"/>
                    </a:srgbClr>
                  </a:outerShdw>
                </a:effectLst>
              </a:defRPr>
            </a:lvl2pPr>
            <a:lvl3pPr>
              <a:defRPr sz="1800">
                <a:solidFill>
                  <a:schemeClr val="bg1"/>
                </a:solidFill>
                <a:effectLst>
                  <a:outerShdw blurRad="38100" dist="38100" dir="2700000" algn="tl">
                    <a:srgbClr val="000000">
                      <a:alpha val="43137"/>
                    </a:srgbClr>
                  </a:outerShdw>
                </a:effectLst>
              </a:defRPr>
            </a:lvl3pPr>
            <a:lvl4pPr>
              <a:defRPr sz="1600">
                <a:solidFill>
                  <a:schemeClr val="bg1"/>
                </a:solidFill>
                <a:effectLst>
                  <a:outerShdw blurRad="38100" dist="38100" dir="2700000" algn="tl">
                    <a:srgbClr val="000000">
                      <a:alpha val="43137"/>
                    </a:srgbClr>
                  </a:outerShdw>
                </a:effectLst>
              </a:defRPr>
            </a:lvl4pPr>
            <a:lvl5pPr>
              <a:defRPr>
                <a:solidFill>
                  <a:schemeClr val="bg1"/>
                </a:solidFill>
                <a:effectLst>
                  <a:outerShdw blurRad="38100" dist="38100" dir="2700000" algn="tl">
                    <a:srgbClr val="000000">
                      <a:alpha val="43137"/>
                    </a:srgb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85C0DD7-983E-4333-88C2-F4D87369E54A}" type="datetimeFigureOut">
              <a:rPr lang="en-US" smtClean="0"/>
              <a:t>8/27/2022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CA6D8D-C8F0-4DF3-939A-0A349CB6D3F7}" type="slidenum">
              <a:rPr lang="en-US" smtClean="0"/>
              <a:t>‹#›</a:t>
            </a:fld>
            <a:endParaRPr lang="en-US"/>
          </a:p>
        </p:txBody>
      </p:sp>
    </p:spTree>
    <p:extLst>
      <p:ext uri="{BB962C8B-B14F-4D97-AF65-F5344CB8AC3E}">
        <p14:creationId xmlns:p14="http://schemas.microsoft.com/office/powerpoint/2010/main" val="4196184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5C0DD7-983E-4333-88C2-F4D87369E54A}" type="datetimeFigureOut">
              <a:rPr lang="en-US" smtClean="0"/>
              <a:t>8/27/2022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CA6D8D-C8F0-4DF3-939A-0A349CB6D3F7}" type="slidenum">
              <a:rPr lang="en-US" smtClean="0"/>
              <a:t>‹#›</a:t>
            </a:fld>
            <a:endParaRPr lang="en-US"/>
          </a:p>
        </p:txBody>
      </p:sp>
    </p:spTree>
    <p:extLst>
      <p:ext uri="{BB962C8B-B14F-4D97-AF65-F5344CB8AC3E}">
        <p14:creationId xmlns:p14="http://schemas.microsoft.com/office/powerpoint/2010/main" val="4287714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85C0DD7-983E-4333-88C2-F4D87369E54A}" type="datetimeFigureOut">
              <a:rPr lang="en-US" smtClean="0"/>
              <a:t>8/27/2022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CA6D8D-C8F0-4DF3-939A-0A349CB6D3F7}" type="slidenum">
              <a:rPr lang="en-US" smtClean="0"/>
              <a:t>‹#›</a:t>
            </a:fld>
            <a:endParaRPr lang="en-US"/>
          </a:p>
        </p:txBody>
      </p:sp>
    </p:spTree>
    <p:extLst>
      <p:ext uri="{BB962C8B-B14F-4D97-AF65-F5344CB8AC3E}">
        <p14:creationId xmlns:p14="http://schemas.microsoft.com/office/powerpoint/2010/main" val="274161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5C0DD7-983E-4333-88C2-F4D87369E54A}" type="datetimeFigureOut">
              <a:rPr lang="en-US" smtClean="0"/>
              <a:t>8/27/2022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CA6D8D-C8F0-4DF3-939A-0A349CB6D3F7}" type="slidenum">
              <a:rPr lang="en-US" smtClean="0"/>
              <a:t>‹#›</a:t>
            </a:fld>
            <a:endParaRPr lang="en-US"/>
          </a:p>
        </p:txBody>
      </p:sp>
    </p:spTree>
    <p:extLst>
      <p:ext uri="{BB962C8B-B14F-4D97-AF65-F5344CB8AC3E}">
        <p14:creationId xmlns:p14="http://schemas.microsoft.com/office/powerpoint/2010/main" val="2133002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85C0DD7-983E-4333-88C2-F4D87369E54A}" type="datetimeFigureOut">
              <a:rPr lang="en-US" smtClean="0"/>
              <a:t>8/27/2022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CA6D8D-C8F0-4DF3-939A-0A349CB6D3F7}" type="slidenum">
              <a:rPr lang="en-US" smtClean="0"/>
              <a:t>‹#›</a:t>
            </a:fld>
            <a:endParaRPr lang="en-US"/>
          </a:p>
        </p:txBody>
      </p:sp>
    </p:spTree>
    <p:extLst>
      <p:ext uri="{BB962C8B-B14F-4D97-AF65-F5344CB8AC3E}">
        <p14:creationId xmlns:p14="http://schemas.microsoft.com/office/powerpoint/2010/main" val="120684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5C0DD7-983E-4333-88C2-F4D87369E54A}" type="datetimeFigureOut">
              <a:rPr lang="en-US" smtClean="0"/>
              <a:t>8/27/2022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CA6D8D-C8F0-4DF3-939A-0A349CB6D3F7}" type="slidenum">
              <a:rPr lang="en-US" smtClean="0"/>
              <a:t>‹#›</a:t>
            </a:fld>
            <a:endParaRPr lang="en-US"/>
          </a:p>
        </p:txBody>
      </p:sp>
    </p:spTree>
    <p:extLst>
      <p:ext uri="{BB962C8B-B14F-4D97-AF65-F5344CB8AC3E}">
        <p14:creationId xmlns:p14="http://schemas.microsoft.com/office/powerpoint/2010/main" val="3562009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85C0DD7-983E-4333-88C2-F4D87369E54A}" type="datetimeFigureOut">
              <a:rPr lang="en-US" smtClean="0"/>
              <a:t>8/27/2022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CA6D8D-C8F0-4DF3-939A-0A349CB6D3F7}" type="slidenum">
              <a:rPr lang="en-US" smtClean="0"/>
              <a:t>‹#›</a:t>
            </a:fld>
            <a:endParaRPr lang="en-US"/>
          </a:p>
        </p:txBody>
      </p:sp>
    </p:spTree>
    <p:extLst>
      <p:ext uri="{BB962C8B-B14F-4D97-AF65-F5344CB8AC3E}">
        <p14:creationId xmlns:p14="http://schemas.microsoft.com/office/powerpoint/2010/main" val="3668575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85C0DD7-983E-4333-88C2-F4D87369E54A}" type="datetimeFigureOut">
              <a:rPr lang="en-US" smtClean="0"/>
              <a:t>8/27/2022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CA6D8D-C8F0-4DF3-939A-0A349CB6D3F7}" type="slidenum">
              <a:rPr lang="en-US" smtClean="0"/>
              <a:t>‹#›</a:t>
            </a:fld>
            <a:endParaRPr lang="en-US"/>
          </a:p>
        </p:txBody>
      </p:sp>
    </p:spTree>
    <p:extLst>
      <p:ext uri="{BB962C8B-B14F-4D97-AF65-F5344CB8AC3E}">
        <p14:creationId xmlns:p14="http://schemas.microsoft.com/office/powerpoint/2010/main" val="1199648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r:embed="rId14">
                    <a14:imgEffect>
                      <a14:brightnessContrast bright="-40000"/>
                    </a14:imgEffect>
                  </a14:imgLayer>
                </a14:imgProps>
              </a:ext>
            </a:extLst>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D85C0DD7-983E-4333-88C2-F4D87369E54A}" type="datetimeFigureOut">
              <a:rPr lang="en-US" smtClean="0"/>
              <a:t>8/27/2022</a:t>
            </a:fld>
            <a:endParaRPr lang="en-US"/>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5ACA6D8D-C8F0-4DF3-939A-0A349CB6D3F7}" type="slidenum">
              <a:rPr lang="en-US" smtClean="0"/>
              <a:t>‹#›</a:t>
            </a:fld>
            <a:endParaRPr lang="en-US"/>
          </a:p>
        </p:txBody>
      </p:sp>
    </p:spTree>
    <p:extLst>
      <p:ext uri="{BB962C8B-B14F-4D97-AF65-F5344CB8AC3E}">
        <p14:creationId xmlns:p14="http://schemas.microsoft.com/office/powerpoint/2010/main" val="2204628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bg1"/>
                </a:solidFill>
                <a:effectLst>
                  <a:outerShdw blurRad="38100" dist="38100" dir="2700000" algn="tl">
                    <a:srgbClr val="000000">
                      <a:alpha val="43137"/>
                    </a:srgbClr>
                  </a:outerShdw>
                </a:effectLst>
                <a:latin typeface="+mn-lt"/>
              </a:rPr>
              <a:t>Entrusting to Others</a:t>
            </a:r>
            <a:endParaRPr lang="en-US" dirty="0">
              <a:solidFill>
                <a:schemeClr val="bg1"/>
              </a:solidFill>
              <a:effectLst>
                <a:outerShdw blurRad="38100" dist="38100" dir="2700000" algn="tl">
                  <a:srgbClr val="000000">
                    <a:alpha val="43137"/>
                  </a:srgbClr>
                </a:outerShdw>
              </a:effectLst>
              <a:latin typeface="+mn-lt"/>
            </a:endParaRPr>
          </a:p>
        </p:txBody>
      </p:sp>
      <p:sp>
        <p:nvSpPr>
          <p:cNvPr id="3" name="Subtitle 2"/>
          <p:cNvSpPr>
            <a:spLocks noGrp="1"/>
          </p:cNvSpPr>
          <p:nvPr>
            <p:ph type="subTitle" idx="1"/>
          </p:nvPr>
        </p:nvSpPr>
        <p:spPr/>
        <p:txBody>
          <a:bodyPr>
            <a:normAutofit/>
          </a:bodyPr>
          <a:lstStyle/>
          <a:p>
            <a:endParaRPr lang="en-US" sz="2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25894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Acts 2:42</a:t>
            </a:r>
            <a:endParaRPr lang="en-US" dirty="0"/>
          </a:p>
        </p:txBody>
      </p:sp>
      <p:sp>
        <p:nvSpPr>
          <p:cNvPr id="3" name="Content Placeholder 2"/>
          <p:cNvSpPr>
            <a:spLocks noGrp="1"/>
          </p:cNvSpPr>
          <p:nvPr>
            <p:ph idx="1"/>
          </p:nvPr>
        </p:nvSpPr>
        <p:spPr/>
        <p:txBody>
          <a:bodyPr/>
          <a:lstStyle/>
          <a:p>
            <a:pPr marL="0" indent="0">
              <a:buNone/>
            </a:pPr>
            <a:r>
              <a:rPr lang="en-US" b="1" baseline="30000" dirty="0"/>
              <a:t>42 </a:t>
            </a:r>
            <a:r>
              <a:rPr lang="en-US" dirty="0"/>
              <a:t>They devoted themselves to the apostles’ teaching and to fellowship, to the breaking of bread and to prayer.</a:t>
            </a:r>
            <a:endParaRPr lang="en-US" dirty="0"/>
          </a:p>
        </p:txBody>
      </p:sp>
    </p:spTree>
    <p:extLst>
      <p:ext uri="{BB962C8B-B14F-4D97-AF65-F5344CB8AC3E}">
        <p14:creationId xmlns:p14="http://schemas.microsoft.com/office/powerpoint/2010/main" val="120823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Acts 8:1b</a:t>
            </a:r>
            <a:endParaRPr lang="en-US" dirty="0"/>
          </a:p>
        </p:txBody>
      </p:sp>
      <p:sp>
        <p:nvSpPr>
          <p:cNvPr id="3" name="Content Placeholder 2"/>
          <p:cNvSpPr>
            <a:spLocks noGrp="1"/>
          </p:cNvSpPr>
          <p:nvPr>
            <p:ph idx="1"/>
          </p:nvPr>
        </p:nvSpPr>
        <p:spPr/>
        <p:txBody>
          <a:bodyPr/>
          <a:lstStyle/>
          <a:p>
            <a:pPr marL="0" indent="0">
              <a:buNone/>
            </a:pPr>
            <a:r>
              <a:rPr lang="en-US" dirty="0"/>
              <a:t>On that day a great persecution broke out against the church in Jerusalem, and all except the apostles were scattered throughout Judea and Samaria.</a:t>
            </a:r>
            <a:endParaRPr lang="en-US" dirty="0"/>
          </a:p>
        </p:txBody>
      </p:sp>
    </p:spTree>
    <p:extLst>
      <p:ext uri="{BB962C8B-B14F-4D97-AF65-F5344CB8AC3E}">
        <p14:creationId xmlns:p14="http://schemas.microsoft.com/office/powerpoint/2010/main" val="878097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Acts 8:4</a:t>
            </a:r>
            <a:endParaRPr lang="en-US" dirty="0"/>
          </a:p>
        </p:txBody>
      </p:sp>
      <p:sp>
        <p:nvSpPr>
          <p:cNvPr id="3" name="Content Placeholder 2"/>
          <p:cNvSpPr>
            <a:spLocks noGrp="1"/>
          </p:cNvSpPr>
          <p:nvPr>
            <p:ph idx="1"/>
          </p:nvPr>
        </p:nvSpPr>
        <p:spPr/>
        <p:txBody>
          <a:bodyPr/>
          <a:lstStyle/>
          <a:p>
            <a:pPr marL="0" indent="0">
              <a:buNone/>
            </a:pPr>
            <a:r>
              <a:rPr lang="en-US" b="1" baseline="30000" dirty="0"/>
              <a:t>4 </a:t>
            </a:r>
            <a:r>
              <a:rPr lang="en-US" dirty="0"/>
              <a:t>Those who had been scattered preached the word wherever they went.</a:t>
            </a:r>
            <a:endParaRPr lang="en-US" dirty="0"/>
          </a:p>
        </p:txBody>
      </p:sp>
    </p:spTree>
    <p:extLst>
      <p:ext uri="{BB962C8B-B14F-4D97-AF65-F5344CB8AC3E}">
        <p14:creationId xmlns:p14="http://schemas.microsoft.com/office/powerpoint/2010/main" val="4053318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Acts 11:19-20</a:t>
            </a:r>
            <a:endParaRPr lang="en-US" dirty="0"/>
          </a:p>
        </p:txBody>
      </p:sp>
      <p:sp>
        <p:nvSpPr>
          <p:cNvPr id="3" name="Content Placeholder 2"/>
          <p:cNvSpPr>
            <a:spLocks noGrp="1"/>
          </p:cNvSpPr>
          <p:nvPr>
            <p:ph idx="1"/>
          </p:nvPr>
        </p:nvSpPr>
        <p:spPr>
          <a:xfrm>
            <a:off x="628650" y="1521354"/>
            <a:ext cx="7886700" cy="4129938"/>
          </a:xfrm>
        </p:spPr>
        <p:txBody>
          <a:bodyPr>
            <a:normAutofit/>
          </a:bodyPr>
          <a:lstStyle/>
          <a:p>
            <a:pPr marL="0" indent="0">
              <a:buNone/>
            </a:pPr>
            <a:r>
              <a:rPr lang="en-US" b="1" baseline="30000" dirty="0"/>
              <a:t>19 </a:t>
            </a:r>
            <a:r>
              <a:rPr lang="en-US" dirty="0"/>
              <a:t>Now those who had been scattered by the persecution that broke out when Stephen was killed traveled as far as Phoenicia, Cyprus and Antioch, spreading the word only among Jews. </a:t>
            </a:r>
            <a:r>
              <a:rPr lang="en-US" b="1" baseline="30000" dirty="0"/>
              <a:t>20 </a:t>
            </a:r>
            <a:r>
              <a:rPr lang="en-US" dirty="0"/>
              <a:t>Some of them, however, men from Cyprus and Cyrene, went to Antioch and began to speak to Greeks also, telling them the good news about the Lord Jesus. </a:t>
            </a:r>
            <a:endParaRPr lang="en-US" dirty="0"/>
          </a:p>
        </p:txBody>
      </p:sp>
    </p:spTree>
    <p:extLst>
      <p:ext uri="{BB962C8B-B14F-4D97-AF65-F5344CB8AC3E}">
        <p14:creationId xmlns:p14="http://schemas.microsoft.com/office/powerpoint/2010/main" val="1710306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Acts 11:21</a:t>
            </a:r>
            <a:endParaRPr lang="en-US" dirty="0"/>
          </a:p>
        </p:txBody>
      </p:sp>
      <p:sp>
        <p:nvSpPr>
          <p:cNvPr id="3" name="Content Placeholder 2"/>
          <p:cNvSpPr>
            <a:spLocks noGrp="1"/>
          </p:cNvSpPr>
          <p:nvPr>
            <p:ph idx="1"/>
          </p:nvPr>
        </p:nvSpPr>
        <p:spPr/>
        <p:txBody>
          <a:bodyPr/>
          <a:lstStyle/>
          <a:p>
            <a:pPr marL="0" indent="0">
              <a:buNone/>
            </a:pPr>
            <a:r>
              <a:rPr lang="en-US" b="1" baseline="30000" dirty="0"/>
              <a:t>21 </a:t>
            </a:r>
            <a:r>
              <a:rPr lang="en-US" dirty="0"/>
              <a:t>The Lord’s hand was with them, and a great number of people believed and turned to the Lord.</a:t>
            </a:r>
          </a:p>
          <a:p>
            <a:endParaRPr lang="en-US" dirty="0"/>
          </a:p>
        </p:txBody>
      </p:sp>
    </p:spTree>
    <p:extLst>
      <p:ext uri="{BB962C8B-B14F-4D97-AF65-F5344CB8AC3E}">
        <p14:creationId xmlns:p14="http://schemas.microsoft.com/office/powerpoint/2010/main" val="31436691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Acts 11:22-24</a:t>
            </a:r>
            <a:endParaRPr lang="en-US" dirty="0"/>
          </a:p>
        </p:txBody>
      </p:sp>
      <p:sp>
        <p:nvSpPr>
          <p:cNvPr id="3" name="Content Placeholder 2"/>
          <p:cNvSpPr>
            <a:spLocks noGrp="1"/>
          </p:cNvSpPr>
          <p:nvPr>
            <p:ph idx="1"/>
          </p:nvPr>
        </p:nvSpPr>
        <p:spPr>
          <a:xfrm>
            <a:off x="628650" y="1521354"/>
            <a:ext cx="7886700" cy="4114948"/>
          </a:xfrm>
        </p:spPr>
        <p:txBody>
          <a:bodyPr>
            <a:normAutofit/>
          </a:bodyPr>
          <a:lstStyle/>
          <a:p>
            <a:pPr marL="0" indent="0">
              <a:buNone/>
            </a:pPr>
            <a:r>
              <a:rPr lang="en-US" b="1" baseline="30000" dirty="0"/>
              <a:t>22 </a:t>
            </a:r>
            <a:r>
              <a:rPr lang="en-US" dirty="0"/>
              <a:t>News of this reached the church in Jerusalem, and they sent Barnabas to Antioch. </a:t>
            </a:r>
            <a:r>
              <a:rPr lang="en-US" b="1" baseline="30000" dirty="0"/>
              <a:t>23 </a:t>
            </a:r>
            <a:r>
              <a:rPr lang="en-US" dirty="0"/>
              <a:t>When he arrived and saw what the grace of God had done, he was glad and encouraged them all to remain true to the Lord with all their hearts. </a:t>
            </a:r>
            <a:r>
              <a:rPr lang="en-US" b="1" baseline="30000" dirty="0"/>
              <a:t>24 </a:t>
            </a:r>
            <a:r>
              <a:rPr lang="en-US" dirty="0"/>
              <a:t>He was a good man, full of the Holy Spirit and faith, and a great number of people were brought to the Lord.</a:t>
            </a:r>
            <a:endParaRPr lang="en-US" dirty="0"/>
          </a:p>
        </p:txBody>
      </p:sp>
    </p:spTree>
    <p:extLst>
      <p:ext uri="{BB962C8B-B14F-4D97-AF65-F5344CB8AC3E}">
        <p14:creationId xmlns:p14="http://schemas.microsoft.com/office/powerpoint/2010/main" val="320704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Acts 11:25-26</a:t>
            </a:r>
            <a:endParaRPr lang="en-US" dirty="0"/>
          </a:p>
        </p:txBody>
      </p:sp>
      <p:sp>
        <p:nvSpPr>
          <p:cNvPr id="3" name="Content Placeholder 2"/>
          <p:cNvSpPr>
            <a:spLocks noGrp="1"/>
          </p:cNvSpPr>
          <p:nvPr>
            <p:ph idx="1"/>
          </p:nvPr>
        </p:nvSpPr>
        <p:spPr/>
        <p:txBody>
          <a:bodyPr/>
          <a:lstStyle/>
          <a:p>
            <a:pPr marL="0" indent="0">
              <a:buNone/>
            </a:pPr>
            <a:r>
              <a:rPr lang="en-US" b="1" baseline="30000" dirty="0"/>
              <a:t>25 </a:t>
            </a:r>
            <a:r>
              <a:rPr lang="en-US" dirty="0"/>
              <a:t>Then Barnabas went to Tarsus to look for Saul, </a:t>
            </a:r>
            <a:r>
              <a:rPr lang="en-US" b="1" baseline="30000" dirty="0"/>
              <a:t>26 </a:t>
            </a:r>
            <a:r>
              <a:rPr lang="en-US" dirty="0"/>
              <a:t>and when he found him, he brought him to Antioch. So for a whole year Barnabas and Saul met with the church and taught great numbers of people. The disciples were called Christians first at Antioch.</a:t>
            </a:r>
            <a:endParaRPr lang="en-US" dirty="0"/>
          </a:p>
        </p:txBody>
      </p:sp>
    </p:spTree>
    <p:extLst>
      <p:ext uri="{BB962C8B-B14F-4D97-AF65-F5344CB8AC3E}">
        <p14:creationId xmlns:p14="http://schemas.microsoft.com/office/powerpoint/2010/main" val="8752660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Acts 13:2-4</a:t>
            </a:r>
            <a:endParaRPr lang="en-US" dirty="0"/>
          </a:p>
        </p:txBody>
      </p:sp>
      <p:sp>
        <p:nvSpPr>
          <p:cNvPr id="3" name="Content Placeholder 2"/>
          <p:cNvSpPr>
            <a:spLocks noGrp="1"/>
          </p:cNvSpPr>
          <p:nvPr>
            <p:ph idx="1"/>
          </p:nvPr>
        </p:nvSpPr>
        <p:spPr>
          <a:xfrm>
            <a:off x="628650" y="1521354"/>
            <a:ext cx="7886700" cy="4099957"/>
          </a:xfrm>
        </p:spPr>
        <p:txBody>
          <a:bodyPr>
            <a:normAutofit lnSpcReduction="10000"/>
          </a:bodyPr>
          <a:lstStyle/>
          <a:p>
            <a:pPr marL="0" indent="0">
              <a:buNone/>
            </a:pPr>
            <a:r>
              <a:rPr lang="en-US" b="1" baseline="30000" dirty="0"/>
              <a:t>2 </a:t>
            </a:r>
            <a:r>
              <a:rPr lang="en-US" dirty="0"/>
              <a:t>While they were worshiping the Lord and fasting, the Holy Spirit said, “Set apart for me Barnabas and Saul for the work to which I have called them.” </a:t>
            </a:r>
            <a:r>
              <a:rPr lang="en-US" b="1" baseline="30000" dirty="0"/>
              <a:t>3 </a:t>
            </a:r>
            <a:r>
              <a:rPr lang="en-US" dirty="0"/>
              <a:t>So after they had fasted and prayed, they placed their hands on them and sent them off</a:t>
            </a:r>
            <a:r>
              <a:rPr lang="en-US" dirty="0" smtClean="0"/>
              <a:t>.</a:t>
            </a:r>
            <a:endParaRPr lang="en-US" b="1" dirty="0"/>
          </a:p>
          <a:p>
            <a:pPr marL="0" indent="0">
              <a:buNone/>
            </a:pPr>
            <a:r>
              <a:rPr lang="en-US" b="1" baseline="30000" dirty="0"/>
              <a:t>4 </a:t>
            </a:r>
            <a:r>
              <a:rPr lang="en-US" dirty="0"/>
              <a:t>The two of them, sent on their way by the Holy Spirit, went down to Seleucia and sailed from there to Cyprus.</a:t>
            </a:r>
          </a:p>
          <a:p>
            <a:endParaRPr lang="en-US" dirty="0"/>
          </a:p>
        </p:txBody>
      </p:sp>
    </p:spTree>
    <p:extLst>
      <p:ext uri="{BB962C8B-B14F-4D97-AF65-F5344CB8AC3E}">
        <p14:creationId xmlns:p14="http://schemas.microsoft.com/office/powerpoint/2010/main" val="12193536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Acts 15:36-38</a:t>
            </a:r>
            <a:endParaRPr lang="en-US" dirty="0"/>
          </a:p>
        </p:txBody>
      </p:sp>
      <p:sp>
        <p:nvSpPr>
          <p:cNvPr id="3" name="Content Placeholder 2"/>
          <p:cNvSpPr>
            <a:spLocks noGrp="1"/>
          </p:cNvSpPr>
          <p:nvPr>
            <p:ph idx="1"/>
          </p:nvPr>
        </p:nvSpPr>
        <p:spPr>
          <a:xfrm>
            <a:off x="628650" y="1521354"/>
            <a:ext cx="7886700" cy="4107453"/>
          </a:xfrm>
        </p:spPr>
        <p:txBody>
          <a:bodyPr>
            <a:normAutofit/>
          </a:bodyPr>
          <a:lstStyle/>
          <a:p>
            <a:pPr marL="0" indent="0">
              <a:buNone/>
            </a:pPr>
            <a:r>
              <a:rPr lang="en-US" b="1" baseline="30000" dirty="0"/>
              <a:t>36 </a:t>
            </a:r>
            <a:r>
              <a:rPr lang="en-US" dirty="0"/>
              <a:t>Some time later Paul said to Barnabas, “Let us go back and visit the believers in all the towns where we preached the word of the Lord and see how they are doing.” </a:t>
            </a:r>
            <a:r>
              <a:rPr lang="en-US" b="1" baseline="30000" dirty="0"/>
              <a:t>37 </a:t>
            </a:r>
            <a:r>
              <a:rPr lang="en-US" dirty="0"/>
              <a:t>Barnabas wanted to take John, also called Mark, with them, </a:t>
            </a:r>
            <a:r>
              <a:rPr lang="en-US" b="1" baseline="30000" dirty="0"/>
              <a:t>38 </a:t>
            </a:r>
            <a:r>
              <a:rPr lang="en-US" dirty="0"/>
              <a:t>but Paul did not think it wise to take him, because he had deserted them in Pamphylia and had not continued with them in the work.</a:t>
            </a:r>
            <a:endParaRPr lang="en-US" dirty="0"/>
          </a:p>
        </p:txBody>
      </p:sp>
    </p:spTree>
    <p:extLst>
      <p:ext uri="{BB962C8B-B14F-4D97-AF65-F5344CB8AC3E}">
        <p14:creationId xmlns:p14="http://schemas.microsoft.com/office/powerpoint/2010/main" val="1721732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Acts 15:39-41</a:t>
            </a:r>
            <a:endParaRPr lang="en-US" dirty="0"/>
          </a:p>
        </p:txBody>
      </p:sp>
      <p:sp>
        <p:nvSpPr>
          <p:cNvPr id="3" name="Content Placeholder 2"/>
          <p:cNvSpPr>
            <a:spLocks noGrp="1"/>
          </p:cNvSpPr>
          <p:nvPr>
            <p:ph idx="1"/>
          </p:nvPr>
        </p:nvSpPr>
        <p:spPr/>
        <p:txBody>
          <a:bodyPr/>
          <a:lstStyle/>
          <a:p>
            <a:pPr marL="0" indent="0">
              <a:buNone/>
            </a:pPr>
            <a:r>
              <a:rPr lang="en-US" b="1" baseline="30000" dirty="0"/>
              <a:t>39 </a:t>
            </a:r>
            <a:r>
              <a:rPr lang="en-US" dirty="0"/>
              <a:t>They had such a sharp disagreement that they parted company. Barnabas took Mark and sailed for Cyprus, </a:t>
            </a:r>
            <a:r>
              <a:rPr lang="en-US" b="1" baseline="30000" dirty="0"/>
              <a:t>40 </a:t>
            </a:r>
            <a:r>
              <a:rPr lang="en-US" dirty="0"/>
              <a:t>but Paul chose Silas and left, commended by the believers to the grace of the Lord. </a:t>
            </a:r>
            <a:r>
              <a:rPr lang="en-US" b="1" baseline="30000" dirty="0"/>
              <a:t>41 </a:t>
            </a:r>
            <a:r>
              <a:rPr lang="en-US" dirty="0"/>
              <a:t>He went through Syria and Cilicia, strengthening the churches.</a:t>
            </a:r>
            <a:endParaRPr lang="en-US" dirty="0"/>
          </a:p>
        </p:txBody>
      </p:sp>
    </p:spTree>
    <p:extLst>
      <p:ext uri="{BB962C8B-B14F-4D97-AF65-F5344CB8AC3E}">
        <p14:creationId xmlns:p14="http://schemas.microsoft.com/office/powerpoint/2010/main" val="828365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AAB0D85-FA03-A1D5-A725-4D03C2011484}"/>
              </a:ext>
            </a:extLst>
          </p:cNvPr>
          <p:cNvSpPr>
            <a:spLocks noGrp="1"/>
          </p:cNvSpPr>
          <p:nvPr>
            <p:ph type="title"/>
          </p:nvPr>
        </p:nvSpPr>
        <p:spPr/>
        <p:txBody>
          <a:bodyPr/>
          <a:lstStyle/>
          <a:p>
            <a:r>
              <a:rPr lang="en-US" dirty="0" smtClean="0"/>
              <a:t>II Timothy 2:1-2</a:t>
            </a:r>
            <a:endParaRPr lang="en-US" dirty="0"/>
          </a:p>
        </p:txBody>
      </p:sp>
      <p:sp>
        <p:nvSpPr>
          <p:cNvPr id="3" name="Content Placeholder 2">
            <a:extLst>
              <a:ext uri="{FF2B5EF4-FFF2-40B4-BE49-F238E27FC236}">
                <a16:creationId xmlns="" xmlns:a16="http://schemas.microsoft.com/office/drawing/2014/main" id="{44E33DC5-D55D-0FC4-7DFC-6011771C573D}"/>
              </a:ext>
            </a:extLst>
          </p:cNvPr>
          <p:cNvSpPr>
            <a:spLocks noGrp="1"/>
          </p:cNvSpPr>
          <p:nvPr>
            <p:ph idx="1"/>
          </p:nvPr>
        </p:nvSpPr>
        <p:spPr/>
        <p:txBody>
          <a:bodyPr>
            <a:normAutofit/>
          </a:bodyPr>
          <a:lstStyle/>
          <a:p>
            <a:pPr marL="0" indent="0">
              <a:buNone/>
            </a:pPr>
            <a:r>
              <a:rPr lang="en-US" dirty="0"/>
              <a:t>You then, my son, be strong in the grace that is in Christ Jesus. </a:t>
            </a:r>
            <a:r>
              <a:rPr lang="en-US" b="1" baseline="30000" dirty="0"/>
              <a:t>2 </a:t>
            </a:r>
            <a:r>
              <a:rPr lang="en-US" dirty="0"/>
              <a:t>And the things you have heard me say in the presence of many witnesses entrust to reliable people who will also be qualified to teach others.</a:t>
            </a:r>
            <a:endParaRPr lang="en-US" dirty="0"/>
          </a:p>
        </p:txBody>
      </p:sp>
    </p:spTree>
    <p:extLst>
      <p:ext uri="{BB962C8B-B14F-4D97-AF65-F5344CB8AC3E}">
        <p14:creationId xmlns:p14="http://schemas.microsoft.com/office/powerpoint/2010/main" val="1846884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Acts 16:1-3</a:t>
            </a:r>
            <a:endParaRPr lang="en-US" dirty="0"/>
          </a:p>
        </p:txBody>
      </p:sp>
      <p:sp>
        <p:nvSpPr>
          <p:cNvPr id="3" name="Content Placeholder 2"/>
          <p:cNvSpPr>
            <a:spLocks noGrp="1"/>
          </p:cNvSpPr>
          <p:nvPr>
            <p:ph idx="1"/>
          </p:nvPr>
        </p:nvSpPr>
        <p:spPr/>
        <p:txBody>
          <a:bodyPr/>
          <a:lstStyle/>
          <a:p>
            <a:pPr marL="0" indent="0">
              <a:buNone/>
            </a:pPr>
            <a:r>
              <a:rPr lang="en-US" dirty="0"/>
              <a:t>Paul came to </a:t>
            </a:r>
            <a:r>
              <a:rPr lang="en-US" dirty="0" err="1"/>
              <a:t>Derbe</a:t>
            </a:r>
            <a:r>
              <a:rPr lang="en-US" dirty="0"/>
              <a:t> and then to </a:t>
            </a:r>
            <a:r>
              <a:rPr lang="en-US" dirty="0" err="1"/>
              <a:t>Lystra</a:t>
            </a:r>
            <a:r>
              <a:rPr lang="en-US" dirty="0"/>
              <a:t>, where a disciple named Timothy lived, whose mother was Jewish and a believer but whose father was a Greek. </a:t>
            </a:r>
            <a:r>
              <a:rPr lang="en-US" b="1" baseline="30000" dirty="0"/>
              <a:t>2 </a:t>
            </a:r>
            <a:r>
              <a:rPr lang="en-US" dirty="0"/>
              <a:t>The believers at </a:t>
            </a:r>
            <a:r>
              <a:rPr lang="en-US" dirty="0" err="1"/>
              <a:t>Lystra</a:t>
            </a:r>
            <a:r>
              <a:rPr lang="en-US" dirty="0"/>
              <a:t> and </a:t>
            </a:r>
            <a:r>
              <a:rPr lang="en-US" dirty="0" err="1"/>
              <a:t>Iconium</a:t>
            </a:r>
            <a:r>
              <a:rPr lang="en-US" dirty="0"/>
              <a:t> spoke well of him. </a:t>
            </a:r>
            <a:r>
              <a:rPr lang="en-US" b="1" baseline="30000" dirty="0"/>
              <a:t>3 </a:t>
            </a:r>
            <a:r>
              <a:rPr lang="en-US" dirty="0"/>
              <a:t>Paul wanted to take him along on the </a:t>
            </a:r>
            <a:r>
              <a:rPr lang="en-US" dirty="0" smtClean="0"/>
              <a:t>journey…</a:t>
            </a:r>
            <a:endParaRPr lang="en-US" dirty="0"/>
          </a:p>
        </p:txBody>
      </p:sp>
    </p:spTree>
    <p:extLst>
      <p:ext uri="{BB962C8B-B14F-4D97-AF65-F5344CB8AC3E}">
        <p14:creationId xmlns:p14="http://schemas.microsoft.com/office/powerpoint/2010/main" val="3667209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Timothy 1:3-4</a:t>
            </a:r>
            <a:endParaRPr lang="en-US" dirty="0"/>
          </a:p>
        </p:txBody>
      </p:sp>
      <p:sp>
        <p:nvSpPr>
          <p:cNvPr id="3" name="Content Placeholder 2"/>
          <p:cNvSpPr>
            <a:spLocks noGrp="1"/>
          </p:cNvSpPr>
          <p:nvPr>
            <p:ph idx="1"/>
          </p:nvPr>
        </p:nvSpPr>
        <p:spPr/>
        <p:txBody>
          <a:bodyPr/>
          <a:lstStyle/>
          <a:p>
            <a:pPr marL="0" indent="0">
              <a:buNone/>
            </a:pPr>
            <a:r>
              <a:rPr lang="en-US" b="1" baseline="30000" dirty="0"/>
              <a:t>3 </a:t>
            </a:r>
            <a:r>
              <a:rPr lang="en-US" dirty="0"/>
              <a:t>As I urged you when I went into Macedonia, stay there in Ephesus so that you may command certain people not to teach false doctrines any longer </a:t>
            </a:r>
            <a:r>
              <a:rPr lang="en-US" b="1" baseline="30000" dirty="0"/>
              <a:t>4 </a:t>
            </a:r>
            <a:r>
              <a:rPr lang="en-US" dirty="0"/>
              <a:t>or to devote themselves to myths and endless genealogies. Such things promote controversial speculations rather than advancing God’s work—which is by faith.</a:t>
            </a:r>
            <a:endParaRPr lang="en-US" dirty="0"/>
          </a:p>
        </p:txBody>
      </p:sp>
    </p:spTree>
    <p:extLst>
      <p:ext uri="{BB962C8B-B14F-4D97-AF65-F5344CB8AC3E}">
        <p14:creationId xmlns:p14="http://schemas.microsoft.com/office/powerpoint/2010/main" val="3692651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 Timothy 4:9-12</a:t>
            </a:r>
            <a:endParaRPr lang="en-US" dirty="0"/>
          </a:p>
        </p:txBody>
      </p:sp>
      <p:sp>
        <p:nvSpPr>
          <p:cNvPr id="3" name="Content Placeholder 2"/>
          <p:cNvSpPr>
            <a:spLocks noGrp="1"/>
          </p:cNvSpPr>
          <p:nvPr>
            <p:ph idx="1"/>
          </p:nvPr>
        </p:nvSpPr>
        <p:spPr/>
        <p:txBody>
          <a:bodyPr/>
          <a:lstStyle/>
          <a:p>
            <a:pPr marL="0" indent="0">
              <a:buNone/>
            </a:pPr>
            <a:r>
              <a:rPr lang="en-US" b="1" baseline="30000" dirty="0"/>
              <a:t>9 </a:t>
            </a:r>
            <a:r>
              <a:rPr lang="en-US" dirty="0"/>
              <a:t>Do your best to come to me quickly, </a:t>
            </a:r>
            <a:r>
              <a:rPr lang="en-US" b="1" baseline="30000" dirty="0"/>
              <a:t>10 </a:t>
            </a:r>
            <a:r>
              <a:rPr lang="en-US" dirty="0"/>
              <a:t>for Demas, because he loved this world, has deserted me and has gone to Thessalonica. </a:t>
            </a:r>
            <a:r>
              <a:rPr lang="en-US" dirty="0" err="1"/>
              <a:t>Crescens</a:t>
            </a:r>
            <a:r>
              <a:rPr lang="en-US" dirty="0"/>
              <a:t> has gone to Galatia, and Titus to Dalmatia. </a:t>
            </a:r>
            <a:r>
              <a:rPr lang="en-US" b="1" baseline="30000" dirty="0"/>
              <a:t>11 </a:t>
            </a:r>
            <a:r>
              <a:rPr lang="en-US" dirty="0"/>
              <a:t>Only Luke is with me. Get Mark and bring him with you, because he is helpful to me in my ministry. </a:t>
            </a:r>
            <a:r>
              <a:rPr lang="en-US" b="1" baseline="30000" dirty="0"/>
              <a:t>12 </a:t>
            </a:r>
            <a:r>
              <a:rPr lang="en-US" dirty="0"/>
              <a:t>I sent </a:t>
            </a:r>
            <a:r>
              <a:rPr lang="en-US" dirty="0" err="1"/>
              <a:t>Tychicus</a:t>
            </a:r>
            <a:r>
              <a:rPr lang="en-US" dirty="0"/>
              <a:t> to </a:t>
            </a:r>
            <a:r>
              <a:rPr lang="en-US" dirty="0" smtClean="0"/>
              <a:t>Ephesus.</a:t>
            </a:r>
            <a:endParaRPr lang="en-US" dirty="0"/>
          </a:p>
        </p:txBody>
      </p:sp>
    </p:spTree>
    <p:extLst>
      <p:ext uri="{BB962C8B-B14F-4D97-AF65-F5344CB8AC3E}">
        <p14:creationId xmlns:p14="http://schemas.microsoft.com/office/powerpoint/2010/main" val="15546756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 Timothy 4:19-21</a:t>
            </a:r>
            <a:endParaRPr lang="en-US" dirty="0"/>
          </a:p>
        </p:txBody>
      </p:sp>
      <p:sp>
        <p:nvSpPr>
          <p:cNvPr id="3" name="Content Placeholder 2"/>
          <p:cNvSpPr>
            <a:spLocks noGrp="1"/>
          </p:cNvSpPr>
          <p:nvPr>
            <p:ph idx="1"/>
          </p:nvPr>
        </p:nvSpPr>
        <p:spPr/>
        <p:txBody>
          <a:bodyPr/>
          <a:lstStyle/>
          <a:p>
            <a:pPr marL="0" indent="0">
              <a:buNone/>
            </a:pPr>
            <a:r>
              <a:rPr lang="en-US" b="1" baseline="30000" dirty="0"/>
              <a:t>19 </a:t>
            </a:r>
            <a:r>
              <a:rPr lang="en-US" dirty="0"/>
              <a:t>Greet </a:t>
            </a:r>
            <a:r>
              <a:rPr lang="en-US" dirty="0" smtClean="0"/>
              <a:t>Priscilla</a:t>
            </a:r>
            <a:r>
              <a:rPr lang="en-US" dirty="0"/>
              <a:t> and Aquila and the household of </a:t>
            </a:r>
            <a:r>
              <a:rPr lang="en-US" dirty="0" err="1"/>
              <a:t>Onesiphorus</a:t>
            </a:r>
            <a:r>
              <a:rPr lang="en-US" dirty="0"/>
              <a:t>. </a:t>
            </a:r>
            <a:r>
              <a:rPr lang="en-US" b="1" baseline="30000" dirty="0"/>
              <a:t>20 </a:t>
            </a:r>
            <a:r>
              <a:rPr lang="en-US" dirty="0"/>
              <a:t>Erastus stayed in Corinth, and I left </a:t>
            </a:r>
            <a:r>
              <a:rPr lang="en-US" dirty="0" err="1"/>
              <a:t>Trophimus</a:t>
            </a:r>
            <a:r>
              <a:rPr lang="en-US" dirty="0"/>
              <a:t> sick in Miletus. </a:t>
            </a:r>
            <a:r>
              <a:rPr lang="en-US" b="1" baseline="30000" dirty="0"/>
              <a:t>21 </a:t>
            </a:r>
            <a:r>
              <a:rPr lang="en-US" dirty="0"/>
              <a:t>Do your best to get here before winter.</a:t>
            </a:r>
            <a:endParaRPr lang="en-US" dirty="0"/>
          </a:p>
        </p:txBody>
      </p:sp>
    </p:spTree>
    <p:extLst>
      <p:ext uri="{BB962C8B-B14F-4D97-AF65-F5344CB8AC3E}">
        <p14:creationId xmlns:p14="http://schemas.microsoft.com/office/powerpoint/2010/main" val="10124806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Hebrews 13:23-25</a:t>
            </a:r>
            <a:endParaRPr lang="en-US" dirty="0"/>
          </a:p>
        </p:txBody>
      </p:sp>
      <p:sp>
        <p:nvSpPr>
          <p:cNvPr id="3" name="Content Placeholder 2"/>
          <p:cNvSpPr>
            <a:spLocks noGrp="1"/>
          </p:cNvSpPr>
          <p:nvPr>
            <p:ph idx="1"/>
          </p:nvPr>
        </p:nvSpPr>
        <p:spPr/>
        <p:txBody>
          <a:bodyPr/>
          <a:lstStyle/>
          <a:p>
            <a:pPr marL="0" indent="0">
              <a:buNone/>
            </a:pPr>
            <a:r>
              <a:rPr lang="en-US" b="1" baseline="30000" dirty="0"/>
              <a:t>23 </a:t>
            </a:r>
            <a:r>
              <a:rPr lang="en-US" dirty="0"/>
              <a:t>I want you to know that our brother Timothy has been released. If he arrives soon, I will come with him to see you.</a:t>
            </a:r>
          </a:p>
          <a:p>
            <a:pPr marL="0" indent="0">
              <a:buNone/>
            </a:pPr>
            <a:r>
              <a:rPr lang="en-US" b="1" baseline="30000" dirty="0"/>
              <a:t>24 </a:t>
            </a:r>
            <a:r>
              <a:rPr lang="en-US" dirty="0"/>
              <a:t>Greet all your leaders and all the Lord’s people. Those from Italy send you their greetings.</a:t>
            </a:r>
          </a:p>
          <a:p>
            <a:pPr marL="0" indent="0">
              <a:buNone/>
            </a:pPr>
            <a:r>
              <a:rPr lang="en-US" b="1" baseline="30000" dirty="0"/>
              <a:t>25 </a:t>
            </a:r>
            <a:r>
              <a:rPr lang="en-US" dirty="0"/>
              <a:t>Grace be with you all.</a:t>
            </a:r>
          </a:p>
          <a:p>
            <a:endParaRPr lang="en-US" dirty="0"/>
          </a:p>
        </p:txBody>
      </p:sp>
    </p:spTree>
    <p:extLst>
      <p:ext uri="{BB962C8B-B14F-4D97-AF65-F5344CB8AC3E}">
        <p14:creationId xmlns:p14="http://schemas.microsoft.com/office/powerpoint/2010/main" val="38953748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AAB0D85-FA03-A1D5-A725-4D03C2011484}"/>
              </a:ext>
            </a:extLst>
          </p:cNvPr>
          <p:cNvSpPr>
            <a:spLocks noGrp="1"/>
          </p:cNvSpPr>
          <p:nvPr>
            <p:ph type="title"/>
          </p:nvPr>
        </p:nvSpPr>
        <p:spPr/>
        <p:txBody>
          <a:bodyPr/>
          <a:lstStyle/>
          <a:p>
            <a:r>
              <a:rPr lang="en-US" dirty="0" smtClean="0"/>
              <a:t>II Timothy 2:1-2</a:t>
            </a:r>
            <a:endParaRPr lang="en-US" dirty="0"/>
          </a:p>
        </p:txBody>
      </p:sp>
      <p:sp>
        <p:nvSpPr>
          <p:cNvPr id="3" name="Content Placeholder 2">
            <a:extLst>
              <a:ext uri="{FF2B5EF4-FFF2-40B4-BE49-F238E27FC236}">
                <a16:creationId xmlns="" xmlns:a16="http://schemas.microsoft.com/office/drawing/2014/main" id="{44E33DC5-D55D-0FC4-7DFC-6011771C573D}"/>
              </a:ext>
            </a:extLst>
          </p:cNvPr>
          <p:cNvSpPr>
            <a:spLocks noGrp="1"/>
          </p:cNvSpPr>
          <p:nvPr>
            <p:ph idx="1"/>
          </p:nvPr>
        </p:nvSpPr>
        <p:spPr/>
        <p:txBody>
          <a:bodyPr>
            <a:normAutofit/>
          </a:bodyPr>
          <a:lstStyle/>
          <a:p>
            <a:pPr marL="0" indent="0">
              <a:buNone/>
            </a:pPr>
            <a:r>
              <a:rPr lang="en-US" dirty="0"/>
              <a:t>You then, my son, be strong in the grace that is in Christ Jesus. </a:t>
            </a:r>
            <a:r>
              <a:rPr lang="en-US" b="1" baseline="30000" dirty="0"/>
              <a:t>2 </a:t>
            </a:r>
            <a:r>
              <a:rPr lang="en-US" dirty="0"/>
              <a:t>And the things you have heard me say in the presence of many witnesses entrust to reliable people who will also be qualified to teach others.</a:t>
            </a:r>
            <a:endParaRPr lang="en-US" dirty="0"/>
          </a:p>
        </p:txBody>
      </p:sp>
    </p:spTree>
    <p:extLst>
      <p:ext uri="{BB962C8B-B14F-4D97-AF65-F5344CB8AC3E}">
        <p14:creationId xmlns:p14="http://schemas.microsoft.com/office/powerpoint/2010/main" val="2552198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NT Discipleship Progression</a:t>
            </a:r>
            <a:endParaRPr lang="en-US" dirty="0"/>
          </a:p>
        </p:txBody>
      </p:sp>
      <p:sp>
        <p:nvSpPr>
          <p:cNvPr id="3" name="Content Placeholder 2"/>
          <p:cNvSpPr>
            <a:spLocks noGrp="1"/>
          </p:cNvSpPr>
          <p:nvPr>
            <p:ph idx="1"/>
          </p:nvPr>
        </p:nvSpPr>
        <p:spPr/>
        <p:txBody>
          <a:bodyPr>
            <a:normAutofit lnSpcReduction="10000"/>
          </a:bodyPr>
          <a:lstStyle/>
          <a:p>
            <a:r>
              <a:rPr lang="en-US" dirty="0" smtClean="0"/>
              <a:t>Jesus</a:t>
            </a:r>
          </a:p>
          <a:p>
            <a:r>
              <a:rPr lang="en-US" dirty="0" smtClean="0"/>
              <a:t>Peter</a:t>
            </a:r>
          </a:p>
          <a:p>
            <a:r>
              <a:rPr lang="en-US" dirty="0" err="1" smtClean="0"/>
              <a:t>Barnabus</a:t>
            </a:r>
            <a:endParaRPr lang="en-US" dirty="0" smtClean="0"/>
          </a:p>
          <a:p>
            <a:r>
              <a:rPr lang="en-US" dirty="0" smtClean="0"/>
              <a:t>Paul</a:t>
            </a:r>
          </a:p>
          <a:p>
            <a:r>
              <a:rPr lang="en-US" dirty="0" smtClean="0"/>
              <a:t>Timothy</a:t>
            </a:r>
          </a:p>
          <a:p>
            <a:r>
              <a:rPr lang="en-US" dirty="0" smtClean="0"/>
              <a:t>Reliable People</a:t>
            </a:r>
          </a:p>
          <a:p>
            <a:r>
              <a:rPr lang="en-US" dirty="0" smtClean="0"/>
              <a:t>Others</a:t>
            </a:r>
            <a:endParaRPr lang="en-US" dirty="0"/>
          </a:p>
        </p:txBody>
      </p:sp>
    </p:spTree>
    <p:extLst>
      <p:ext uri="{BB962C8B-B14F-4D97-AF65-F5344CB8AC3E}">
        <p14:creationId xmlns:p14="http://schemas.microsoft.com/office/powerpoint/2010/main" val="15883391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NT Discipleship Progression</a:t>
            </a:r>
            <a:endParaRPr lang="en-US" dirty="0"/>
          </a:p>
        </p:txBody>
      </p:sp>
      <p:sp>
        <p:nvSpPr>
          <p:cNvPr id="3" name="Content Placeholder 2"/>
          <p:cNvSpPr>
            <a:spLocks noGrp="1"/>
          </p:cNvSpPr>
          <p:nvPr>
            <p:ph idx="1"/>
          </p:nvPr>
        </p:nvSpPr>
        <p:spPr/>
        <p:txBody>
          <a:bodyPr/>
          <a:lstStyle/>
          <a:p>
            <a:r>
              <a:rPr lang="en-US" dirty="0" smtClean="0"/>
              <a:t>Jesus, 						5BC-33AD</a:t>
            </a:r>
          </a:p>
          <a:p>
            <a:r>
              <a:rPr lang="en-US" dirty="0" smtClean="0"/>
              <a:t>John, son of Zebedee		6-100AD</a:t>
            </a:r>
          </a:p>
          <a:p>
            <a:r>
              <a:rPr lang="en-US" dirty="0" smtClean="0"/>
              <a:t>Polycarp					69-155AD</a:t>
            </a:r>
          </a:p>
          <a:p>
            <a:r>
              <a:rPr lang="en-US" dirty="0" smtClean="0"/>
              <a:t>Irenaeus					130-202AD</a:t>
            </a:r>
            <a:endParaRPr lang="en-US" dirty="0"/>
          </a:p>
        </p:txBody>
      </p:sp>
    </p:spTree>
    <p:extLst>
      <p:ext uri="{BB962C8B-B14F-4D97-AF65-F5344CB8AC3E}">
        <p14:creationId xmlns:p14="http://schemas.microsoft.com/office/powerpoint/2010/main" val="10374554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AAB0D85-FA03-A1D5-A725-4D03C2011484}"/>
              </a:ext>
            </a:extLst>
          </p:cNvPr>
          <p:cNvSpPr>
            <a:spLocks noGrp="1"/>
          </p:cNvSpPr>
          <p:nvPr>
            <p:ph type="title"/>
          </p:nvPr>
        </p:nvSpPr>
        <p:spPr/>
        <p:txBody>
          <a:bodyPr/>
          <a:lstStyle/>
          <a:p>
            <a:r>
              <a:rPr lang="en-US" dirty="0" smtClean="0"/>
              <a:t>II Timothy 2:1-2</a:t>
            </a:r>
            <a:endParaRPr lang="en-US" dirty="0"/>
          </a:p>
        </p:txBody>
      </p:sp>
      <p:sp>
        <p:nvSpPr>
          <p:cNvPr id="3" name="Content Placeholder 2">
            <a:extLst>
              <a:ext uri="{FF2B5EF4-FFF2-40B4-BE49-F238E27FC236}">
                <a16:creationId xmlns="" xmlns:a16="http://schemas.microsoft.com/office/drawing/2014/main" id="{44E33DC5-D55D-0FC4-7DFC-6011771C573D}"/>
              </a:ext>
            </a:extLst>
          </p:cNvPr>
          <p:cNvSpPr>
            <a:spLocks noGrp="1"/>
          </p:cNvSpPr>
          <p:nvPr>
            <p:ph idx="1"/>
          </p:nvPr>
        </p:nvSpPr>
        <p:spPr/>
        <p:txBody>
          <a:bodyPr>
            <a:normAutofit/>
          </a:bodyPr>
          <a:lstStyle/>
          <a:p>
            <a:pPr marL="0" indent="0">
              <a:buNone/>
            </a:pPr>
            <a:r>
              <a:rPr lang="en-US" dirty="0"/>
              <a:t>You then, my son, be strong in the grace that is in Christ Jesus. </a:t>
            </a:r>
            <a:r>
              <a:rPr lang="en-US" b="1" baseline="30000" dirty="0"/>
              <a:t>2 </a:t>
            </a:r>
            <a:r>
              <a:rPr lang="en-US" dirty="0"/>
              <a:t>And the things you have heard me say in the presence of many witnesses entrust to reliable people who will also be qualified to teach others.</a:t>
            </a:r>
            <a:endParaRPr lang="en-US" dirty="0"/>
          </a:p>
        </p:txBody>
      </p:sp>
    </p:spTree>
    <p:extLst>
      <p:ext uri="{BB962C8B-B14F-4D97-AF65-F5344CB8AC3E}">
        <p14:creationId xmlns:p14="http://schemas.microsoft.com/office/powerpoint/2010/main" val="18904251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848657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Matthew 4:17</a:t>
            </a:r>
            <a:endParaRPr lang="en-US" dirty="0"/>
          </a:p>
        </p:txBody>
      </p:sp>
      <p:sp>
        <p:nvSpPr>
          <p:cNvPr id="3" name="Content Placeholder 2"/>
          <p:cNvSpPr>
            <a:spLocks noGrp="1"/>
          </p:cNvSpPr>
          <p:nvPr>
            <p:ph idx="1"/>
          </p:nvPr>
        </p:nvSpPr>
        <p:spPr/>
        <p:txBody>
          <a:bodyPr/>
          <a:lstStyle/>
          <a:p>
            <a:pPr marL="0" indent="0">
              <a:buNone/>
            </a:pPr>
            <a:r>
              <a:rPr lang="en-US" b="1" baseline="30000" dirty="0"/>
              <a:t>17 </a:t>
            </a:r>
            <a:r>
              <a:rPr lang="en-US" dirty="0"/>
              <a:t>From that time on Jesus began to preach, “Repent, for the kingdom of heaven has come near.”</a:t>
            </a:r>
            <a:endParaRPr lang="en-US" dirty="0"/>
          </a:p>
        </p:txBody>
      </p:sp>
    </p:spTree>
    <p:extLst>
      <p:ext uri="{BB962C8B-B14F-4D97-AF65-F5344CB8AC3E}">
        <p14:creationId xmlns:p14="http://schemas.microsoft.com/office/powerpoint/2010/main" val="40263217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1963" y="1343871"/>
            <a:ext cx="4205037" cy="3740643"/>
          </a:xfrm>
          <a:prstGeom prst="rect">
            <a:avLst/>
          </a:prstGeom>
        </p:spPr>
      </p:pic>
      <p:sp>
        <p:nvSpPr>
          <p:cNvPr id="2" name="Title 1"/>
          <p:cNvSpPr>
            <a:spLocks noGrp="1"/>
          </p:cNvSpPr>
          <p:nvPr>
            <p:ph type="ctrTitle"/>
          </p:nvPr>
        </p:nvSpPr>
        <p:spPr>
          <a:xfrm>
            <a:off x="1270000" y="439881"/>
            <a:ext cx="6477000" cy="825500"/>
          </a:xfrm>
          <a:effectLst>
            <a:outerShdw blurRad="50800" dist="38100" algn="l" rotWithShape="0">
              <a:prstClr val="black"/>
            </a:outerShdw>
          </a:effectLst>
        </p:spPr>
        <p:txBody>
          <a:bodyPr>
            <a:noAutofit/>
          </a:bodyPr>
          <a:lstStyle/>
          <a:p>
            <a:r>
              <a:rPr lang="en-US" sz="8000" dirty="0">
                <a:solidFill>
                  <a:schemeClr val="bg1"/>
                </a:solidFill>
                <a:effectLst>
                  <a:outerShdw blurRad="38100" dist="38100" dir="2700000" algn="tl">
                    <a:srgbClr val="000000">
                      <a:alpha val="43137"/>
                    </a:srgbClr>
                  </a:outerShdw>
                </a:effectLst>
                <a:latin typeface="Gabriola" pitchFamily="82" charset="0"/>
              </a:rPr>
              <a:t>Welcome to </a:t>
            </a:r>
          </a:p>
        </p:txBody>
      </p:sp>
    </p:spTree>
    <p:extLst>
      <p:ext uri="{BB962C8B-B14F-4D97-AF65-F5344CB8AC3E}">
        <p14:creationId xmlns:p14="http://schemas.microsoft.com/office/powerpoint/2010/main" val="53450289"/>
      </p:ext>
    </p:extLst>
  </p:cSld>
  <p:clrMapOvr>
    <a:masterClrMapping/>
  </p:clrMapOvr>
  <mc:AlternateContent xmlns:mc="http://schemas.openxmlformats.org/markup-compatibility/2006" xmlns:p14="http://schemas.microsoft.com/office/powerpoint/2010/main">
    <mc:Choice Requires="p14">
      <p:transition p14:dur="250" advTm="10000">
        <p:cut/>
      </p:transition>
    </mc:Choice>
    <mc:Fallback xmlns="">
      <p:transition advTm="10000">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Matthew 4:18-19</a:t>
            </a:r>
            <a:endParaRPr lang="en-US" dirty="0"/>
          </a:p>
        </p:txBody>
      </p:sp>
      <p:sp>
        <p:nvSpPr>
          <p:cNvPr id="3" name="Content Placeholder 2"/>
          <p:cNvSpPr>
            <a:spLocks noGrp="1"/>
          </p:cNvSpPr>
          <p:nvPr>
            <p:ph idx="1"/>
          </p:nvPr>
        </p:nvSpPr>
        <p:spPr/>
        <p:txBody>
          <a:bodyPr/>
          <a:lstStyle/>
          <a:p>
            <a:pPr marL="0" indent="0">
              <a:buNone/>
            </a:pPr>
            <a:r>
              <a:rPr lang="en-US" b="1" baseline="30000" dirty="0"/>
              <a:t>18 </a:t>
            </a:r>
            <a:r>
              <a:rPr lang="en-US" dirty="0"/>
              <a:t>As Jesus was walking beside the Sea of Galilee, he saw two brothers, Simon called Peter and his brother Andrew. They were casting a net into the lake, for they were fishermen. </a:t>
            </a:r>
            <a:r>
              <a:rPr lang="en-US" b="1" baseline="30000" dirty="0"/>
              <a:t>19 </a:t>
            </a:r>
            <a:r>
              <a:rPr lang="en-US" dirty="0"/>
              <a:t>“Come, follow me,” Jesus said, “and I will send you out to fish for people.”</a:t>
            </a:r>
            <a:endParaRPr lang="en-US" dirty="0"/>
          </a:p>
        </p:txBody>
      </p:sp>
    </p:spTree>
    <p:extLst>
      <p:ext uri="{BB962C8B-B14F-4D97-AF65-F5344CB8AC3E}">
        <p14:creationId xmlns:p14="http://schemas.microsoft.com/office/powerpoint/2010/main" val="2396981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Matthew 9:37-38</a:t>
            </a:r>
            <a:endParaRPr lang="en-US" dirty="0"/>
          </a:p>
        </p:txBody>
      </p:sp>
      <p:sp>
        <p:nvSpPr>
          <p:cNvPr id="3" name="Content Placeholder 2"/>
          <p:cNvSpPr>
            <a:spLocks noGrp="1"/>
          </p:cNvSpPr>
          <p:nvPr>
            <p:ph idx="1"/>
          </p:nvPr>
        </p:nvSpPr>
        <p:spPr/>
        <p:txBody>
          <a:bodyPr/>
          <a:lstStyle/>
          <a:p>
            <a:pPr marL="0" indent="0">
              <a:buNone/>
            </a:pPr>
            <a:r>
              <a:rPr lang="en-US" b="1" baseline="30000" dirty="0"/>
              <a:t>37 </a:t>
            </a:r>
            <a:r>
              <a:rPr lang="en-US" dirty="0"/>
              <a:t>Then he said to his disciples, “The harvest is plentiful but the workers are few. </a:t>
            </a:r>
            <a:r>
              <a:rPr lang="en-US" b="1" baseline="30000" dirty="0"/>
              <a:t>38 </a:t>
            </a:r>
            <a:r>
              <a:rPr lang="en-US" dirty="0"/>
              <a:t>Ask the Lord of the harvest, therefore, to send out workers into his harvest field.”</a:t>
            </a:r>
            <a:endParaRPr lang="en-US" dirty="0"/>
          </a:p>
        </p:txBody>
      </p:sp>
    </p:spTree>
    <p:extLst>
      <p:ext uri="{BB962C8B-B14F-4D97-AF65-F5344CB8AC3E}">
        <p14:creationId xmlns:p14="http://schemas.microsoft.com/office/powerpoint/2010/main" val="194142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Matthew 10:1</a:t>
            </a:r>
            <a:endParaRPr lang="en-US" dirty="0"/>
          </a:p>
        </p:txBody>
      </p:sp>
      <p:sp>
        <p:nvSpPr>
          <p:cNvPr id="3" name="Content Placeholder 2"/>
          <p:cNvSpPr>
            <a:spLocks noGrp="1"/>
          </p:cNvSpPr>
          <p:nvPr>
            <p:ph idx="1"/>
          </p:nvPr>
        </p:nvSpPr>
        <p:spPr/>
        <p:txBody>
          <a:bodyPr/>
          <a:lstStyle/>
          <a:p>
            <a:pPr marL="0" indent="0">
              <a:buNone/>
            </a:pPr>
            <a:r>
              <a:rPr lang="en-US" dirty="0"/>
              <a:t>Jesus called his twelve disciples to him and gave them authority to drive out impure spirits and to heal every disease and sickness.</a:t>
            </a:r>
            <a:endParaRPr lang="en-US" dirty="0"/>
          </a:p>
        </p:txBody>
      </p:sp>
    </p:spTree>
    <p:extLst>
      <p:ext uri="{BB962C8B-B14F-4D97-AF65-F5344CB8AC3E}">
        <p14:creationId xmlns:p14="http://schemas.microsoft.com/office/powerpoint/2010/main" val="474052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Matthew 11:1</a:t>
            </a:r>
            <a:endParaRPr lang="en-US" dirty="0"/>
          </a:p>
        </p:txBody>
      </p:sp>
      <p:sp>
        <p:nvSpPr>
          <p:cNvPr id="3" name="Content Placeholder 2"/>
          <p:cNvSpPr>
            <a:spLocks noGrp="1"/>
          </p:cNvSpPr>
          <p:nvPr>
            <p:ph idx="1"/>
          </p:nvPr>
        </p:nvSpPr>
        <p:spPr/>
        <p:txBody>
          <a:bodyPr/>
          <a:lstStyle/>
          <a:p>
            <a:pPr marL="0" indent="0">
              <a:buNone/>
            </a:pPr>
            <a:r>
              <a:rPr lang="en-US" dirty="0"/>
              <a:t>After Jesus had finished instructing his twelve disciples, he went on from there to teach and preach in the towns of Galilee.</a:t>
            </a:r>
            <a:endParaRPr lang="en-US" dirty="0"/>
          </a:p>
        </p:txBody>
      </p:sp>
    </p:spTree>
    <p:extLst>
      <p:ext uri="{BB962C8B-B14F-4D97-AF65-F5344CB8AC3E}">
        <p14:creationId xmlns:p14="http://schemas.microsoft.com/office/powerpoint/2010/main" val="2626514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Matthew 28:19-20</a:t>
            </a:r>
            <a:endParaRPr lang="en-US" dirty="0"/>
          </a:p>
        </p:txBody>
      </p:sp>
      <p:sp>
        <p:nvSpPr>
          <p:cNvPr id="3" name="Content Placeholder 2"/>
          <p:cNvSpPr>
            <a:spLocks noGrp="1"/>
          </p:cNvSpPr>
          <p:nvPr>
            <p:ph idx="1"/>
          </p:nvPr>
        </p:nvSpPr>
        <p:spPr/>
        <p:txBody>
          <a:bodyPr/>
          <a:lstStyle/>
          <a:p>
            <a:pPr marL="0" indent="0">
              <a:buNone/>
            </a:pPr>
            <a:r>
              <a:rPr lang="en-US" b="1" baseline="30000" dirty="0" smtClean="0"/>
              <a:t>19</a:t>
            </a:r>
            <a:r>
              <a:rPr lang="en-US" b="1" baseline="30000" dirty="0"/>
              <a:t> </a:t>
            </a:r>
            <a:r>
              <a:rPr lang="en-US" dirty="0"/>
              <a:t>Therefore go and make disciples of all nations, baptizing them in the name of the Father and of the Son and of the Holy Spirit, </a:t>
            </a:r>
            <a:r>
              <a:rPr lang="en-US" b="1" baseline="30000" dirty="0"/>
              <a:t>20 </a:t>
            </a:r>
            <a:r>
              <a:rPr lang="en-US" dirty="0"/>
              <a:t>and teaching them to obey everything I have commanded you. And surely I am with you always, to the very end of the age.”</a:t>
            </a:r>
            <a:endParaRPr lang="en-US" dirty="0"/>
          </a:p>
        </p:txBody>
      </p:sp>
    </p:spTree>
    <p:extLst>
      <p:ext uri="{BB962C8B-B14F-4D97-AF65-F5344CB8AC3E}">
        <p14:creationId xmlns:p14="http://schemas.microsoft.com/office/powerpoint/2010/main" val="147154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Acts 2:40-41</a:t>
            </a:r>
            <a:endParaRPr lang="en-US" dirty="0"/>
          </a:p>
        </p:txBody>
      </p:sp>
      <p:sp>
        <p:nvSpPr>
          <p:cNvPr id="3" name="Content Placeholder 2"/>
          <p:cNvSpPr>
            <a:spLocks noGrp="1"/>
          </p:cNvSpPr>
          <p:nvPr>
            <p:ph idx="1"/>
          </p:nvPr>
        </p:nvSpPr>
        <p:spPr/>
        <p:txBody>
          <a:bodyPr/>
          <a:lstStyle/>
          <a:p>
            <a:pPr marL="0" indent="0">
              <a:buNone/>
            </a:pPr>
            <a:r>
              <a:rPr lang="en-US" b="1" baseline="30000" dirty="0"/>
              <a:t>40 </a:t>
            </a:r>
            <a:r>
              <a:rPr lang="en-US" dirty="0"/>
              <a:t>With many other words he warned them; and he pleaded with them, “Save yourselves from this corrupt generation.” </a:t>
            </a:r>
            <a:r>
              <a:rPr lang="en-US" b="1" baseline="30000" dirty="0"/>
              <a:t>41 </a:t>
            </a:r>
            <a:r>
              <a:rPr lang="en-US" dirty="0"/>
              <a:t>Those who accepted his message were baptized, and about three thousand were added to their number that day.</a:t>
            </a:r>
            <a:endParaRPr lang="en-US" dirty="0"/>
          </a:p>
        </p:txBody>
      </p:sp>
    </p:spTree>
    <p:extLst>
      <p:ext uri="{BB962C8B-B14F-4D97-AF65-F5344CB8AC3E}">
        <p14:creationId xmlns:p14="http://schemas.microsoft.com/office/powerpoint/2010/main" val="4215861665"/>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26157</TotalTime>
  <Words>168</Words>
  <Application>Microsoft Office PowerPoint</Application>
  <PresentationFormat>On-screen Show (16:10)</PresentationFormat>
  <Paragraphs>68</Paragraphs>
  <Slides>30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Gabriola</vt:lpstr>
      <vt:lpstr>1_Office Theme</vt:lpstr>
      <vt:lpstr>Entrusting to Others</vt:lpstr>
      <vt:lpstr>II Timothy 2:1-2</vt:lpstr>
      <vt:lpstr>Matthew 4:17</vt:lpstr>
      <vt:lpstr>Matthew 4:18-19</vt:lpstr>
      <vt:lpstr>Matthew 9:37-38</vt:lpstr>
      <vt:lpstr>Matthew 10:1</vt:lpstr>
      <vt:lpstr>Matthew 11:1</vt:lpstr>
      <vt:lpstr>Matthew 28:19-20</vt:lpstr>
      <vt:lpstr>Acts 2:40-41</vt:lpstr>
      <vt:lpstr>Acts 2:42</vt:lpstr>
      <vt:lpstr>Acts 8:1b</vt:lpstr>
      <vt:lpstr>Acts 8:4</vt:lpstr>
      <vt:lpstr>Acts 11:19-20</vt:lpstr>
      <vt:lpstr>Acts 11:21</vt:lpstr>
      <vt:lpstr>Acts 11:22-24</vt:lpstr>
      <vt:lpstr>Acts 11:25-26</vt:lpstr>
      <vt:lpstr>Acts 13:2-4</vt:lpstr>
      <vt:lpstr>Acts 15:36-38</vt:lpstr>
      <vt:lpstr>Acts 15:39-41</vt:lpstr>
      <vt:lpstr>Acts 16:1-3</vt:lpstr>
      <vt:lpstr>I Timothy 1:3-4</vt:lpstr>
      <vt:lpstr>II Timothy 4:9-12</vt:lpstr>
      <vt:lpstr>II Timothy 4:19-21</vt:lpstr>
      <vt:lpstr>Hebrews 13:23-25</vt:lpstr>
      <vt:lpstr>II Timothy 2:1-2</vt:lpstr>
      <vt:lpstr>NT Discipleship Progression</vt:lpstr>
      <vt:lpstr>NT Discipleship Progression</vt:lpstr>
      <vt:lpstr>II Timothy 2:1-2</vt:lpstr>
      <vt:lpstr>PowerPoint Presentation</vt:lpstr>
      <vt:lpstr>Welcome to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A.T.F. Agents:</dc:title>
  <dc:creator>David George</dc:creator>
  <cp:lastModifiedBy>David George</cp:lastModifiedBy>
  <cp:revision>324</cp:revision>
  <cp:lastPrinted>2022-07-31T03:00:53Z</cp:lastPrinted>
  <dcterms:created xsi:type="dcterms:W3CDTF">2019-11-30T18:05:49Z</dcterms:created>
  <dcterms:modified xsi:type="dcterms:W3CDTF">2022-08-27T23:29:31Z</dcterms:modified>
</cp:coreProperties>
</file>