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01" r:id="rId13"/>
    <p:sldId id="259" r:id="rId14"/>
  </p:sldIdLst>
  <p:sldSz cx="9144000" cy="5715000" type="screen16x10"/>
  <p:notesSz cx="7077075" cy="936942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eorge" userId="00d1e6794cfa9047" providerId="LiveId" clId="{AFD91DFC-0D70-44F0-844A-D79EA267FAD8}"/>
    <pc:docChg chg="delSld modSld modMainMaster">
      <pc:chgData name="David George" userId="00d1e6794cfa9047" providerId="LiveId" clId="{AFD91DFC-0D70-44F0-844A-D79EA267FAD8}" dt="2022-05-01T15:00:42.908" v="22" actId="47"/>
      <pc:docMkLst>
        <pc:docMk/>
      </pc:docMkLst>
      <pc:sldChg chg="modSp mod setBg">
        <pc:chgData name="David George" userId="00d1e6794cfa9047" providerId="LiveId" clId="{AFD91DFC-0D70-44F0-844A-D79EA267FAD8}" dt="2022-05-01T14:27:13.102" v="21"/>
        <pc:sldMkLst>
          <pc:docMk/>
          <pc:sldMk cId="1816887461" sldId="399"/>
        </pc:sldMkLst>
        <pc:spChg chg="mod">
          <ac:chgData name="David George" userId="00d1e6794cfa9047" providerId="LiveId" clId="{AFD91DFC-0D70-44F0-844A-D79EA267FAD8}" dt="2022-05-01T14:20:25.504" v="15" actId="20577"/>
          <ac:spMkLst>
            <pc:docMk/>
            <pc:sldMk cId="1816887461" sldId="399"/>
            <ac:spMk id="2" creationId="{00000000-0000-0000-0000-000000000000}"/>
          </ac:spMkLst>
        </pc:spChg>
      </pc:sldChg>
      <pc:sldChg chg="del">
        <pc:chgData name="David George" userId="00d1e6794cfa9047" providerId="LiveId" clId="{AFD91DFC-0D70-44F0-844A-D79EA267FAD8}" dt="2022-05-01T15:00:42.908" v="22" actId="47"/>
        <pc:sldMkLst>
          <pc:docMk/>
          <pc:sldMk cId="1325079698" sldId="400"/>
        </pc:sldMkLst>
      </pc:sldChg>
      <pc:sldMasterChg chg="setBg modSldLayout">
        <pc:chgData name="David George" userId="00d1e6794cfa9047" providerId="LiveId" clId="{AFD91DFC-0D70-44F0-844A-D79EA267FAD8}" dt="2022-05-01T14:27:13.102" v="21"/>
        <pc:sldMasterMkLst>
          <pc:docMk/>
          <pc:sldMasterMk cId="220462895" sldId="2147483672"/>
        </pc:sldMasterMkLst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3608459621" sldId="2147483673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4196184071" sldId="2147483674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4287714956" sldId="2147483675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274161312" sldId="2147483676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2133002195" sldId="2147483677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120684907" sldId="2147483678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3562009589" sldId="2147483679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3668575697" sldId="2147483680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1199648468" sldId="2147483681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3798790429" sldId="2147483682"/>
          </pc:sldLayoutMkLst>
        </pc:sldLayoutChg>
        <pc:sldLayoutChg chg="setBg">
          <pc:chgData name="David George" userId="00d1e6794cfa9047" providerId="LiveId" clId="{AFD91DFC-0D70-44F0-844A-D79EA267FAD8}" dt="2022-05-01T14:27:13.102" v="21"/>
          <pc:sldLayoutMkLst>
            <pc:docMk/>
            <pc:sldMasterMk cId="220462895" sldId="2147483672"/>
            <pc:sldLayoutMk cId="1939099659" sldId="2147483683"/>
          </pc:sldLayoutMkLst>
        </pc:sldLayoutChg>
      </pc:sldMasterChg>
    </pc:docChg>
  </pc:docChgLst>
  <pc:docChgLst>
    <pc:chgData name="David George" userId="00d1e6794cfa9047" providerId="LiveId" clId="{2F1D4F2D-7FC8-4FEA-9DC2-D3B3362286BA}"/>
    <pc:docChg chg="modSld modMainMaster">
      <pc:chgData name="David George" userId="00d1e6794cfa9047" providerId="LiveId" clId="{2F1D4F2D-7FC8-4FEA-9DC2-D3B3362286BA}" dt="2022-03-13T15:05:50.742" v="4"/>
      <pc:docMkLst>
        <pc:docMk/>
      </pc:docMkLst>
      <pc:sldChg chg="setBg">
        <pc:chgData name="David George" userId="00d1e6794cfa9047" providerId="LiveId" clId="{2F1D4F2D-7FC8-4FEA-9DC2-D3B3362286BA}" dt="2022-03-13T15:05:50.742" v="4"/>
        <pc:sldMkLst>
          <pc:docMk/>
          <pc:sldMk cId="3625894417" sldId="256"/>
        </pc:sldMkLst>
      </pc:sldChg>
      <pc:sldMasterChg chg="setBg modSldLayout">
        <pc:chgData name="David George" userId="00d1e6794cfa9047" providerId="LiveId" clId="{2F1D4F2D-7FC8-4FEA-9DC2-D3B3362286BA}" dt="2022-03-13T15:05:50.742" v="4"/>
        <pc:sldMasterMkLst>
          <pc:docMk/>
          <pc:sldMasterMk cId="220462895" sldId="2147483672"/>
        </pc:sldMasterMkLst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3608459621" sldId="2147483673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4196184071" sldId="2147483674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4287714956" sldId="2147483675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274161312" sldId="2147483676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2133002195" sldId="2147483677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120684907" sldId="2147483678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3562009589" sldId="2147483679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3668575697" sldId="2147483680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1199648468" sldId="2147483681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3798790429" sldId="2147483682"/>
          </pc:sldLayoutMkLst>
        </pc:sldLayoutChg>
        <pc:sldLayoutChg chg="setBg">
          <pc:chgData name="David George" userId="00d1e6794cfa9047" providerId="LiveId" clId="{2F1D4F2D-7FC8-4FEA-9DC2-D3B3362286BA}" dt="2022-03-13T15:05:50.742" v="4"/>
          <pc:sldLayoutMkLst>
            <pc:docMk/>
            <pc:sldMasterMk cId="220462895" sldId="2147483672"/>
            <pc:sldLayoutMk cId="1939099659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9330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5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Come, let’s go over…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Samuel 14:15-16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15 </a:t>
            </a:r>
            <a:r>
              <a:rPr lang="en-US" dirty="0"/>
              <a:t>Then panic struck the whole army—those in the camp and field, and those in the outposts and raiding parties—and the ground shook. It was a panic sent by God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baseline="30000" dirty="0"/>
              <a:t>16 </a:t>
            </a:r>
            <a:r>
              <a:rPr lang="en-US" dirty="0"/>
              <a:t>Saul’s lookouts at </a:t>
            </a:r>
            <a:r>
              <a:rPr lang="en-US" dirty="0" err="1"/>
              <a:t>Gibeah</a:t>
            </a:r>
            <a:r>
              <a:rPr lang="en-US" dirty="0"/>
              <a:t> in Benjamin saw the army melting away in all directions.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 smtClean="0"/>
              <a:t>8</a:t>
            </a:r>
            <a:r>
              <a:rPr lang="en-US" b="1" baseline="30000" dirty="0"/>
              <a:t> </a:t>
            </a:r>
            <a:r>
              <a:rPr lang="en-US" dirty="0"/>
              <a:t>But you will receive power when the Holy Spirit comes on you; and you will be my witnesses in Jerusalem, and in all Judea and Samaria, and to the ends of the earth.”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5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5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Samuel 14:1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1 </a:t>
            </a:r>
            <a:r>
              <a:rPr lang="en-US" dirty="0"/>
              <a:t>One day Jonathan son of Saul said to his young armor-bearer, “Come, let’s go over to the Philistine outpost on the other side.” But he did not tell his father.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9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Samuel 14:2-3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2 </a:t>
            </a:r>
            <a:r>
              <a:rPr lang="en-US" dirty="0"/>
              <a:t>Saul was staying on the outskirts of </a:t>
            </a:r>
            <a:r>
              <a:rPr lang="en-US" dirty="0" err="1"/>
              <a:t>Gibeah</a:t>
            </a:r>
            <a:r>
              <a:rPr lang="en-US" dirty="0"/>
              <a:t> under a pomegranate tree in </a:t>
            </a:r>
            <a:r>
              <a:rPr lang="en-US" dirty="0" err="1"/>
              <a:t>Migron</a:t>
            </a:r>
            <a:r>
              <a:rPr lang="en-US" dirty="0"/>
              <a:t>. With him were about six hundred men, </a:t>
            </a:r>
            <a:r>
              <a:rPr lang="en-US" b="1" baseline="30000" dirty="0"/>
              <a:t>3 </a:t>
            </a:r>
            <a:r>
              <a:rPr lang="en-US" dirty="0"/>
              <a:t>among whom was </a:t>
            </a:r>
            <a:r>
              <a:rPr lang="en-US" dirty="0" err="1"/>
              <a:t>Ahijah</a:t>
            </a:r>
            <a:r>
              <a:rPr lang="en-US" dirty="0"/>
              <a:t>, who was wearing an ephod. He was a son of Ichabod’s brother </a:t>
            </a:r>
            <a:r>
              <a:rPr lang="en-US" dirty="0" err="1"/>
              <a:t>Ahitub</a:t>
            </a:r>
            <a:r>
              <a:rPr lang="en-US" dirty="0"/>
              <a:t> son of Phinehas, the son of Eli, the </a:t>
            </a:r>
            <a:r>
              <a:rPr lang="en-US" cap="small" dirty="0"/>
              <a:t>Lord</a:t>
            </a:r>
            <a:r>
              <a:rPr lang="en-US" dirty="0"/>
              <a:t>’s priest in Shiloh. No one was aware that Jonathan had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Samuel 14:4-5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On each side of the pass that Jonathan intended to cross to reach the Philistine outpost was a cliff; one was called </a:t>
            </a:r>
            <a:r>
              <a:rPr lang="en-US" dirty="0" err="1"/>
              <a:t>Bozez</a:t>
            </a:r>
            <a:r>
              <a:rPr lang="en-US" dirty="0"/>
              <a:t> and the other </a:t>
            </a:r>
            <a:r>
              <a:rPr lang="en-US" dirty="0" err="1"/>
              <a:t>Seneh</a:t>
            </a:r>
            <a:r>
              <a:rPr lang="en-US" dirty="0"/>
              <a:t>. </a:t>
            </a:r>
            <a:r>
              <a:rPr lang="en-US" b="1" baseline="30000" dirty="0"/>
              <a:t>5 </a:t>
            </a:r>
            <a:r>
              <a:rPr lang="en-US" dirty="0"/>
              <a:t>One cliff stood to the north toward </a:t>
            </a:r>
            <a:r>
              <a:rPr lang="en-US" dirty="0" err="1"/>
              <a:t>Mikmash</a:t>
            </a:r>
            <a:r>
              <a:rPr lang="en-US" dirty="0"/>
              <a:t>, the other to the south toward </a:t>
            </a:r>
            <a:r>
              <a:rPr lang="en-US" dirty="0" err="1"/>
              <a:t>Geba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9" y="2906"/>
            <a:ext cx="8765731" cy="5717206"/>
          </a:xfrm>
        </p:spPr>
      </p:pic>
    </p:spTree>
    <p:extLst>
      <p:ext uri="{BB962C8B-B14F-4D97-AF65-F5344CB8AC3E}">
        <p14:creationId xmlns:p14="http://schemas.microsoft.com/office/powerpoint/2010/main" val="152947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Samuel 14:6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6 </a:t>
            </a:r>
            <a:r>
              <a:rPr lang="en-US" dirty="0"/>
              <a:t>Jonathan said to his young armor-bearer, “Come, let’s go over to the outpost of those uncircumcised men. Perhaps the </a:t>
            </a:r>
            <a:r>
              <a:rPr lang="en-US" cap="small" dirty="0"/>
              <a:t>Lord</a:t>
            </a:r>
            <a:r>
              <a:rPr lang="en-US" dirty="0"/>
              <a:t> will act in our behalf. Nothing can hinder the </a:t>
            </a:r>
            <a:r>
              <a:rPr lang="en-US" cap="small" dirty="0"/>
              <a:t>Lord</a:t>
            </a:r>
            <a:r>
              <a:rPr lang="en-US" dirty="0"/>
              <a:t> from saving, whether by many or by few.”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Samuel 14:7-10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1936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“Do all that you have in mind,” his armor-bearer said. “Go ahead; I am with you heart and soul.”</a:t>
            </a:r>
          </a:p>
          <a:p>
            <a:pPr marL="0" indent="0">
              <a:buNone/>
            </a:pPr>
            <a:r>
              <a:rPr lang="en-US" b="1" baseline="30000" dirty="0"/>
              <a:t>8 </a:t>
            </a:r>
            <a:r>
              <a:rPr lang="en-US" dirty="0"/>
              <a:t>Jonathan said, “Come on, then; we will cross over toward them and let them see us. </a:t>
            </a:r>
            <a:r>
              <a:rPr lang="en-US" b="1" baseline="30000" dirty="0"/>
              <a:t>9 </a:t>
            </a:r>
            <a:r>
              <a:rPr lang="en-US" dirty="0"/>
              <a:t>If they say to us, ‘Wait there until we come to you,’ we will stay where we are and not go up to them. </a:t>
            </a:r>
            <a:r>
              <a:rPr lang="en-US" b="1" baseline="30000" dirty="0"/>
              <a:t>10 </a:t>
            </a:r>
            <a:r>
              <a:rPr lang="en-US" dirty="0"/>
              <a:t>But if they say, ‘Come up to us,’ we will climb up, because that will be our sign that the </a:t>
            </a:r>
            <a:r>
              <a:rPr lang="en-US" cap="small" dirty="0"/>
              <a:t>Lord</a:t>
            </a:r>
            <a:r>
              <a:rPr lang="en-US" dirty="0"/>
              <a:t> has given them into our hands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8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Samuel 14:11-12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114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11 </a:t>
            </a:r>
            <a:r>
              <a:rPr lang="en-US" dirty="0"/>
              <a:t>So both of them showed themselves to the Philistine outpost. “Look!” said the Philistines. “The Hebrews are crawling out of the holes they were hiding in.” </a:t>
            </a:r>
            <a:r>
              <a:rPr lang="en-US" b="1" baseline="30000" dirty="0"/>
              <a:t>12 </a:t>
            </a:r>
            <a:r>
              <a:rPr lang="en-US" dirty="0"/>
              <a:t>The men of the outpost shouted to Jonathan and his armor-bearer, “Come up to us and we’ll teach you a lesson.”</a:t>
            </a:r>
          </a:p>
          <a:p>
            <a:pPr marL="0" indent="0">
              <a:buNone/>
            </a:pPr>
            <a:r>
              <a:rPr lang="en-US" dirty="0"/>
              <a:t>So Jonathan said to his armor-bearer, “Climb up after me; the </a:t>
            </a:r>
            <a:r>
              <a:rPr lang="en-US" cap="small" dirty="0"/>
              <a:t>Lord</a:t>
            </a:r>
            <a:r>
              <a:rPr lang="en-US" dirty="0"/>
              <a:t> has given them into the hand of Israel.”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6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Samuel 14:13-14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Jonathan climbed up, using his hands and feet, with his armor-bearer right behind him. The Philistines fell before Jonathan, and his armor-bearer followed and killed behind him. </a:t>
            </a:r>
            <a:r>
              <a:rPr lang="en-US" b="1" baseline="30000" dirty="0"/>
              <a:t>14 </a:t>
            </a:r>
            <a:r>
              <a:rPr lang="en-US" dirty="0"/>
              <a:t>In that first attack Jonathan and his armor-bearer killed some twenty men in an area of about half an acre.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967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27169</TotalTime>
  <Words>43</Words>
  <Application>Microsoft Office PowerPoint</Application>
  <PresentationFormat>On-screen Show (16:10)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Gabriola</vt:lpstr>
      <vt:lpstr>1_Office Theme</vt:lpstr>
      <vt:lpstr>Come, let’s go over…</vt:lpstr>
      <vt:lpstr>I Samuel 14:1</vt:lpstr>
      <vt:lpstr>I Samuel 14:2-3</vt:lpstr>
      <vt:lpstr>I Samuel 14:4-5</vt:lpstr>
      <vt:lpstr>PowerPoint Presentation</vt:lpstr>
      <vt:lpstr>I Samuel 14:6</vt:lpstr>
      <vt:lpstr>I Samuel 14:7-10</vt:lpstr>
      <vt:lpstr>I Samuel 14:11-12</vt:lpstr>
      <vt:lpstr>I Samuel 14:13-14</vt:lpstr>
      <vt:lpstr>I Samuel 14:15-16</vt:lpstr>
      <vt:lpstr>Acts 1:8</vt:lpstr>
      <vt:lpstr>PowerPoint Presentation</vt:lpstr>
      <vt:lpstr>Welcome 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David George</cp:lastModifiedBy>
  <cp:revision>295</cp:revision>
  <cp:lastPrinted>2022-05-08T05:02:42Z</cp:lastPrinted>
  <dcterms:created xsi:type="dcterms:W3CDTF">2019-11-30T18:05:49Z</dcterms:created>
  <dcterms:modified xsi:type="dcterms:W3CDTF">2022-06-11T21:16:29Z</dcterms:modified>
</cp:coreProperties>
</file>